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tags/tag2.xml" ContentType="application/vnd.openxmlformats-officedocument.presentationml.tags+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theme/themeOverride16.xml" ContentType="application/vnd.openxmlformats-officedocument.themeOverride+xml"/>
  <Override PartName="/ppt/notesSlides/notesSlide16.xml" ContentType="application/vnd.openxmlformats-officedocument.presentationml.notesSlide+xml"/>
  <Override PartName="/ppt/theme/themeOverride17.xml" ContentType="application/vnd.openxmlformats-officedocument.themeOverride+xml"/>
  <Override PartName="/ppt/notesSlides/notesSlide17.xml" ContentType="application/vnd.openxmlformats-officedocument.presentationml.notesSlide+xml"/>
  <Override PartName="/ppt/theme/themeOverride18.xml" ContentType="application/vnd.openxmlformats-officedocument.themeOverride+xml"/>
  <Override PartName="/ppt/notesSlides/notesSlide18.xml" ContentType="application/vnd.openxmlformats-officedocument.presentationml.notesSlide+xml"/>
  <Override PartName="/ppt/theme/themeOverride19.xml" ContentType="application/vnd.openxmlformats-officedocument.themeOverride+xml"/>
  <Override PartName="/ppt/notesSlides/notesSlide19.xml" ContentType="application/vnd.openxmlformats-officedocument.presentationml.notesSlide+xml"/>
  <Override PartName="/ppt/theme/themeOverride20.xml" ContentType="application/vnd.openxmlformats-officedocument.themeOverr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0.xml" ContentType="application/vnd.openxmlformats-officedocument.presentationml.notesSlide+xml"/>
  <Override PartName="/ppt/theme/themeOverride21.xml" ContentType="application/vnd.openxmlformats-officedocument.themeOverride+xml"/>
  <Override PartName="/ppt/notesSlides/notesSlide21.xml" ContentType="application/vnd.openxmlformats-officedocument.presentationml.notesSlide+xml"/>
  <Override PartName="/ppt/theme/themeOverride22.xml" ContentType="application/vnd.openxmlformats-officedocument.themeOverr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2.xml" ContentType="application/vnd.openxmlformats-officedocument.presentationml.notesSlide+xml"/>
  <Override PartName="/ppt/theme/themeOverride23.xml" ContentType="application/vnd.openxmlformats-officedocument.themeOverride+xml"/>
  <Override PartName="/ppt/notesSlides/notesSlide23.xml" ContentType="application/vnd.openxmlformats-officedocument.presentationml.notesSlide+xml"/>
  <Override PartName="/ppt/theme/themeOverride24.xml" ContentType="application/vnd.openxmlformats-officedocument.themeOverride+xml"/>
  <Override PartName="/ppt/notesSlides/notesSlide24.xml" ContentType="application/vnd.openxmlformats-officedocument.presentationml.notesSlide+xml"/>
  <Override PartName="/ppt/theme/themeOverride25.xml" ContentType="application/vnd.openxmlformats-officedocument.themeOverride+xml"/>
  <Override PartName="/ppt/notesSlides/notesSlide25.xml" ContentType="application/vnd.openxmlformats-officedocument.presentationml.notesSlide+xml"/>
  <Override PartName="/ppt/theme/themeOverride26.xml" ContentType="application/vnd.openxmlformats-officedocument.themeOverride+xml"/>
  <Override PartName="/ppt/notesSlides/notesSlide26.xml" ContentType="application/vnd.openxmlformats-officedocument.presentationml.notesSlide+xml"/>
  <Override PartName="/ppt/theme/themeOverride27.xml" ContentType="application/vnd.openxmlformats-officedocument.themeOverr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7.xml" ContentType="application/vnd.openxmlformats-officedocument.presentationml.notesSlide+xml"/>
  <Override PartName="/ppt/theme/themeOverride28.xml" ContentType="application/vnd.openxmlformats-officedocument.themeOverride+xml"/>
  <Override PartName="/ppt/notesSlides/notesSlide28.xml" ContentType="application/vnd.openxmlformats-officedocument.presentationml.notesSlide+xml"/>
  <Override PartName="/ppt/theme/themeOverride29.xml" ContentType="application/vnd.openxmlformats-officedocument.themeOverride+xml"/>
  <Override PartName="/ppt/notesSlides/notesSlide29.xml" ContentType="application/vnd.openxmlformats-officedocument.presentationml.notesSlide+xml"/>
  <Override PartName="/ppt/theme/themeOverride30.xml" ContentType="application/vnd.openxmlformats-officedocument.themeOverride+xml"/>
  <Override PartName="/ppt/notesSlides/notesSlide30.xml" ContentType="application/vnd.openxmlformats-officedocument.presentationml.notesSlide+xml"/>
  <Override PartName="/ppt/theme/themeOverride31.xml" ContentType="application/vnd.openxmlformats-officedocument.themeOverride+xml"/>
  <Override PartName="/ppt/notesSlides/notesSlide31.xml" ContentType="application/vnd.openxmlformats-officedocument.presentationml.notesSlide+xml"/>
  <Override PartName="/ppt/theme/themeOverride32.xml" ContentType="application/vnd.openxmlformats-officedocument.themeOverride+xml"/>
  <Override PartName="/ppt/notesSlides/notesSlide32.xml" ContentType="application/vnd.openxmlformats-officedocument.presentationml.notesSlide+xml"/>
  <Override PartName="/ppt/theme/themeOverride33.xml" ContentType="application/vnd.openxmlformats-officedocument.themeOverride+xml"/>
  <Override PartName="/ppt/notesSlides/notesSlide33.xml" ContentType="application/vnd.openxmlformats-officedocument.presentationml.notesSlide+xml"/>
  <Override PartName="/ppt/theme/themeOverride34.xml" ContentType="application/vnd.openxmlformats-officedocument.themeOverride+xml"/>
  <Override PartName="/ppt/notesSlides/notesSlide34.xml" ContentType="application/vnd.openxmlformats-officedocument.presentationml.notesSlide+xml"/>
  <Override PartName="/ppt/theme/themeOverride35.xml" ContentType="application/vnd.openxmlformats-officedocument.themeOverride+xml"/>
  <Override PartName="/ppt/notesSlides/notesSlide35.xml" ContentType="application/vnd.openxmlformats-officedocument.presentationml.notesSlide+xml"/>
  <Override PartName="/ppt/theme/themeOverride36.xml" ContentType="application/vnd.openxmlformats-officedocument.themeOverride+xml"/>
  <Override PartName="/ppt/notesSlides/notesSlide36.xml" ContentType="application/vnd.openxmlformats-officedocument.presentationml.notesSlide+xml"/>
  <Override PartName="/ppt/theme/themeOverride37.xml" ContentType="application/vnd.openxmlformats-officedocument.themeOverride+xml"/>
  <Override PartName="/ppt/notesSlides/notesSlide37.xml" ContentType="application/vnd.openxmlformats-officedocument.presentationml.notesSlide+xml"/>
  <Override PartName="/ppt/theme/themeOverride38.xml" ContentType="application/vnd.openxmlformats-officedocument.themeOverr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1" saveSubsetFonts="1" bookmarkIdSeed="2">
  <p:sldMasterIdLst>
    <p:sldMasterId id="2147483648" r:id="rId1"/>
    <p:sldMasterId id="2147483660" r:id="rId2"/>
  </p:sldMasterIdLst>
  <p:notesMasterIdLst>
    <p:notesMasterId r:id="rId41"/>
  </p:notesMasterIdLst>
  <p:handoutMasterIdLst>
    <p:handoutMasterId r:id="rId42"/>
  </p:handoutMasterIdLst>
  <p:sldIdLst>
    <p:sldId id="256" r:id="rId3"/>
    <p:sldId id="257" r:id="rId4"/>
    <p:sldId id="284" r:id="rId5"/>
    <p:sldId id="259" r:id="rId6"/>
    <p:sldId id="290" r:id="rId7"/>
    <p:sldId id="288" r:id="rId8"/>
    <p:sldId id="263" r:id="rId9"/>
    <p:sldId id="289" r:id="rId10"/>
    <p:sldId id="264" r:id="rId11"/>
    <p:sldId id="312" r:id="rId12"/>
    <p:sldId id="291" r:id="rId13"/>
    <p:sldId id="266" r:id="rId14"/>
    <p:sldId id="292" r:id="rId15"/>
    <p:sldId id="301" r:id="rId16"/>
    <p:sldId id="293" r:id="rId17"/>
    <p:sldId id="295" r:id="rId18"/>
    <p:sldId id="313" r:id="rId19"/>
    <p:sldId id="261" r:id="rId20"/>
    <p:sldId id="304" r:id="rId21"/>
    <p:sldId id="305" r:id="rId22"/>
    <p:sldId id="296" r:id="rId23"/>
    <p:sldId id="273" r:id="rId24"/>
    <p:sldId id="270" r:id="rId25"/>
    <p:sldId id="314" r:id="rId26"/>
    <p:sldId id="298" r:id="rId27"/>
    <p:sldId id="279" r:id="rId28"/>
    <p:sldId id="272" r:id="rId29"/>
    <p:sldId id="260" r:id="rId30"/>
    <p:sldId id="315" r:id="rId31"/>
    <p:sldId id="282" r:id="rId32"/>
    <p:sldId id="271" r:id="rId33"/>
    <p:sldId id="300" r:id="rId34"/>
    <p:sldId id="269" r:id="rId35"/>
    <p:sldId id="316" r:id="rId36"/>
    <p:sldId id="262" r:id="rId37"/>
    <p:sldId id="302" r:id="rId38"/>
    <p:sldId id="265" r:id="rId39"/>
    <p:sldId id="281" r:id="rId40"/>
  </p:sldIdLst>
  <p:sldSz cx="9145588" cy="5145088"/>
  <p:notesSz cx="6858000" cy="9144000"/>
  <p:custDataLst>
    <p:tags r:id="rId43"/>
  </p:custDataLst>
  <p:defaultTex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50" algn="l" rtl="0" fontAlgn="base">
      <a:spcBef>
        <a:spcPct val="0"/>
      </a:spcBef>
      <a:spcAft>
        <a:spcPct val="0"/>
      </a:spcAft>
      <a:defRPr kern="1200">
        <a:solidFill>
          <a:schemeClr val="tx1"/>
        </a:solidFill>
        <a:latin typeface="Calibri" pitchFamily="34" charset="0"/>
        <a:ea typeface="宋体" charset="-122"/>
        <a:cs typeface="+mn-cs"/>
      </a:defRPr>
    </a:lvl2pPr>
    <a:lvl3pPr marL="914499" algn="l" rtl="0" fontAlgn="base">
      <a:spcBef>
        <a:spcPct val="0"/>
      </a:spcBef>
      <a:spcAft>
        <a:spcPct val="0"/>
      </a:spcAft>
      <a:defRPr kern="1200">
        <a:solidFill>
          <a:schemeClr val="tx1"/>
        </a:solidFill>
        <a:latin typeface="Calibri" pitchFamily="34" charset="0"/>
        <a:ea typeface="宋体" charset="-122"/>
        <a:cs typeface="+mn-cs"/>
      </a:defRPr>
    </a:lvl3pPr>
    <a:lvl4pPr marL="1371748" algn="l" rtl="0" fontAlgn="base">
      <a:spcBef>
        <a:spcPct val="0"/>
      </a:spcBef>
      <a:spcAft>
        <a:spcPct val="0"/>
      </a:spcAft>
      <a:defRPr kern="1200">
        <a:solidFill>
          <a:schemeClr val="tx1"/>
        </a:solidFill>
        <a:latin typeface="Calibri" pitchFamily="34" charset="0"/>
        <a:ea typeface="宋体" charset="-122"/>
        <a:cs typeface="+mn-cs"/>
      </a:defRPr>
    </a:lvl4pPr>
    <a:lvl5pPr marL="1828998" algn="l" rtl="0" fontAlgn="base">
      <a:spcBef>
        <a:spcPct val="0"/>
      </a:spcBef>
      <a:spcAft>
        <a:spcPct val="0"/>
      </a:spcAft>
      <a:defRPr kern="1200">
        <a:solidFill>
          <a:schemeClr val="tx1"/>
        </a:solidFill>
        <a:latin typeface="Calibri" pitchFamily="34" charset="0"/>
        <a:ea typeface="宋体" charset="-122"/>
        <a:cs typeface="+mn-cs"/>
      </a:defRPr>
    </a:lvl5pPr>
    <a:lvl6pPr marL="2286248" algn="l" defTabSz="914499" rtl="0" eaLnBrk="1" latinLnBrk="0" hangingPunct="1">
      <a:defRPr kern="1200">
        <a:solidFill>
          <a:schemeClr val="tx1"/>
        </a:solidFill>
        <a:latin typeface="Calibri" pitchFamily="34" charset="0"/>
        <a:ea typeface="宋体" charset="-122"/>
        <a:cs typeface="+mn-cs"/>
      </a:defRPr>
    </a:lvl6pPr>
    <a:lvl7pPr marL="2743498" algn="l" defTabSz="914499" rtl="0" eaLnBrk="1" latinLnBrk="0" hangingPunct="1">
      <a:defRPr kern="1200">
        <a:solidFill>
          <a:schemeClr val="tx1"/>
        </a:solidFill>
        <a:latin typeface="Calibri" pitchFamily="34" charset="0"/>
        <a:ea typeface="宋体" charset="-122"/>
        <a:cs typeface="+mn-cs"/>
      </a:defRPr>
    </a:lvl7pPr>
    <a:lvl8pPr marL="3200746" algn="l" defTabSz="914499" rtl="0" eaLnBrk="1" latinLnBrk="0" hangingPunct="1">
      <a:defRPr kern="1200">
        <a:solidFill>
          <a:schemeClr val="tx1"/>
        </a:solidFill>
        <a:latin typeface="Calibri" pitchFamily="34" charset="0"/>
        <a:ea typeface="宋体" charset="-122"/>
        <a:cs typeface="+mn-cs"/>
      </a:defRPr>
    </a:lvl8pPr>
    <a:lvl9pPr marL="3657996" algn="l" defTabSz="914499" rtl="0" eaLnBrk="1" latinLnBrk="0" hangingPunct="1">
      <a:defRPr kern="1200">
        <a:solidFill>
          <a:schemeClr val="tx1"/>
        </a:solidFill>
        <a:latin typeface="Calibri" pitchFamily="34" charset="0"/>
        <a:ea typeface="宋体"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42" userDrawn="1">
          <p15:clr>
            <a:srgbClr val="A4A3A4"/>
          </p15:clr>
        </p15:guide>
        <p15:guide id="4" pos="438" userDrawn="1">
          <p15:clr>
            <a:srgbClr val="A4A3A4"/>
          </p15:clr>
        </p15:guide>
        <p15:guide id="5" orient="horz" pos="1621">
          <p15:clr>
            <a:srgbClr val="A4A3A4"/>
          </p15:clr>
        </p15:guide>
        <p15:guide id="6" pos="2881">
          <p15:clr>
            <a:srgbClr val="A4A3A4"/>
          </p15:clr>
        </p15:guide>
        <p15:guide id="7" pos="5432">
          <p15:clr>
            <a:srgbClr val="A4A3A4"/>
          </p15:clr>
        </p15:guide>
        <p15:guide id="8" pos="32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8887"/>
    <a:srgbClr val="C80A2A"/>
    <a:srgbClr val="2297CD"/>
    <a:srgbClr val="D87833"/>
    <a:srgbClr val="EC6C3E"/>
    <a:srgbClr val="EF4136"/>
    <a:srgbClr val="E8EAE9"/>
    <a:srgbClr val="FCFCFC"/>
    <a:srgbClr val="CCD0D1"/>
    <a:srgbClr val="D7D9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14" autoAdjust="0"/>
  </p:normalViewPr>
  <p:slideViewPr>
    <p:cSldViewPr>
      <p:cViewPr varScale="1">
        <p:scale>
          <a:sx n="90" d="100"/>
          <a:sy n="90" d="100"/>
        </p:scale>
        <p:origin x="840" y="78"/>
      </p:cViewPr>
      <p:guideLst>
        <p:guide orient="horz" pos="2160"/>
        <p:guide pos="3840"/>
        <p:guide pos="7242"/>
        <p:guide pos="438"/>
        <p:guide orient="horz" pos="1621"/>
        <p:guide pos="2881"/>
        <p:guide pos="5432"/>
        <p:guide pos="329"/>
      </p:guideLst>
    </p:cSldViewPr>
  </p:slideViewPr>
  <p:notesTextViewPr>
    <p:cViewPr>
      <p:scale>
        <a:sx n="125" d="100"/>
        <a:sy n="125" d="100"/>
      </p:scale>
      <p:origin x="0" y="0"/>
    </p:cViewPr>
  </p:notesTextViewPr>
  <p:sorterViewPr>
    <p:cViewPr>
      <p:scale>
        <a:sx n="132" d="100"/>
        <a:sy n="132" d="100"/>
      </p:scale>
      <p:origin x="0" y="0"/>
    </p:cViewPr>
  </p:sorterViewPr>
  <p:notesViewPr>
    <p:cSldViewPr>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8E595DC-16C6-4C76-BB58-A827E0352DA8}" type="datetimeFigureOut">
              <a:rPr lang="zh-CN" altLang="en-US" smtClean="0"/>
              <a:t>2020/7/22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FE509B1-F9DB-4E96-8EDB-BAFF5F872798}" type="slidenum">
              <a:rPr lang="zh-CN" altLang="en-US" smtClean="0"/>
              <a:t>‹#›</a:t>
            </a:fld>
            <a:endParaRPr lang="zh-CN" altLang="en-US"/>
          </a:p>
        </p:txBody>
      </p:sp>
    </p:spTree>
    <p:extLst>
      <p:ext uri="{BB962C8B-B14F-4D97-AF65-F5344CB8AC3E}">
        <p14:creationId xmlns:p14="http://schemas.microsoft.com/office/powerpoint/2010/main" val="2207696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3B58EF-4ABD-40F4-ACA4-FE81D742E6DD}" type="datetimeFigureOut">
              <a:rPr lang="zh-CN" altLang="en-US" smtClean="0"/>
              <a:t>2020/7/22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1FC198-2D83-4DFC-8CDD-7D23AF44D411}" type="slidenum">
              <a:rPr lang="zh-CN" altLang="en-US" smtClean="0"/>
              <a:t>‹#›</a:t>
            </a:fld>
            <a:endParaRPr lang="zh-CN" altLang="en-US"/>
          </a:p>
        </p:txBody>
      </p:sp>
    </p:spTree>
    <p:extLst>
      <p:ext uri="{BB962C8B-B14F-4D97-AF65-F5344CB8AC3E}">
        <p14:creationId xmlns:p14="http://schemas.microsoft.com/office/powerpoint/2010/main" val="2294111113"/>
      </p:ext>
    </p:extLst>
  </p:cSld>
  <p:clrMap bg1="lt1" tx1="dk1" bg2="lt2" tx2="dk2" accent1="accent1" accent2="accent2" accent3="accent3" accent4="accent4" accent5="accent5" accent6="accent6" hlink="hlink" folHlink="folHlink"/>
  <p:notesStyle>
    <a:lvl1pPr marL="0" algn="l" defTabSz="914499" rtl="0" eaLnBrk="1" latinLnBrk="0" hangingPunct="1">
      <a:defRPr sz="1200" kern="1200">
        <a:solidFill>
          <a:schemeClr val="tx1"/>
        </a:solidFill>
        <a:latin typeface="+mn-lt"/>
        <a:ea typeface="+mn-ea"/>
        <a:cs typeface="+mn-cs"/>
      </a:defRPr>
    </a:lvl1pPr>
    <a:lvl2pPr marL="457250" algn="l" defTabSz="914499" rtl="0" eaLnBrk="1" latinLnBrk="0" hangingPunct="1">
      <a:defRPr sz="1200" kern="1200">
        <a:solidFill>
          <a:schemeClr val="tx1"/>
        </a:solidFill>
        <a:latin typeface="+mn-lt"/>
        <a:ea typeface="+mn-ea"/>
        <a:cs typeface="+mn-cs"/>
      </a:defRPr>
    </a:lvl2pPr>
    <a:lvl3pPr marL="914499" algn="l" defTabSz="914499" rtl="0" eaLnBrk="1" latinLnBrk="0" hangingPunct="1">
      <a:defRPr sz="1200" kern="1200">
        <a:solidFill>
          <a:schemeClr val="tx1"/>
        </a:solidFill>
        <a:latin typeface="+mn-lt"/>
        <a:ea typeface="+mn-ea"/>
        <a:cs typeface="+mn-cs"/>
      </a:defRPr>
    </a:lvl3pPr>
    <a:lvl4pPr marL="1371748" algn="l" defTabSz="914499" rtl="0" eaLnBrk="1" latinLnBrk="0" hangingPunct="1">
      <a:defRPr sz="1200" kern="1200">
        <a:solidFill>
          <a:schemeClr val="tx1"/>
        </a:solidFill>
        <a:latin typeface="+mn-lt"/>
        <a:ea typeface="+mn-ea"/>
        <a:cs typeface="+mn-cs"/>
      </a:defRPr>
    </a:lvl4pPr>
    <a:lvl5pPr marL="1828998" algn="l" defTabSz="914499" rtl="0" eaLnBrk="1" latinLnBrk="0" hangingPunct="1">
      <a:defRPr sz="1200" kern="1200">
        <a:solidFill>
          <a:schemeClr val="tx1"/>
        </a:solidFill>
        <a:latin typeface="+mn-lt"/>
        <a:ea typeface="+mn-ea"/>
        <a:cs typeface="+mn-cs"/>
      </a:defRPr>
    </a:lvl5pPr>
    <a:lvl6pPr marL="2286248" algn="l" defTabSz="914499" rtl="0" eaLnBrk="1" latinLnBrk="0" hangingPunct="1">
      <a:defRPr sz="1200" kern="1200">
        <a:solidFill>
          <a:schemeClr val="tx1"/>
        </a:solidFill>
        <a:latin typeface="+mn-lt"/>
        <a:ea typeface="+mn-ea"/>
        <a:cs typeface="+mn-cs"/>
      </a:defRPr>
    </a:lvl6pPr>
    <a:lvl7pPr marL="2743498" algn="l" defTabSz="914499" rtl="0" eaLnBrk="1" latinLnBrk="0" hangingPunct="1">
      <a:defRPr sz="1200" kern="1200">
        <a:solidFill>
          <a:schemeClr val="tx1"/>
        </a:solidFill>
        <a:latin typeface="+mn-lt"/>
        <a:ea typeface="+mn-ea"/>
        <a:cs typeface="+mn-cs"/>
      </a:defRPr>
    </a:lvl7pPr>
    <a:lvl8pPr marL="3200746" algn="l" defTabSz="914499" rtl="0" eaLnBrk="1" latinLnBrk="0" hangingPunct="1">
      <a:defRPr sz="1200" kern="1200">
        <a:solidFill>
          <a:schemeClr val="tx1"/>
        </a:solidFill>
        <a:latin typeface="+mn-lt"/>
        <a:ea typeface="+mn-ea"/>
        <a:cs typeface="+mn-cs"/>
      </a:defRPr>
    </a:lvl8pPr>
    <a:lvl9pPr marL="3657996" algn="l" defTabSz="91449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11</a:t>
            </a:fld>
            <a:endParaRPr lang="zh-CN" altLang="en-US"/>
          </a:p>
        </p:txBody>
      </p:sp>
    </p:spTree>
    <p:extLst>
      <p:ext uri="{BB962C8B-B14F-4D97-AF65-F5344CB8AC3E}">
        <p14:creationId xmlns:p14="http://schemas.microsoft.com/office/powerpoint/2010/main" val="995415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3278382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21</a:t>
            </a:fld>
            <a:endParaRPr lang="zh-CN" altLang="en-US"/>
          </a:p>
        </p:txBody>
      </p:sp>
    </p:spTree>
    <p:extLst>
      <p:ext uri="{BB962C8B-B14F-4D97-AF65-F5344CB8AC3E}">
        <p14:creationId xmlns:p14="http://schemas.microsoft.com/office/powerpoint/2010/main" val="1498390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22</a:t>
            </a:fld>
            <a:endParaRPr lang="zh-CN" altLang="en-US"/>
          </a:p>
        </p:txBody>
      </p:sp>
    </p:spTree>
    <p:extLst>
      <p:ext uri="{BB962C8B-B14F-4D97-AF65-F5344CB8AC3E}">
        <p14:creationId xmlns:p14="http://schemas.microsoft.com/office/powerpoint/2010/main" val="1774540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23</a:t>
            </a:fld>
            <a:endParaRPr lang="zh-CN" altLang="en-US"/>
          </a:p>
        </p:txBody>
      </p:sp>
    </p:spTree>
    <p:extLst>
      <p:ext uri="{BB962C8B-B14F-4D97-AF65-F5344CB8AC3E}">
        <p14:creationId xmlns:p14="http://schemas.microsoft.com/office/powerpoint/2010/main" val="3753684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24</a:t>
            </a:fld>
            <a:endParaRPr lang="zh-CN" altLang="en-US"/>
          </a:p>
        </p:txBody>
      </p:sp>
    </p:spTree>
    <p:extLst>
      <p:ext uri="{BB962C8B-B14F-4D97-AF65-F5344CB8AC3E}">
        <p14:creationId xmlns:p14="http://schemas.microsoft.com/office/powerpoint/2010/main" val="2515220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25</a:t>
            </a:fld>
            <a:endParaRPr lang="zh-CN" altLang="en-US"/>
          </a:p>
        </p:txBody>
      </p:sp>
    </p:spTree>
    <p:extLst>
      <p:ext uri="{BB962C8B-B14F-4D97-AF65-F5344CB8AC3E}">
        <p14:creationId xmlns:p14="http://schemas.microsoft.com/office/powerpoint/2010/main" val="4155975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26</a:t>
            </a:fld>
            <a:endParaRPr lang="zh-CN" altLang="en-US"/>
          </a:p>
        </p:txBody>
      </p:sp>
    </p:spTree>
    <p:extLst>
      <p:ext uri="{BB962C8B-B14F-4D97-AF65-F5344CB8AC3E}">
        <p14:creationId xmlns:p14="http://schemas.microsoft.com/office/powerpoint/2010/main" val="1450623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pPr/>
              <a:t>27</a:t>
            </a:fld>
            <a:endParaRPr lang="zh-CN" altLang="en-US">
              <a:solidFill>
                <a:prstClr val="black"/>
              </a:solidFill>
            </a:endParaRPr>
          </a:p>
        </p:txBody>
      </p:sp>
    </p:spTree>
    <p:extLst>
      <p:ext uri="{BB962C8B-B14F-4D97-AF65-F5344CB8AC3E}">
        <p14:creationId xmlns:p14="http://schemas.microsoft.com/office/powerpoint/2010/main" val="2249572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28</a:t>
            </a:fld>
            <a:endParaRPr lang="zh-CN" altLang="en-US"/>
          </a:p>
        </p:txBody>
      </p:sp>
    </p:spTree>
    <p:extLst>
      <p:ext uri="{BB962C8B-B14F-4D97-AF65-F5344CB8AC3E}">
        <p14:creationId xmlns:p14="http://schemas.microsoft.com/office/powerpoint/2010/main" val="1424676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29</a:t>
            </a:fld>
            <a:endParaRPr lang="zh-CN" altLang="en-US"/>
          </a:p>
        </p:txBody>
      </p:sp>
    </p:spTree>
    <p:extLst>
      <p:ext uri="{BB962C8B-B14F-4D97-AF65-F5344CB8AC3E}">
        <p14:creationId xmlns:p14="http://schemas.microsoft.com/office/powerpoint/2010/main" val="2751119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12</a:t>
            </a:fld>
            <a:endParaRPr lang="zh-CN" altLang="en-US"/>
          </a:p>
        </p:txBody>
      </p:sp>
    </p:spTree>
    <p:extLst>
      <p:ext uri="{BB962C8B-B14F-4D97-AF65-F5344CB8AC3E}">
        <p14:creationId xmlns:p14="http://schemas.microsoft.com/office/powerpoint/2010/main" val="1813946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30</a:t>
            </a:fld>
            <a:endParaRPr lang="zh-CN" altLang="en-US"/>
          </a:p>
        </p:txBody>
      </p:sp>
    </p:spTree>
    <p:extLst>
      <p:ext uri="{BB962C8B-B14F-4D97-AF65-F5344CB8AC3E}">
        <p14:creationId xmlns:p14="http://schemas.microsoft.com/office/powerpoint/2010/main" val="3935655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31</a:t>
            </a:fld>
            <a:endParaRPr lang="zh-CN" altLang="en-US"/>
          </a:p>
        </p:txBody>
      </p:sp>
    </p:spTree>
    <p:extLst>
      <p:ext uri="{BB962C8B-B14F-4D97-AF65-F5344CB8AC3E}">
        <p14:creationId xmlns:p14="http://schemas.microsoft.com/office/powerpoint/2010/main" val="4291664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32</a:t>
            </a:fld>
            <a:endParaRPr lang="zh-CN" altLang="en-US"/>
          </a:p>
        </p:txBody>
      </p:sp>
    </p:spTree>
    <p:extLst>
      <p:ext uri="{BB962C8B-B14F-4D97-AF65-F5344CB8AC3E}">
        <p14:creationId xmlns:p14="http://schemas.microsoft.com/office/powerpoint/2010/main" val="1562669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33</a:t>
            </a:fld>
            <a:endParaRPr lang="zh-CN" altLang="en-US"/>
          </a:p>
        </p:txBody>
      </p:sp>
    </p:spTree>
    <p:extLst>
      <p:ext uri="{BB962C8B-B14F-4D97-AF65-F5344CB8AC3E}">
        <p14:creationId xmlns:p14="http://schemas.microsoft.com/office/powerpoint/2010/main" val="1700252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pPr/>
              <a:t>34</a:t>
            </a:fld>
            <a:endParaRPr lang="zh-CN" altLang="en-US">
              <a:solidFill>
                <a:prstClr val="black"/>
              </a:solidFill>
            </a:endParaRPr>
          </a:p>
        </p:txBody>
      </p:sp>
    </p:spTree>
    <p:extLst>
      <p:ext uri="{BB962C8B-B14F-4D97-AF65-F5344CB8AC3E}">
        <p14:creationId xmlns:p14="http://schemas.microsoft.com/office/powerpoint/2010/main" val="30719158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35</a:t>
            </a:fld>
            <a:endParaRPr lang="zh-CN" altLang="en-US"/>
          </a:p>
        </p:txBody>
      </p:sp>
    </p:spTree>
    <p:extLst>
      <p:ext uri="{BB962C8B-B14F-4D97-AF65-F5344CB8AC3E}">
        <p14:creationId xmlns:p14="http://schemas.microsoft.com/office/powerpoint/2010/main" val="38411223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36</a:t>
            </a:fld>
            <a:endParaRPr lang="zh-CN" altLang="en-US"/>
          </a:p>
        </p:txBody>
      </p:sp>
    </p:spTree>
    <p:extLst>
      <p:ext uri="{BB962C8B-B14F-4D97-AF65-F5344CB8AC3E}">
        <p14:creationId xmlns:p14="http://schemas.microsoft.com/office/powerpoint/2010/main" val="20619609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37</a:t>
            </a:fld>
            <a:endParaRPr lang="zh-CN" altLang="en-US"/>
          </a:p>
        </p:txBody>
      </p:sp>
    </p:spTree>
    <p:extLst>
      <p:ext uri="{BB962C8B-B14F-4D97-AF65-F5344CB8AC3E}">
        <p14:creationId xmlns:p14="http://schemas.microsoft.com/office/powerpoint/2010/main" val="14910397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38</a:t>
            </a:fld>
            <a:endParaRPr lang="zh-CN" altLang="en-US"/>
          </a:p>
        </p:txBody>
      </p:sp>
    </p:spTree>
    <p:extLst>
      <p:ext uri="{BB962C8B-B14F-4D97-AF65-F5344CB8AC3E}">
        <p14:creationId xmlns:p14="http://schemas.microsoft.com/office/powerpoint/2010/main" val="527125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pPr/>
              <a:t>39</a:t>
            </a:fld>
            <a:endParaRPr lang="zh-CN" altLang="en-US">
              <a:solidFill>
                <a:prstClr val="black"/>
              </a:solidFill>
            </a:endParaRPr>
          </a:p>
        </p:txBody>
      </p:sp>
    </p:spTree>
    <p:extLst>
      <p:ext uri="{BB962C8B-B14F-4D97-AF65-F5344CB8AC3E}">
        <p14:creationId xmlns:p14="http://schemas.microsoft.com/office/powerpoint/2010/main" val="1089059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13</a:t>
            </a:fld>
            <a:endParaRPr lang="zh-CN" altLang="en-US"/>
          </a:p>
        </p:txBody>
      </p:sp>
    </p:spTree>
    <p:extLst>
      <p:ext uri="{BB962C8B-B14F-4D97-AF65-F5344CB8AC3E}">
        <p14:creationId xmlns:p14="http://schemas.microsoft.com/office/powerpoint/2010/main" val="1473810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40</a:t>
            </a:fld>
            <a:endParaRPr lang="zh-CN" altLang="en-US"/>
          </a:p>
        </p:txBody>
      </p:sp>
    </p:spTree>
    <p:extLst>
      <p:ext uri="{BB962C8B-B14F-4D97-AF65-F5344CB8AC3E}">
        <p14:creationId xmlns:p14="http://schemas.microsoft.com/office/powerpoint/2010/main" val="40040963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41</a:t>
            </a:fld>
            <a:endParaRPr lang="zh-CN" altLang="en-US"/>
          </a:p>
        </p:txBody>
      </p:sp>
    </p:spTree>
    <p:extLst>
      <p:ext uri="{BB962C8B-B14F-4D97-AF65-F5344CB8AC3E}">
        <p14:creationId xmlns:p14="http://schemas.microsoft.com/office/powerpoint/2010/main" val="25725081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42</a:t>
            </a:fld>
            <a:endParaRPr lang="zh-CN" altLang="en-US"/>
          </a:p>
        </p:txBody>
      </p:sp>
    </p:spTree>
    <p:extLst>
      <p:ext uri="{BB962C8B-B14F-4D97-AF65-F5344CB8AC3E}">
        <p14:creationId xmlns:p14="http://schemas.microsoft.com/office/powerpoint/2010/main" val="4091697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43</a:t>
            </a:fld>
            <a:endParaRPr lang="zh-CN" altLang="en-US"/>
          </a:p>
        </p:txBody>
      </p:sp>
    </p:spTree>
    <p:extLst>
      <p:ext uri="{BB962C8B-B14F-4D97-AF65-F5344CB8AC3E}">
        <p14:creationId xmlns:p14="http://schemas.microsoft.com/office/powerpoint/2010/main" val="29760001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pPr/>
              <a:t>44</a:t>
            </a:fld>
            <a:endParaRPr lang="zh-CN" altLang="en-US">
              <a:solidFill>
                <a:prstClr val="black"/>
              </a:solidFill>
            </a:endParaRPr>
          </a:p>
        </p:txBody>
      </p:sp>
    </p:spTree>
    <p:extLst>
      <p:ext uri="{BB962C8B-B14F-4D97-AF65-F5344CB8AC3E}">
        <p14:creationId xmlns:p14="http://schemas.microsoft.com/office/powerpoint/2010/main" val="14368367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45</a:t>
            </a:fld>
            <a:endParaRPr lang="zh-CN" altLang="en-US"/>
          </a:p>
        </p:txBody>
      </p:sp>
    </p:spTree>
    <p:extLst>
      <p:ext uri="{BB962C8B-B14F-4D97-AF65-F5344CB8AC3E}">
        <p14:creationId xmlns:p14="http://schemas.microsoft.com/office/powerpoint/2010/main" val="4041004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46</a:t>
            </a:fld>
            <a:endParaRPr lang="zh-CN" altLang="en-US"/>
          </a:p>
        </p:txBody>
      </p:sp>
    </p:spTree>
    <p:extLst>
      <p:ext uri="{BB962C8B-B14F-4D97-AF65-F5344CB8AC3E}">
        <p14:creationId xmlns:p14="http://schemas.microsoft.com/office/powerpoint/2010/main" val="19086791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47</a:t>
            </a:fld>
            <a:endParaRPr lang="zh-CN" altLang="en-US"/>
          </a:p>
        </p:txBody>
      </p:sp>
    </p:spTree>
    <p:extLst>
      <p:ext uri="{BB962C8B-B14F-4D97-AF65-F5344CB8AC3E}">
        <p14:creationId xmlns:p14="http://schemas.microsoft.com/office/powerpoint/2010/main" val="33550631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48</a:t>
            </a:fld>
            <a:endParaRPr lang="zh-CN" altLang="en-US"/>
          </a:p>
        </p:txBody>
      </p:sp>
    </p:spTree>
    <p:extLst>
      <p:ext uri="{BB962C8B-B14F-4D97-AF65-F5344CB8AC3E}">
        <p14:creationId xmlns:p14="http://schemas.microsoft.com/office/powerpoint/2010/main" val="644938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14</a:t>
            </a:fld>
            <a:endParaRPr lang="zh-CN" altLang="en-US"/>
          </a:p>
        </p:txBody>
      </p:sp>
    </p:spTree>
    <p:extLst>
      <p:ext uri="{BB962C8B-B14F-4D97-AF65-F5344CB8AC3E}">
        <p14:creationId xmlns:p14="http://schemas.microsoft.com/office/powerpoint/2010/main" val="2966496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15</a:t>
            </a:fld>
            <a:endParaRPr lang="zh-CN" altLang="en-US"/>
          </a:p>
        </p:txBody>
      </p:sp>
    </p:spTree>
    <p:extLst>
      <p:ext uri="{BB962C8B-B14F-4D97-AF65-F5344CB8AC3E}">
        <p14:creationId xmlns:p14="http://schemas.microsoft.com/office/powerpoint/2010/main" val="1027110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16</a:t>
            </a:fld>
            <a:endParaRPr lang="zh-CN" altLang="en-US"/>
          </a:p>
        </p:txBody>
      </p:sp>
    </p:spTree>
    <p:extLst>
      <p:ext uri="{BB962C8B-B14F-4D97-AF65-F5344CB8AC3E}">
        <p14:creationId xmlns:p14="http://schemas.microsoft.com/office/powerpoint/2010/main" val="3818513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17</a:t>
            </a:fld>
            <a:endParaRPr lang="zh-CN" altLang="en-US"/>
          </a:p>
        </p:txBody>
      </p:sp>
    </p:spTree>
    <p:extLst>
      <p:ext uri="{BB962C8B-B14F-4D97-AF65-F5344CB8AC3E}">
        <p14:creationId xmlns:p14="http://schemas.microsoft.com/office/powerpoint/2010/main" val="1440179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18</a:t>
            </a:fld>
            <a:endParaRPr lang="zh-CN" altLang="en-US"/>
          </a:p>
        </p:txBody>
      </p:sp>
    </p:spTree>
    <p:extLst>
      <p:ext uri="{BB962C8B-B14F-4D97-AF65-F5344CB8AC3E}">
        <p14:creationId xmlns:p14="http://schemas.microsoft.com/office/powerpoint/2010/main" val="3357945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19</a:t>
            </a:fld>
            <a:endParaRPr lang="zh-CN" altLang="en-US"/>
          </a:p>
        </p:txBody>
      </p:sp>
    </p:spTree>
    <p:extLst>
      <p:ext uri="{BB962C8B-B14F-4D97-AF65-F5344CB8AC3E}">
        <p14:creationId xmlns:p14="http://schemas.microsoft.com/office/powerpoint/2010/main" val="703218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919" y="1598313"/>
            <a:ext cx="7773750" cy="1102859"/>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838" y="2915550"/>
            <a:ext cx="6401912" cy="1314856"/>
          </a:xfrm>
          <a:prstGeom prst="rect">
            <a:avLst/>
          </a:prstGeom>
        </p:spPr>
        <p:txBody>
          <a:bodyPr/>
          <a:lstStyle>
            <a:lvl1pPr marL="0" indent="0" algn="ctr">
              <a:buNone/>
              <a:defRPr>
                <a:solidFill>
                  <a:schemeClr val="tx1">
                    <a:tint val="75000"/>
                  </a:schemeClr>
                </a:solidFill>
              </a:defRPr>
            </a:lvl1pPr>
            <a:lvl2pPr marL="457250" indent="0" algn="ctr">
              <a:buNone/>
              <a:defRPr>
                <a:solidFill>
                  <a:schemeClr val="tx1">
                    <a:tint val="75000"/>
                  </a:schemeClr>
                </a:solidFill>
              </a:defRPr>
            </a:lvl2pPr>
            <a:lvl3pPr marL="914499" indent="0" algn="ctr">
              <a:buNone/>
              <a:defRPr>
                <a:solidFill>
                  <a:schemeClr val="tx1">
                    <a:tint val="75000"/>
                  </a:schemeClr>
                </a:solidFill>
              </a:defRPr>
            </a:lvl3pPr>
            <a:lvl4pPr marL="1371748" indent="0" algn="ctr">
              <a:buNone/>
              <a:defRPr>
                <a:solidFill>
                  <a:schemeClr val="tx1">
                    <a:tint val="75000"/>
                  </a:schemeClr>
                </a:solidFill>
              </a:defRPr>
            </a:lvl4pPr>
            <a:lvl5pPr marL="1828998" indent="0" algn="ctr">
              <a:buNone/>
              <a:defRPr>
                <a:solidFill>
                  <a:schemeClr val="tx1">
                    <a:tint val="75000"/>
                  </a:schemeClr>
                </a:solidFill>
              </a:defRPr>
            </a:lvl5pPr>
            <a:lvl6pPr marL="2286248" indent="0" algn="ctr">
              <a:buNone/>
              <a:defRPr>
                <a:solidFill>
                  <a:schemeClr val="tx1">
                    <a:tint val="75000"/>
                  </a:schemeClr>
                </a:solidFill>
              </a:defRPr>
            </a:lvl6pPr>
            <a:lvl7pPr marL="2743498" indent="0" algn="ctr">
              <a:buNone/>
              <a:defRPr>
                <a:solidFill>
                  <a:schemeClr val="tx1">
                    <a:tint val="75000"/>
                  </a:schemeClr>
                </a:solidFill>
              </a:defRPr>
            </a:lvl7pPr>
            <a:lvl8pPr marL="3200746" indent="0" algn="ctr">
              <a:buNone/>
              <a:defRPr>
                <a:solidFill>
                  <a:schemeClr val="tx1">
                    <a:tint val="75000"/>
                  </a:schemeClr>
                </a:solidFill>
              </a:defRPr>
            </a:lvl8pPr>
            <a:lvl9pPr marL="3657996"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57279" y="4768735"/>
            <a:ext cx="2133971" cy="274722"/>
          </a:xfrm>
          <a:prstGeom prst="rect">
            <a:avLst/>
          </a:prstGeom>
        </p:spPr>
        <p:txBody>
          <a:bodyPr/>
          <a:lstStyle>
            <a:lvl1pPr>
              <a:defRPr/>
            </a:lvl1pPr>
          </a:lstStyle>
          <a:p>
            <a:pPr>
              <a:defRPr/>
            </a:pPr>
            <a:fld id="{F1DF8838-2596-481A-81BD-BA549497E720}" type="datetimeFigureOut">
              <a:rPr lang="zh-CN" altLang="en-US"/>
              <a:pPr>
                <a:defRPr/>
              </a:pPr>
              <a:t>2020/7/22</a:t>
            </a:fld>
            <a:endParaRPr lang="zh-CN" altLang="en-US"/>
          </a:p>
        </p:txBody>
      </p:sp>
      <p:sp>
        <p:nvSpPr>
          <p:cNvPr id="5" name="页脚占位符 4"/>
          <p:cNvSpPr>
            <a:spLocks noGrp="1"/>
          </p:cNvSpPr>
          <p:nvPr>
            <p:ph type="ftr" sz="quarter" idx="11"/>
          </p:nvPr>
        </p:nvSpPr>
        <p:spPr>
          <a:xfrm>
            <a:off x="3124743" y="4768735"/>
            <a:ext cx="2896103" cy="274722"/>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6554338" y="4768735"/>
            <a:ext cx="2133971" cy="274722"/>
          </a:xfrm>
          <a:prstGeom prst="rect">
            <a:avLst/>
          </a:prstGeom>
        </p:spPr>
        <p:txBody>
          <a:bodyPr/>
          <a:lstStyle>
            <a:lvl1pPr>
              <a:defRPr/>
            </a:lvl1pPr>
          </a:lstStyle>
          <a:p>
            <a:pPr>
              <a:defRPr/>
            </a:pPr>
            <a:fld id="{7F7507C5-9851-4EF6-82C9-5647805156C3}" type="slidenum">
              <a:rPr lang="zh-CN" altLang="en-US"/>
              <a:pPr>
                <a:defRPr/>
              </a:pPr>
              <a:t>‹#›</a:t>
            </a:fld>
            <a:endParaRPr lang="zh-CN" altLang="en-US"/>
          </a:p>
        </p:txBody>
      </p:sp>
    </p:spTree>
    <p:extLst>
      <p:ext uri="{BB962C8B-B14F-4D97-AF65-F5344CB8AC3E}">
        <p14:creationId xmlns:p14="http://schemas.microsoft.com/office/powerpoint/2010/main" val="2086661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80" y="206439"/>
            <a:ext cx="8231029" cy="857515"/>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80" y="1200521"/>
            <a:ext cx="8231029" cy="339512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79" y="4768735"/>
            <a:ext cx="2133971" cy="274722"/>
          </a:xfrm>
          <a:prstGeom prst="rect">
            <a:avLst/>
          </a:prstGeom>
        </p:spPr>
        <p:txBody>
          <a:bodyPr/>
          <a:lstStyle>
            <a:lvl1pPr>
              <a:defRPr/>
            </a:lvl1pPr>
          </a:lstStyle>
          <a:p>
            <a:pPr>
              <a:defRPr/>
            </a:pPr>
            <a:fld id="{FF3F2B87-989E-4F4D-A3D6-9B10DAD785BB}" type="datetimeFigureOut">
              <a:rPr lang="zh-CN" altLang="en-US"/>
              <a:pPr>
                <a:defRPr/>
              </a:pPr>
              <a:t>2020/7/22</a:t>
            </a:fld>
            <a:endParaRPr lang="zh-CN" altLang="en-US"/>
          </a:p>
        </p:txBody>
      </p:sp>
      <p:sp>
        <p:nvSpPr>
          <p:cNvPr id="5" name="页脚占位符 4"/>
          <p:cNvSpPr>
            <a:spLocks noGrp="1"/>
          </p:cNvSpPr>
          <p:nvPr>
            <p:ph type="ftr" sz="quarter" idx="11"/>
          </p:nvPr>
        </p:nvSpPr>
        <p:spPr>
          <a:xfrm>
            <a:off x="3124743" y="4768735"/>
            <a:ext cx="2896103" cy="274722"/>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6554338" y="4768735"/>
            <a:ext cx="2133971" cy="274722"/>
          </a:xfrm>
          <a:prstGeom prst="rect">
            <a:avLst/>
          </a:prstGeom>
        </p:spPr>
        <p:txBody>
          <a:bodyPr/>
          <a:lstStyle>
            <a:lvl1pPr>
              <a:defRPr/>
            </a:lvl1pPr>
          </a:lstStyle>
          <a:p>
            <a:pPr>
              <a:defRPr/>
            </a:pPr>
            <a:fld id="{98954EB6-7BED-43FD-8483-DCA0766CC830}" type="slidenum">
              <a:rPr lang="zh-CN" altLang="en-US"/>
              <a:pPr>
                <a:defRPr/>
              </a:pPr>
              <a:t>‹#›</a:t>
            </a:fld>
            <a:endParaRPr lang="zh-CN" altLang="en-US"/>
          </a:p>
        </p:txBody>
      </p:sp>
    </p:spTree>
    <p:extLst>
      <p:ext uri="{BB962C8B-B14F-4D97-AF65-F5344CB8AC3E}">
        <p14:creationId xmlns:p14="http://schemas.microsoft.com/office/powerpoint/2010/main" val="2961131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0551" y="154830"/>
            <a:ext cx="2057757" cy="3291904"/>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80" y="154830"/>
            <a:ext cx="6020845" cy="329190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79" y="4768735"/>
            <a:ext cx="2133971" cy="274722"/>
          </a:xfrm>
          <a:prstGeom prst="rect">
            <a:avLst/>
          </a:prstGeom>
        </p:spPr>
        <p:txBody>
          <a:bodyPr/>
          <a:lstStyle>
            <a:lvl1pPr>
              <a:defRPr/>
            </a:lvl1pPr>
          </a:lstStyle>
          <a:p>
            <a:pPr>
              <a:defRPr/>
            </a:pPr>
            <a:fld id="{ADDB09A5-729D-4B62-9A05-E166FB412201}" type="datetimeFigureOut">
              <a:rPr lang="zh-CN" altLang="en-US"/>
              <a:pPr>
                <a:defRPr/>
              </a:pPr>
              <a:t>2020/7/22</a:t>
            </a:fld>
            <a:endParaRPr lang="zh-CN" altLang="en-US"/>
          </a:p>
        </p:txBody>
      </p:sp>
      <p:sp>
        <p:nvSpPr>
          <p:cNvPr id="5" name="页脚占位符 4"/>
          <p:cNvSpPr>
            <a:spLocks noGrp="1"/>
          </p:cNvSpPr>
          <p:nvPr>
            <p:ph type="ftr" sz="quarter" idx="11"/>
          </p:nvPr>
        </p:nvSpPr>
        <p:spPr>
          <a:xfrm>
            <a:off x="3124743" y="4768735"/>
            <a:ext cx="2896103" cy="274722"/>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6554338" y="4768735"/>
            <a:ext cx="2133971" cy="274722"/>
          </a:xfrm>
          <a:prstGeom prst="rect">
            <a:avLst/>
          </a:prstGeom>
        </p:spPr>
        <p:txBody>
          <a:bodyPr/>
          <a:lstStyle>
            <a:lvl1pPr>
              <a:defRPr/>
            </a:lvl1pPr>
          </a:lstStyle>
          <a:p>
            <a:pPr>
              <a:defRPr/>
            </a:pPr>
            <a:fld id="{B2A21541-2C8E-4FE7-AD01-6AECC40AD2EC}" type="slidenum">
              <a:rPr lang="zh-CN" altLang="en-US"/>
              <a:pPr>
                <a:defRPr/>
              </a:pPr>
              <a:t>‹#›</a:t>
            </a:fld>
            <a:endParaRPr lang="zh-CN" altLang="en-US"/>
          </a:p>
        </p:txBody>
      </p:sp>
    </p:spTree>
    <p:extLst>
      <p:ext uri="{BB962C8B-B14F-4D97-AF65-F5344CB8AC3E}">
        <p14:creationId xmlns:p14="http://schemas.microsoft.com/office/powerpoint/2010/main" val="3015735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8850"/>
            <a:ext cx="2133600" cy="273050"/>
          </a:xfrm>
          <a:prstGeom prst="rect">
            <a:avLst/>
          </a:prstGeom>
        </p:spPr>
        <p:txBody>
          <a:bodyPr/>
          <a:lstStyle/>
          <a:p>
            <a:fld id="{E3EC7EAC-03E4-4402-825D-DCFC39D5C2AC}" type="datetimeFigureOut">
              <a:rPr lang="zh-CN" altLang="en-US" smtClean="0"/>
              <a:t>2020/7/22</a:t>
            </a:fld>
            <a:endParaRPr lang="zh-CN" altLang="en-US"/>
          </a:p>
        </p:txBody>
      </p:sp>
      <p:sp>
        <p:nvSpPr>
          <p:cNvPr id="3" name="页脚占位符 2"/>
          <p:cNvSpPr>
            <a:spLocks noGrp="1"/>
          </p:cNvSpPr>
          <p:nvPr>
            <p:ph type="ftr" sz="quarter" idx="11"/>
          </p:nvPr>
        </p:nvSpPr>
        <p:spPr>
          <a:xfrm>
            <a:off x="3124200" y="4768850"/>
            <a:ext cx="2897188" cy="273050"/>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4788" y="4768850"/>
            <a:ext cx="2133600" cy="273050"/>
          </a:xfrm>
          <a:prstGeom prst="rect">
            <a:avLst/>
          </a:prstGeom>
        </p:spPr>
        <p:txBody>
          <a:bodyPr/>
          <a:lstStyle/>
          <a:p>
            <a:fld id="{92C72128-C307-4755-85D3-F9BDA2236DCD}" type="slidenum">
              <a:rPr lang="zh-CN" altLang="en-US" smtClean="0"/>
              <a:t>‹#›</a:t>
            </a:fld>
            <a:endParaRPr lang="zh-CN" altLang="en-US"/>
          </a:p>
        </p:txBody>
      </p:sp>
    </p:spTree>
    <p:extLst>
      <p:ext uri="{BB962C8B-B14F-4D97-AF65-F5344CB8AC3E}">
        <p14:creationId xmlns:p14="http://schemas.microsoft.com/office/powerpoint/2010/main" val="1508461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7021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79" y="4768735"/>
            <a:ext cx="2133971" cy="274722"/>
          </a:xfrm>
          <a:prstGeom prst="rect">
            <a:avLst/>
          </a:prstGeom>
        </p:spPr>
        <p:txBody>
          <a:bodyPr/>
          <a:lstStyle>
            <a:lvl1pPr>
              <a:defRPr/>
            </a:lvl1pPr>
          </a:lstStyle>
          <a:p>
            <a:pPr>
              <a:defRPr/>
            </a:pPr>
            <a:fld id="{AF102D13-023C-493B-946F-6334B1550202}" type="datetimeFigureOut">
              <a:rPr lang="zh-CN" altLang="en-US"/>
              <a:pPr>
                <a:defRPr/>
              </a:pPr>
              <a:t>2020/7/22</a:t>
            </a:fld>
            <a:endParaRPr lang="zh-CN" altLang="en-US"/>
          </a:p>
        </p:txBody>
      </p:sp>
      <p:sp>
        <p:nvSpPr>
          <p:cNvPr id="5" name="页脚占位符 4"/>
          <p:cNvSpPr>
            <a:spLocks noGrp="1"/>
          </p:cNvSpPr>
          <p:nvPr>
            <p:ph type="ftr" sz="quarter" idx="11"/>
          </p:nvPr>
        </p:nvSpPr>
        <p:spPr>
          <a:xfrm>
            <a:off x="3124743" y="4768735"/>
            <a:ext cx="2896103" cy="274722"/>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6554338" y="4768735"/>
            <a:ext cx="2133971" cy="274722"/>
          </a:xfrm>
          <a:prstGeom prst="rect">
            <a:avLst/>
          </a:prstGeom>
        </p:spPr>
        <p:txBody>
          <a:bodyPr/>
          <a:lstStyle>
            <a:lvl1pPr>
              <a:defRPr/>
            </a:lvl1pPr>
          </a:lstStyle>
          <a:p>
            <a:pPr>
              <a:defRPr/>
            </a:pPr>
            <a:fld id="{FB027665-4685-4CFB-A4DF-574C5BBB6387}" type="slidenum">
              <a:rPr lang="zh-CN" altLang="en-US"/>
              <a:pPr>
                <a:defRPr/>
              </a:pPr>
              <a:t>‹#›</a:t>
            </a:fld>
            <a:endParaRPr lang="zh-CN" altLang="en-US"/>
          </a:p>
        </p:txBody>
      </p:sp>
    </p:spTree>
    <p:extLst>
      <p:ext uri="{BB962C8B-B14F-4D97-AF65-F5344CB8AC3E}">
        <p14:creationId xmlns:p14="http://schemas.microsoft.com/office/powerpoint/2010/main" val="1876076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80" y="206439"/>
            <a:ext cx="8231029" cy="857515"/>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80" y="900392"/>
            <a:ext cx="4039301" cy="254634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9007" y="900392"/>
            <a:ext cx="4039301" cy="254634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a:xfrm>
            <a:off x="457279" y="4768735"/>
            <a:ext cx="2133971" cy="274722"/>
          </a:xfrm>
          <a:prstGeom prst="rect">
            <a:avLst/>
          </a:prstGeom>
        </p:spPr>
        <p:txBody>
          <a:bodyPr/>
          <a:lstStyle>
            <a:lvl1pPr>
              <a:defRPr/>
            </a:lvl1pPr>
          </a:lstStyle>
          <a:p>
            <a:pPr>
              <a:defRPr/>
            </a:pPr>
            <a:fld id="{D170EC45-3C31-4C3D-8B77-22FF0C9AAD4A}" type="datetimeFigureOut">
              <a:rPr lang="zh-CN" altLang="en-US"/>
              <a:pPr>
                <a:defRPr/>
              </a:pPr>
              <a:t>2020/7/22</a:t>
            </a:fld>
            <a:endParaRPr lang="zh-CN" altLang="en-US"/>
          </a:p>
        </p:txBody>
      </p:sp>
      <p:sp>
        <p:nvSpPr>
          <p:cNvPr id="6" name="页脚占位符 4"/>
          <p:cNvSpPr>
            <a:spLocks noGrp="1"/>
          </p:cNvSpPr>
          <p:nvPr>
            <p:ph type="ftr" sz="quarter" idx="11"/>
          </p:nvPr>
        </p:nvSpPr>
        <p:spPr>
          <a:xfrm>
            <a:off x="3124743" y="4768735"/>
            <a:ext cx="2896103" cy="274722"/>
          </a:xfrm>
          <a:prstGeom prst="rect">
            <a:avLst/>
          </a:prstGeom>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a:xfrm>
            <a:off x="6554338" y="4768735"/>
            <a:ext cx="2133971" cy="274722"/>
          </a:xfrm>
          <a:prstGeom prst="rect">
            <a:avLst/>
          </a:prstGeom>
        </p:spPr>
        <p:txBody>
          <a:bodyPr/>
          <a:lstStyle>
            <a:lvl1pPr>
              <a:defRPr/>
            </a:lvl1pPr>
          </a:lstStyle>
          <a:p>
            <a:pPr>
              <a:defRPr/>
            </a:pPr>
            <a:fld id="{0D4074A8-D729-49BB-A7BC-DB2359C77DB8}" type="slidenum">
              <a:rPr lang="zh-CN" altLang="en-US"/>
              <a:pPr>
                <a:defRPr/>
              </a:pPr>
              <a:t>‹#›</a:t>
            </a:fld>
            <a:endParaRPr lang="zh-CN" altLang="en-US"/>
          </a:p>
        </p:txBody>
      </p:sp>
    </p:spTree>
    <p:extLst>
      <p:ext uri="{BB962C8B-B14F-4D97-AF65-F5344CB8AC3E}">
        <p14:creationId xmlns:p14="http://schemas.microsoft.com/office/powerpoint/2010/main" val="1561664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80" y="206043"/>
            <a:ext cx="8231029" cy="857515"/>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80" y="1151691"/>
            <a:ext cx="4040889" cy="479970"/>
          </a:xfrm>
          <a:prstGeom prst="rect">
            <a:avLst/>
          </a:prstGeom>
        </p:spPr>
        <p:txBody>
          <a:bodyPr anchor="b"/>
          <a:lstStyle>
            <a:lvl1pPr marL="0" indent="0">
              <a:buNone/>
              <a:defRPr sz="2400" b="1"/>
            </a:lvl1pPr>
            <a:lvl2pPr marL="457250" indent="0">
              <a:buNone/>
              <a:defRPr sz="2000" b="1"/>
            </a:lvl2pPr>
            <a:lvl3pPr marL="914499" indent="0">
              <a:buNone/>
              <a:defRPr sz="1800" b="1"/>
            </a:lvl3pPr>
            <a:lvl4pPr marL="1371748" indent="0">
              <a:buNone/>
              <a:defRPr sz="1600" b="1"/>
            </a:lvl4pPr>
            <a:lvl5pPr marL="1828998" indent="0">
              <a:buNone/>
              <a:defRPr sz="1600" b="1"/>
            </a:lvl5pPr>
            <a:lvl6pPr marL="2286248" indent="0">
              <a:buNone/>
              <a:defRPr sz="1600" b="1"/>
            </a:lvl6pPr>
            <a:lvl7pPr marL="2743498" indent="0">
              <a:buNone/>
              <a:defRPr sz="1600" b="1"/>
            </a:lvl7pPr>
            <a:lvl8pPr marL="3200746" indent="0">
              <a:buNone/>
              <a:defRPr sz="1600" b="1"/>
            </a:lvl8pPr>
            <a:lvl9pPr marL="3657996"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80" y="1631660"/>
            <a:ext cx="4040889" cy="2964381"/>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834" y="1151691"/>
            <a:ext cx="4042477" cy="479970"/>
          </a:xfrm>
          <a:prstGeom prst="rect">
            <a:avLst/>
          </a:prstGeom>
        </p:spPr>
        <p:txBody>
          <a:bodyPr anchor="b"/>
          <a:lstStyle>
            <a:lvl1pPr marL="0" indent="0">
              <a:buNone/>
              <a:defRPr sz="2400" b="1"/>
            </a:lvl1pPr>
            <a:lvl2pPr marL="457250" indent="0">
              <a:buNone/>
              <a:defRPr sz="2000" b="1"/>
            </a:lvl2pPr>
            <a:lvl3pPr marL="914499" indent="0">
              <a:buNone/>
              <a:defRPr sz="1800" b="1"/>
            </a:lvl3pPr>
            <a:lvl4pPr marL="1371748" indent="0">
              <a:buNone/>
              <a:defRPr sz="1600" b="1"/>
            </a:lvl4pPr>
            <a:lvl5pPr marL="1828998" indent="0">
              <a:buNone/>
              <a:defRPr sz="1600" b="1"/>
            </a:lvl5pPr>
            <a:lvl6pPr marL="2286248" indent="0">
              <a:buNone/>
              <a:defRPr sz="1600" b="1"/>
            </a:lvl6pPr>
            <a:lvl7pPr marL="2743498" indent="0">
              <a:buNone/>
              <a:defRPr sz="1600" b="1"/>
            </a:lvl7pPr>
            <a:lvl8pPr marL="3200746" indent="0">
              <a:buNone/>
              <a:defRPr sz="1600" b="1"/>
            </a:lvl8pPr>
            <a:lvl9pPr marL="3657996"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834" y="1631660"/>
            <a:ext cx="4042477" cy="2964381"/>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a:xfrm>
            <a:off x="457279" y="4768735"/>
            <a:ext cx="2133971" cy="274722"/>
          </a:xfrm>
          <a:prstGeom prst="rect">
            <a:avLst/>
          </a:prstGeom>
        </p:spPr>
        <p:txBody>
          <a:bodyPr/>
          <a:lstStyle>
            <a:lvl1pPr>
              <a:defRPr/>
            </a:lvl1pPr>
          </a:lstStyle>
          <a:p>
            <a:pPr>
              <a:defRPr/>
            </a:pPr>
            <a:fld id="{36DE339D-55A7-444C-B9D1-1957295915E5}" type="datetimeFigureOut">
              <a:rPr lang="zh-CN" altLang="en-US"/>
              <a:pPr>
                <a:defRPr/>
              </a:pPr>
              <a:t>2020/7/22</a:t>
            </a:fld>
            <a:endParaRPr lang="zh-CN" altLang="en-US"/>
          </a:p>
        </p:txBody>
      </p:sp>
      <p:sp>
        <p:nvSpPr>
          <p:cNvPr id="8" name="页脚占位符 4"/>
          <p:cNvSpPr>
            <a:spLocks noGrp="1"/>
          </p:cNvSpPr>
          <p:nvPr>
            <p:ph type="ftr" sz="quarter" idx="11"/>
          </p:nvPr>
        </p:nvSpPr>
        <p:spPr>
          <a:xfrm>
            <a:off x="3124743" y="4768735"/>
            <a:ext cx="2896103" cy="274722"/>
          </a:xfrm>
          <a:prstGeom prst="rect">
            <a:avLst/>
          </a:prstGeom>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a:xfrm>
            <a:off x="6554338" y="4768735"/>
            <a:ext cx="2133971" cy="274722"/>
          </a:xfrm>
          <a:prstGeom prst="rect">
            <a:avLst/>
          </a:prstGeom>
        </p:spPr>
        <p:txBody>
          <a:bodyPr/>
          <a:lstStyle>
            <a:lvl1pPr>
              <a:defRPr/>
            </a:lvl1pPr>
          </a:lstStyle>
          <a:p>
            <a:pPr>
              <a:defRPr/>
            </a:pPr>
            <a:fld id="{FCB3A32D-1FCD-4730-805F-780D3DD87911}" type="slidenum">
              <a:rPr lang="zh-CN" altLang="en-US"/>
              <a:pPr>
                <a:defRPr/>
              </a:pPr>
              <a:t>‹#›</a:t>
            </a:fld>
            <a:endParaRPr lang="zh-CN" altLang="en-US"/>
          </a:p>
        </p:txBody>
      </p:sp>
    </p:spTree>
    <p:extLst>
      <p:ext uri="{BB962C8B-B14F-4D97-AF65-F5344CB8AC3E}">
        <p14:creationId xmlns:p14="http://schemas.microsoft.com/office/powerpoint/2010/main" val="202299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80" y="206439"/>
            <a:ext cx="8231029" cy="857515"/>
          </a:xfrm>
          <a:prstGeom prst="rect">
            <a:avLst/>
          </a:prstGeom>
        </p:spPr>
        <p:txBody>
          <a:bodyPr/>
          <a:lstStyle/>
          <a:p>
            <a:r>
              <a:rPr lang="zh-CN" altLang="en-US"/>
              <a:t>单击此处编辑母版标题样式</a:t>
            </a:r>
          </a:p>
        </p:txBody>
      </p:sp>
      <p:sp>
        <p:nvSpPr>
          <p:cNvPr id="3" name="日期占位符 3"/>
          <p:cNvSpPr>
            <a:spLocks noGrp="1"/>
          </p:cNvSpPr>
          <p:nvPr>
            <p:ph type="dt" sz="half" idx="10"/>
          </p:nvPr>
        </p:nvSpPr>
        <p:spPr>
          <a:xfrm>
            <a:off x="457279" y="4768735"/>
            <a:ext cx="2133971" cy="274722"/>
          </a:xfrm>
          <a:prstGeom prst="rect">
            <a:avLst/>
          </a:prstGeom>
        </p:spPr>
        <p:txBody>
          <a:bodyPr/>
          <a:lstStyle>
            <a:lvl1pPr>
              <a:defRPr/>
            </a:lvl1pPr>
          </a:lstStyle>
          <a:p>
            <a:pPr>
              <a:defRPr/>
            </a:pPr>
            <a:fld id="{1942A674-53CD-422B-9892-C4EF0827967E}" type="datetimeFigureOut">
              <a:rPr lang="zh-CN" altLang="en-US"/>
              <a:pPr>
                <a:defRPr/>
              </a:pPr>
              <a:t>2020/7/22</a:t>
            </a:fld>
            <a:endParaRPr lang="zh-CN" altLang="en-US"/>
          </a:p>
        </p:txBody>
      </p:sp>
      <p:sp>
        <p:nvSpPr>
          <p:cNvPr id="4" name="页脚占位符 4"/>
          <p:cNvSpPr>
            <a:spLocks noGrp="1"/>
          </p:cNvSpPr>
          <p:nvPr>
            <p:ph type="ftr" sz="quarter" idx="11"/>
          </p:nvPr>
        </p:nvSpPr>
        <p:spPr>
          <a:xfrm>
            <a:off x="3124743" y="4768735"/>
            <a:ext cx="2896103" cy="274722"/>
          </a:xfrm>
          <a:prstGeom prst="rect">
            <a:avLst/>
          </a:prstGeom>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a:xfrm>
            <a:off x="6554338" y="4768735"/>
            <a:ext cx="2133971" cy="274722"/>
          </a:xfrm>
          <a:prstGeom prst="rect">
            <a:avLst/>
          </a:prstGeom>
        </p:spPr>
        <p:txBody>
          <a:bodyPr/>
          <a:lstStyle>
            <a:lvl1pPr>
              <a:defRPr/>
            </a:lvl1pPr>
          </a:lstStyle>
          <a:p>
            <a:pPr>
              <a:defRPr/>
            </a:pPr>
            <a:fld id="{9AB350D4-CBC2-4A07-BB4A-B4CC231CE9C3}" type="slidenum">
              <a:rPr lang="zh-CN" altLang="en-US"/>
              <a:pPr>
                <a:defRPr/>
              </a:pPr>
              <a:t>‹#›</a:t>
            </a:fld>
            <a:endParaRPr lang="zh-CN" altLang="en-US"/>
          </a:p>
        </p:txBody>
      </p:sp>
    </p:spTree>
    <p:extLst>
      <p:ext uri="{BB962C8B-B14F-4D97-AF65-F5344CB8AC3E}">
        <p14:creationId xmlns:p14="http://schemas.microsoft.com/office/powerpoint/2010/main" val="475662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gradFill>
          <a:gsLst>
            <a:gs pos="50000">
              <a:srgbClr val="ECECEC"/>
            </a:gs>
            <a:gs pos="0">
              <a:srgbClr val="E2E2E2"/>
            </a:gs>
            <a:gs pos="100000">
              <a:schemeClr val="bg1"/>
            </a:gs>
          </a:gsLst>
          <a:lin ang="18900000" scaled="1"/>
        </a:gradFill>
        <a:effectLst/>
      </p:bgPr>
    </p:bg>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457279" y="4768735"/>
            <a:ext cx="2133971" cy="274722"/>
          </a:xfrm>
          <a:prstGeom prst="rect">
            <a:avLst/>
          </a:prstGeom>
        </p:spPr>
        <p:txBody>
          <a:bodyPr/>
          <a:lstStyle>
            <a:lvl1pPr>
              <a:defRPr/>
            </a:lvl1pPr>
          </a:lstStyle>
          <a:p>
            <a:pPr>
              <a:defRPr/>
            </a:pPr>
            <a:fld id="{E95118EC-EDEF-4F9C-852D-0A464BD53A70}" type="datetimeFigureOut">
              <a:rPr lang="zh-CN" altLang="en-US"/>
              <a:pPr>
                <a:defRPr/>
              </a:pPr>
              <a:t>2020/7/22</a:t>
            </a:fld>
            <a:endParaRPr lang="zh-CN" altLang="en-US"/>
          </a:p>
        </p:txBody>
      </p:sp>
      <p:sp>
        <p:nvSpPr>
          <p:cNvPr id="4" name="灯片编号占位符 5"/>
          <p:cNvSpPr>
            <a:spLocks noGrp="1"/>
          </p:cNvSpPr>
          <p:nvPr>
            <p:ph type="sldNum" sz="quarter" idx="12"/>
          </p:nvPr>
        </p:nvSpPr>
        <p:spPr>
          <a:xfrm>
            <a:off x="6554338" y="4768735"/>
            <a:ext cx="2133971" cy="274722"/>
          </a:xfrm>
          <a:prstGeom prst="rect">
            <a:avLst/>
          </a:prstGeom>
        </p:spPr>
        <p:txBody>
          <a:bodyPr/>
          <a:lstStyle>
            <a:lvl1pPr>
              <a:defRPr/>
            </a:lvl1pPr>
          </a:lstStyle>
          <a:p>
            <a:pPr>
              <a:defRPr/>
            </a:pPr>
            <a:fld id="{D2CC5073-A55C-4F3C-8D7B-130473455D17}" type="slidenum">
              <a:rPr lang="zh-CN" altLang="en-US"/>
              <a:pPr>
                <a:defRPr/>
              </a:pPr>
              <a:t>‹#›</a:t>
            </a:fld>
            <a:endParaRPr lang="zh-CN" altLang="en-US"/>
          </a:p>
        </p:txBody>
      </p:sp>
    </p:spTree>
    <p:extLst>
      <p:ext uri="{BB962C8B-B14F-4D97-AF65-F5344CB8AC3E}">
        <p14:creationId xmlns:p14="http://schemas.microsoft.com/office/powerpoint/2010/main" val="1171751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81" y="204851"/>
            <a:ext cx="3008835" cy="871807"/>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671" y="204853"/>
            <a:ext cx="5112638" cy="439119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81" y="1076659"/>
            <a:ext cx="3008835" cy="3519383"/>
          </a:xfrm>
          <a:prstGeom prst="rect">
            <a:avLst/>
          </a:prstGeom>
        </p:spPr>
        <p:txBody>
          <a:bodyPr/>
          <a:lstStyle>
            <a:lvl1pPr marL="0" indent="0">
              <a:buNone/>
              <a:defRPr sz="1400"/>
            </a:lvl1pPr>
            <a:lvl2pPr marL="457250" indent="0">
              <a:buNone/>
              <a:defRPr sz="1200"/>
            </a:lvl2pPr>
            <a:lvl3pPr marL="914499" indent="0">
              <a:buNone/>
              <a:defRPr sz="1000"/>
            </a:lvl3pPr>
            <a:lvl4pPr marL="1371748" indent="0">
              <a:buNone/>
              <a:defRPr sz="900"/>
            </a:lvl4pPr>
            <a:lvl5pPr marL="1828998" indent="0">
              <a:buNone/>
              <a:defRPr sz="900"/>
            </a:lvl5pPr>
            <a:lvl6pPr marL="2286248" indent="0">
              <a:buNone/>
              <a:defRPr sz="900"/>
            </a:lvl6pPr>
            <a:lvl7pPr marL="2743498" indent="0">
              <a:buNone/>
              <a:defRPr sz="900"/>
            </a:lvl7pPr>
            <a:lvl8pPr marL="3200746" indent="0">
              <a:buNone/>
              <a:defRPr sz="900"/>
            </a:lvl8pPr>
            <a:lvl9pPr marL="3657996"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a:xfrm>
            <a:off x="457279" y="4768735"/>
            <a:ext cx="2133971" cy="274722"/>
          </a:xfrm>
          <a:prstGeom prst="rect">
            <a:avLst/>
          </a:prstGeom>
        </p:spPr>
        <p:txBody>
          <a:bodyPr/>
          <a:lstStyle>
            <a:lvl1pPr>
              <a:defRPr/>
            </a:lvl1pPr>
          </a:lstStyle>
          <a:p>
            <a:pPr>
              <a:defRPr/>
            </a:pPr>
            <a:fld id="{173165C5-19AB-4D7E-BF4E-8030D4BC8E07}" type="datetimeFigureOut">
              <a:rPr lang="zh-CN" altLang="en-US"/>
              <a:pPr>
                <a:defRPr/>
              </a:pPr>
              <a:t>2020/7/22</a:t>
            </a:fld>
            <a:endParaRPr lang="zh-CN" altLang="en-US"/>
          </a:p>
        </p:txBody>
      </p:sp>
      <p:sp>
        <p:nvSpPr>
          <p:cNvPr id="6" name="页脚占位符 4"/>
          <p:cNvSpPr>
            <a:spLocks noGrp="1"/>
          </p:cNvSpPr>
          <p:nvPr>
            <p:ph type="ftr" sz="quarter" idx="11"/>
          </p:nvPr>
        </p:nvSpPr>
        <p:spPr>
          <a:xfrm>
            <a:off x="3124743" y="4768735"/>
            <a:ext cx="2896103" cy="274722"/>
          </a:xfrm>
          <a:prstGeom prst="rect">
            <a:avLst/>
          </a:prstGeom>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a:xfrm>
            <a:off x="6554338" y="4768735"/>
            <a:ext cx="2133971" cy="274722"/>
          </a:xfrm>
          <a:prstGeom prst="rect">
            <a:avLst/>
          </a:prstGeom>
        </p:spPr>
        <p:txBody>
          <a:bodyPr/>
          <a:lstStyle>
            <a:lvl1pPr>
              <a:defRPr/>
            </a:lvl1pPr>
          </a:lstStyle>
          <a:p>
            <a:pPr>
              <a:defRPr/>
            </a:pPr>
            <a:fld id="{C0C2AC4E-50CB-4334-996F-7EE8464BD267}" type="slidenum">
              <a:rPr lang="zh-CN" altLang="en-US"/>
              <a:pPr>
                <a:defRPr/>
              </a:pPr>
              <a:t>‹#›</a:t>
            </a:fld>
            <a:endParaRPr lang="zh-CN" altLang="en-US"/>
          </a:p>
        </p:txBody>
      </p:sp>
    </p:spTree>
    <p:extLst>
      <p:ext uri="{BB962C8B-B14F-4D97-AF65-F5344CB8AC3E}">
        <p14:creationId xmlns:p14="http://schemas.microsoft.com/office/powerpoint/2010/main" val="4154850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599" y="3601562"/>
            <a:ext cx="5487353" cy="425185"/>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599" y="459723"/>
            <a:ext cx="5487353" cy="3087053"/>
          </a:xfrm>
          <a:prstGeom prst="rect">
            <a:avLst/>
          </a:prstGeom>
        </p:spPr>
        <p:txBody>
          <a:bodyPr rtlCol="0">
            <a:normAutofit/>
          </a:bodyPr>
          <a:lstStyle>
            <a:lvl1pPr marL="0" indent="0">
              <a:buNone/>
              <a:defRPr sz="3200"/>
            </a:lvl1pPr>
            <a:lvl2pPr marL="457250" indent="0">
              <a:buNone/>
              <a:defRPr sz="2800"/>
            </a:lvl2pPr>
            <a:lvl3pPr marL="914499" indent="0">
              <a:buNone/>
              <a:defRPr sz="2400"/>
            </a:lvl3pPr>
            <a:lvl4pPr marL="1371748" indent="0">
              <a:buNone/>
              <a:defRPr sz="2000"/>
            </a:lvl4pPr>
            <a:lvl5pPr marL="1828998" indent="0">
              <a:buNone/>
              <a:defRPr sz="2000"/>
            </a:lvl5pPr>
            <a:lvl6pPr marL="2286248" indent="0">
              <a:buNone/>
              <a:defRPr sz="2000"/>
            </a:lvl6pPr>
            <a:lvl7pPr marL="2743498" indent="0">
              <a:buNone/>
              <a:defRPr sz="2000"/>
            </a:lvl7pPr>
            <a:lvl8pPr marL="3200746" indent="0">
              <a:buNone/>
              <a:defRPr sz="2000"/>
            </a:lvl8pPr>
            <a:lvl9pPr marL="3657996" indent="0">
              <a:buNone/>
              <a:defRPr sz="2000"/>
            </a:lvl9pPr>
          </a:lstStyle>
          <a:p>
            <a:pPr lvl="0"/>
            <a:endParaRPr lang="zh-CN" altLang="en-US" noProof="0"/>
          </a:p>
        </p:txBody>
      </p:sp>
      <p:sp>
        <p:nvSpPr>
          <p:cNvPr id="4" name="文本占位符 3"/>
          <p:cNvSpPr>
            <a:spLocks noGrp="1"/>
          </p:cNvSpPr>
          <p:nvPr>
            <p:ph type="body" sz="half" idx="2"/>
          </p:nvPr>
        </p:nvSpPr>
        <p:spPr>
          <a:xfrm>
            <a:off x="1792599" y="4026747"/>
            <a:ext cx="5487353" cy="603834"/>
          </a:xfrm>
          <a:prstGeom prst="rect">
            <a:avLst/>
          </a:prstGeom>
        </p:spPr>
        <p:txBody>
          <a:bodyPr/>
          <a:lstStyle>
            <a:lvl1pPr marL="0" indent="0">
              <a:buNone/>
              <a:defRPr sz="1400"/>
            </a:lvl1pPr>
            <a:lvl2pPr marL="457250" indent="0">
              <a:buNone/>
              <a:defRPr sz="1200"/>
            </a:lvl2pPr>
            <a:lvl3pPr marL="914499" indent="0">
              <a:buNone/>
              <a:defRPr sz="1000"/>
            </a:lvl3pPr>
            <a:lvl4pPr marL="1371748" indent="0">
              <a:buNone/>
              <a:defRPr sz="900"/>
            </a:lvl4pPr>
            <a:lvl5pPr marL="1828998" indent="0">
              <a:buNone/>
              <a:defRPr sz="900"/>
            </a:lvl5pPr>
            <a:lvl6pPr marL="2286248" indent="0">
              <a:buNone/>
              <a:defRPr sz="900"/>
            </a:lvl6pPr>
            <a:lvl7pPr marL="2743498" indent="0">
              <a:buNone/>
              <a:defRPr sz="900"/>
            </a:lvl7pPr>
            <a:lvl8pPr marL="3200746" indent="0">
              <a:buNone/>
              <a:defRPr sz="900"/>
            </a:lvl8pPr>
            <a:lvl9pPr marL="3657996"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a:xfrm>
            <a:off x="457279" y="4768735"/>
            <a:ext cx="2133971" cy="274722"/>
          </a:xfrm>
          <a:prstGeom prst="rect">
            <a:avLst/>
          </a:prstGeom>
        </p:spPr>
        <p:txBody>
          <a:bodyPr/>
          <a:lstStyle>
            <a:lvl1pPr>
              <a:defRPr/>
            </a:lvl1pPr>
          </a:lstStyle>
          <a:p>
            <a:pPr>
              <a:defRPr/>
            </a:pPr>
            <a:fld id="{76C6AEFD-D42C-445E-A078-69D256A721CC}" type="datetimeFigureOut">
              <a:rPr lang="zh-CN" altLang="en-US"/>
              <a:pPr>
                <a:defRPr/>
              </a:pPr>
              <a:t>2020/7/22</a:t>
            </a:fld>
            <a:endParaRPr lang="zh-CN" altLang="en-US"/>
          </a:p>
        </p:txBody>
      </p:sp>
      <p:sp>
        <p:nvSpPr>
          <p:cNvPr id="6" name="页脚占位符 4"/>
          <p:cNvSpPr>
            <a:spLocks noGrp="1"/>
          </p:cNvSpPr>
          <p:nvPr>
            <p:ph type="ftr" sz="quarter" idx="11"/>
          </p:nvPr>
        </p:nvSpPr>
        <p:spPr>
          <a:xfrm>
            <a:off x="3124743" y="4768735"/>
            <a:ext cx="2896103" cy="274722"/>
          </a:xfrm>
          <a:prstGeom prst="rect">
            <a:avLst/>
          </a:prstGeom>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a:xfrm>
            <a:off x="6554338" y="4768735"/>
            <a:ext cx="2133971" cy="274722"/>
          </a:xfrm>
          <a:prstGeom prst="rect">
            <a:avLst/>
          </a:prstGeom>
        </p:spPr>
        <p:txBody>
          <a:bodyPr/>
          <a:lstStyle>
            <a:lvl1pPr>
              <a:defRPr/>
            </a:lvl1pPr>
          </a:lstStyle>
          <a:p>
            <a:pPr>
              <a:defRPr/>
            </a:pPr>
            <a:fld id="{63B7A587-D83B-45BF-80B0-EB01029C5564}" type="slidenum">
              <a:rPr lang="zh-CN" altLang="en-US"/>
              <a:pPr>
                <a:defRPr/>
              </a:pPr>
              <a:t>‹#›</a:t>
            </a:fld>
            <a:endParaRPr lang="zh-CN" altLang="en-US"/>
          </a:p>
        </p:txBody>
      </p:sp>
    </p:spTree>
    <p:extLst>
      <p:ext uri="{BB962C8B-B14F-4D97-AF65-F5344CB8AC3E}">
        <p14:creationId xmlns:p14="http://schemas.microsoft.com/office/powerpoint/2010/main" val="1684016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29623" cy="5145088"/>
          </a:xfrm>
          <a:prstGeom prst="rect">
            <a:avLst/>
          </a:prstGeom>
        </p:spPr>
      </p:pic>
      <p:pic>
        <p:nvPicPr>
          <p:cNvPr id="16" name="图片 15"/>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043" y="2068488"/>
            <a:ext cx="7103592" cy="3076599"/>
          </a:xfrm>
          <a:prstGeom prst="rect">
            <a:avLst/>
          </a:prstGeom>
        </p:spPr>
      </p:pic>
      <p:pic>
        <p:nvPicPr>
          <p:cNvPr id="18" name="图片 1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067349" y="0"/>
            <a:ext cx="3081646" cy="5145088"/>
          </a:xfrm>
          <a:prstGeom prst="rect">
            <a:avLst/>
          </a:prstGeom>
        </p:spPr>
      </p:pic>
      <p:sp>
        <p:nvSpPr>
          <p:cNvPr id="8" name="椭圆 7"/>
          <p:cNvSpPr/>
          <p:nvPr userDrawn="1"/>
        </p:nvSpPr>
        <p:spPr>
          <a:xfrm rot="16200000" flipV="1">
            <a:off x="379776" y="373380"/>
            <a:ext cx="266980" cy="266978"/>
          </a:xfrm>
          <a:prstGeom prst="ellipse">
            <a:avLst/>
          </a:prstGeom>
          <a:blipFill dpi="0" rotWithShape="1">
            <a:blip r:embed="rId16" cstate="print">
              <a:extLst>
                <a:ext uri="{28A0092B-C50C-407E-A947-70E740481C1C}">
                  <a14:useLocalDpi xmlns:a14="http://schemas.microsoft.com/office/drawing/2010/main" val="0"/>
                </a:ext>
              </a:extLst>
            </a:blip>
            <a:srcRect/>
            <a:stretch>
              <a:fillRect l="-1" t="-66201" r="-185107" b="-74714"/>
            </a:stretch>
          </a:blipFill>
          <a:ln w="9525" cap="flat" cmpd="sng" algn="ctr">
            <a:solidFill>
              <a:sysClr val="window" lastClr="FFFFFF">
                <a:lumMod val="7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entury Gothic"/>
              <a:ea typeface="幼圆"/>
              <a:cs typeface="+mn-cs"/>
            </a:endParaRPr>
          </a:p>
        </p:txBody>
      </p:sp>
      <p:cxnSp>
        <p:nvCxnSpPr>
          <p:cNvPr id="9" name="直接连接符 8"/>
          <p:cNvCxnSpPr/>
          <p:nvPr userDrawn="1"/>
        </p:nvCxnSpPr>
        <p:spPr>
          <a:xfrm>
            <a:off x="812237" y="700336"/>
            <a:ext cx="7576981" cy="0"/>
          </a:xfrm>
          <a:prstGeom prst="line">
            <a:avLst/>
          </a:prstGeom>
          <a:ln>
            <a:solidFill>
              <a:schemeClr val="bg1">
                <a:lumMod val="75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50" algn="ctr" rtl="0" fontAlgn="base">
        <a:spcBef>
          <a:spcPct val="0"/>
        </a:spcBef>
        <a:spcAft>
          <a:spcPct val="0"/>
        </a:spcAft>
        <a:defRPr sz="4400">
          <a:solidFill>
            <a:schemeClr val="tx1"/>
          </a:solidFill>
          <a:latin typeface="Calibri" pitchFamily="34" charset="0"/>
          <a:ea typeface="宋体" charset="-122"/>
        </a:defRPr>
      </a:lvl6pPr>
      <a:lvl7pPr marL="914499" algn="ctr" rtl="0" fontAlgn="base">
        <a:spcBef>
          <a:spcPct val="0"/>
        </a:spcBef>
        <a:spcAft>
          <a:spcPct val="0"/>
        </a:spcAft>
        <a:defRPr sz="4400">
          <a:solidFill>
            <a:schemeClr val="tx1"/>
          </a:solidFill>
          <a:latin typeface="Calibri" pitchFamily="34" charset="0"/>
          <a:ea typeface="宋体" charset="-122"/>
        </a:defRPr>
      </a:lvl7pPr>
      <a:lvl8pPr marL="1371748" algn="ctr" rtl="0" fontAlgn="base">
        <a:spcBef>
          <a:spcPct val="0"/>
        </a:spcBef>
        <a:spcAft>
          <a:spcPct val="0"/>
        </a:spcAft>
        <a:defRPr sz="4400">
          <a:solidFill>
            <a:schemeClr val="tx1"/>
          </a:solidFill>
          <a:latin typeface="Calibri" pitchFamily="34" charset="0"/>
          <a:ea typeface="宋体" charset="-122"/>
        </a:defRPr>
      </a:lvl8pPr>
      <a:lvl9pPr marL="1828998" algn="ctr" rtl="0" fontAlgn="base">
        <a:spcBef>
          <a:spcPct val="0"/>
        </a:spcBef>
        <a:spcAft>
          <a:spcPct val="0"/>
        </a:spcAft>
        <a:defRPr sz="4400">
          <a:solidFill>
            <a:schemeClr val="tx1"/>
          </a:solidFill>
          <a:latin typeface="Calibri" pitchFamily="34" charset="0"/>
          <a:ea typeface="宋体" charset="-122"/>
        </a:defRPr>
      </a:lvl9pPr>
    </p:titleStyle>
    <p:bodyStyle>
      <a:lvl1pPr marL="342937" indent="-342937"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3030" indent="-285781"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124" indent="-228624"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374" indent="-228624"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623" indent="-228624"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872" indent="-228624" algn="l" defTabSz="91449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122" indent="-228624" algn="l" defTabSz="91449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72" indent="-228624" algn="l" defTabSz="91449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621" indent="-228624" algn="l" defTabSz="91449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99" rtl="0" eaLnBrk="1" latinLnBrk="0" hangingPunct="1">
        <a:defRPr sz="1800" kern="1200">
          <a:solidFill>
            <a:schemeClr val="tx1"/>
          </a:solidFill>
          <a:latin typeface="+mn-lt"/>
          <a:ea typeface="+mn-ea"/>
          <a:cs typeface="+mn-cs"/>
        </a:defRPr>
      </a:lvl1pPr>
      <a:lvl2pPr marL="457250" algn="l" defTabSz="914499" rtl="0" eaLnBrk="1" latinLnBrk="0" hangingPunct="1">
        <a:defRPr sz="1800" kern="1200">
          <a:solidFill>
            <a:schemeClr val="tx1"/>
          </a:solidFill>
          <a:latin typeface="+mn-lt"/>
          <a:ea typeface="+mn-ea"/>
          <a:cs typeface="+mn-cs"/>
        </a:defRPr>
      </a:lvl2pPr>
      <a:lvl3pPr marL="914499" algn="l" defTabSz="914499" rtl="0" eaLnBrk="1" latinLnBrk="0" hangingPunct="1">
        <a:defRPr sz="1800" kern="1200">
          <a:solidFill>
            <a:schemeClr val="tx1"/>
          </a:solidFill>
          <a:latin typeface="+mn-lt"/>
          <a:ea typeface="+mn-ea"/>
          <a:cs typeface="+mn-cs"/>
        </a:defRPr>
      </a:lvl3pPr>
      <a:lvl4pPr marL="1371748" algn="l" defTabSz="914499" rtl="0" eaLnBrk="1" latinLnBrk="0" hangingPunct="1">
        <a:defRPr sz="1800" kern="1200">
          <a:solidFill>
            <a:schemeClr val="tx1"/>
          </a:solidFill>
          <a:latin typeface="+mn-lt"/>
          <a:ea typeface="+mn-ea"/>
          <a:cs typeface="+mn-cs"/>
        </a:defRPr>
      </a:lvl4pPr>
      <a:lvl5pPr marL="1828998" algn="l" defTabSz="914499" rtl="0" eaLnBrk="1" latinLnBrk="0" hangingPunct="1">
        <a:defRPr sz="1800" kern="1200">
          <a:solidFill>
            <a:schemeClr val="tx1"/>
          </a:solidFill>
          <a:latin typeface="+mn-lt"/>
          <a:ea typeface="+mn-ea"/>
          <a:cs typeface="+mn-cs"/>
        </a:defRPr>
      </a:lvl5pPr>
      <a:lvl6pPr marL="2286248" algn="l" defTabSz="914499" rtl="0" eaLnBrk="1" latinLnBrk="0" hangingPunct="1">
        <a:defRPr sz="1800" kern="1200">
          <a:solidFill>
            <a:schemeClr val="tx1"/>
          </a:solidFill>
          <a:latin typeface="+mn-lt"/>
          <a:ea typeface="+mn-ea"/>
          <a:cs typeface="+mn-cs"/>
        </a:defRPr>
      </a:lvl6pPr>
      <a:lvl7pPr marL="2743498" algn="l" defTabSz="914499" rtl="0" eaLnBrk="1" latinLnBrk="0" hangingPunct="1">
        <a:defRPr sz="1800" kern="1200">
          <a:solidFill>
            <a:schemeClr val="tx1"/>
          </a:solidFill>
          <a:latin typeface="+mn-lt"/>
          <a:ea typeface="+mn-ea"/>
          <a:cs typeface="+mn-cs"/>
        </a:defRPr>
      </a:lvl7pPr>
      <a:lvl8pPr marL="3200746" algn="l" defTabSz="914499" rtl="0" eaLnBrk="1" latinLnBrk="0" hangingPunct="1">
        <a:defRPr sz="1800" kern="1200">
          <a:solidFill>
            <a:schemeClr val="tx1"/>
          </a:solidFill>
          <a:latin typeface="+mn-lt"/>
          <a:ea typeface="+mn-ea"/>
          <a:cs typeface="+mn-cs"/>
        </a:defRPr>
      </a:lvl8pPr>
      <a:lvl9pPr marL="3657996" algn="l" defTabSz="91449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29623" cy="5145088"/>
          </a:xfrm>
          <a:prstGeom prst="rect">
            <a:avLst/>
          </a:prstGeom>
        </p:spPr>
      </p:pic>
    </p:spTree>
    <p:extLst>
      <p:ext uri="{BB962C8B-B14F-4D97-AF65-F5344CB8AC3E}">
        <p14:creationId xmlns:p14="http://schemas.microsoft.com/office/powerpoint/2010/main" val="2003005591"/>
      </p:ext>
    </p:extLst>
  </p:cSld>
  <p:clrMap bg1="lt1" tx1="dk1" bg2="lt2" tx2="dk2" accent1="accent1" accent2="accent2" accent3="accent3" accent4="accent4" accent5="accent5" accent6="accent6" hlink="hlink" folHlink="folHlink"/>
  <p:sldLayoutIdLst>
    <p:sldLayoutId id="214748366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hyperlink" Target="https://www.freeppt7.com/" TargetMode="External"/><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hemeOverride" Target="../theme/themeOverride10.xml"/><Relationship Id="rId5" Type="http://schemas.openxmlformats.org/officeDocument/2006/relationships/image" Target="../media/image9.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hemeOverride" Target="../theme/themeOverride11.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hemeOverride" Target="../theme/themeOverride14.xml"/><Relationship Id="rId6" Type="http://schemas.openxmlformats.org/officeDocument/2006/relationships/image" Target="../media/image24.jpeg"/><Relationship Id="rId5" Type="http://schemas.openxmlformats.org/officeDocument/2006/relationships/image" Target="../media/image23.jp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hemeOverride" Target="../theme/themeOverride15.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hemeOverride" Target="../theme/themeOverride16.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hemeOverride" Target="../theme/themeOverride17.xml"/><Relationship Id="rId5" Type="http://schemas.openxmlformats.org/officeDocument/2006/relationships/image" Target="../media/image6.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31.jpg"/><Relationship Id="rId2" Type="http://schemas.openxmlformats.org/officeDocument/2006/relationships/slideLayout" Target="../slideLayouts/slideLayout3.xml"/><Relationship Id="rId1" Type="http://schemas.openxmlformats.org/officeDocument/2006/relationships/themeOverride" Target="../theme/themeOverride18.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hemeOverride" Target="../theme/themeOverr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hemeOverride" Target="../theme/themeOverride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notesSlide" Target="../notesSlides/notesSlide20.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themeOverride" Target="../theme/themeOverride20.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21.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notesSlide" Target="../notesSlides/notesSlide21.xml"/><Relationship Id="rId7" Type="http://schemas.openxmlformats.org/officeDocument/2006/relationships/image" Target="../media/image35.jpg"/><Relationship Id="rId2" Type="http://schemas.openxmlformats.org/officeDocument/2006/relationships/slideLayout" Target="../slideLayouts/slideLayout3.xml"/><Relationship Id="rId1" Type="http://schemas.openxmlformats.org/officeDocument/2006/relationships/themeOverride" Target="../theme/themeOverride21.xml"/><Relationship Id="rId6" Type="http://schemas.openxmlformats.org/officeDocument/2006/relationships/image" Target="../media/image34.jpg"/><Relationship Id="rId5" Type="http://schemas.openxmlformats.org/officeDocument/2006/relationships/image" Target="../media/image33.png"/><Relationship Id="rId10" Type="http://schemas.openxmlformats.org/officeDocument/2006/relationships/image" Target="../media/image38.jpg"/><Relationship Id="rId4" Type="http://schemas.openxmlformats.org/officeDocument/2006/relationships/image" Target="../media/image32.png"/><Relationship Id="rId9" Type="http://schemas.openxmlformats.org/officeDocument/2006/relationships/image" Target="../media/image37.jpg"/></Relationships>
</file>

<file path=ppt/slides/_rels/slide22.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2.png"/><Relationship Id="rId3" Type="http://schemas.openxmlformats.org/officeDocument/2006/relationships/tags" Target="../tags/tag14.xml"/><Relationship Id="rId7" Type="http://schemas.openxmlformats.org/officeDocument/2006/relationships/notesSlide" Target="../notesSlides/notesSlide22.xml"/><Relationship Id="rId12" Type="http://schemas.openxmlformats.org/officeDocument/2006/relationships/image" Target="../media/image41.png"/><Relationship Id="rId2" Type="http://schemas.openxmlformats.org/officeDocument/2006/relationships/tags" Target="../tags/tag13.xml"/><Relationship Id="rId1" Type="http://schemas.openxmlformats.org/officeDocument/2006/relationships/themeOverride" Target="../theme/themeOverride22.xml"/><Relationship Id="rId6" Type="http://schemas.openxmlformats.org/officeDocument/2006/relationships/slideLayout" Target="../slideLayouts/slideLayout3.xml"/><Relationship Id="rId11" Type="http://schemas.microsoft.com/office/2007/relationships/hdphoto" Target="../media/hdphoto2.wdp"/><Relationship Id="rId5" Type="http://schemas.openxmlformats.org/officeDocument/2006/relationships/tags" Target="../tags/tag16.xml"/><Relationship Id="rId10" Type="http://schemas.openxmlformats.org/officeDocument/2006/relationships/image" Target="../media/image40.png"/><Relationship Id="rId4" Type="http://schemas.openxmlformats.org/officeDocument/2006/relationships/tags" Target="../tags/tag15.xml"/><Relationship Id="rId9"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hemeOverride" Target="../theme/themeOverride23.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hemeOverride" Target="../theme/themeOverride24.xml"/><Relationship Id="rId5" Type="http://schemas.openxmlformats.org/officeDocument/2006/relationships/image" Target="../media/image6.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hemeOverride" Target="../theme/themeOverride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hemeOverride" Target="../theme/themeOverride26.xml"/></Relationships>
</file>

<file path=ppt/slides/_rels/slide27.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notesSlide" Target="../notesSlides/notesSlide27.xml"/><Relationship Id="rId2" Type="http://schemas.openxmlformats.org/officeDocument/2006/relationships/tags" Target="../tags/tag17.xml"/><Relationship Id="rId1" Type="http://schemas.openxmlformats.org/officeDocument/2006/relationships/themeOverride" Target="../theme/themeOverride27.xml"/><Relationship Id="rId6" Type="http://schemas.openxmlformats.org/officeDocument/2006/relationships/slideLayout" Target="../slideLayouts/slideLayout3.xml"/><Relationship Id="rId5" Type="http://schemas.openxmlformats.org/officeDocument/2006/relationships/tags" Target="../tags/tag20.xml"/><Relationship Id="rId4" Type="http://schemas.openxmlformats.org/officeDocument/2006/relationships/tags" Target="../tags/tag1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hemeOverride" Target="../theme/themeOverride2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themeOverride" Target="../theme/themeOverride29.xml"/><Relationship Id="rId5" Type="http://schemas.openxmlformats.org/officeDocument/2006/relationships/image" Target="../media/image6.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hemeOverride" Target="../theme/themeOverride3.xml"/><Relationship Id="rId5" Type="http://schemas.openxmlformats.org/officeDocument/2006/relationships/image" Target="../media/image6.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hemeOverride" Target="../theme/themeOverride3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hemeOverride" Target="../theme/themeOverride3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hemeOverride" Target="../theme/themeOverride3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hemeOverride" Target="../theme/themeOverride3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themeOverride" Target="../theme/themeOverride34.xml"/><Relationship Id="rId5" Type="http://schemas.openxmlformats.org/officeDocument/2006/relationships/image" Target="../media/image6.pn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hemeOverride" Target="../theme/themeOverride3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hemeOverride" Target="../theme/themeOverride3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hemeOverride" Target="../theme/themeOverride3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hyperlink" Target="https://www.freeppt7.com/" TargetMode="External"/><Relationship Id="rId2" Type="http://schemas.openxmlformats.org/officeDocument/2006/relationships/slideLayout" Target="../slideLayouts/slideLayout12.xml"/><Relationship Id="rId1" Type="http://schemas.openxmlformats.org/officeDocument/2006/relationships/themeOverride" Target="../theme/themeOverride3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themeOverride" Target="../theme/themeOverride4.xml"/><Relationship Id="rId5" Type="http://schemas.openxmlformats.org/officeDocument/2006/relationships/image" Target="../media/image10.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hemeOverride" Target="../theme/themeOverride5.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hemeOverride" Target="../theme/themeOverride7.xml"/><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notesSlide" Target="../notesSlides/notesSlide8.xml"/><Relationship Id="rId7" Type="http://schemas.openxmlformats.org/officeDocument/2006/relationships/image" Target="../media/image17.jpg"/><Relationship Id="rId2" Type="http://schemas.openxmlformats.org/officeDocument/2006/relationships/slideLayout" Target="../slideLayouts/slideLayout3.xml"/><Relationship Id="rId1" Type="http://schemas.openxmlformats.org/officeDocument/2006/relationships/themeOverride" Target="../theme/themeOverride8.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 Id="rId9"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hemeOverride" Target="../theme/themeOverride9.xm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29623" cy="5145088"/>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34" y="1103198"/>
            <a:ext cx="4792704" cy="4041889"/>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54728" y="0"/>
            <a:ext cx="3090860" cy="5145088"/>
          </a:xfrm>
          <a:prstGeom prst="rect">
            <a:avLst/>
          </a:prstGeom>
        </p:spPr>
      </p:pic>
      <p:sp>
        <p:nvSpPr>
          <p:cNvPr id="14" name="TextBox 389"/>
          <p:cNvSpPr txBox="1"/>
          <p:nvPr/>
        </p:nvSpPr>
        <p:spPr>
          <a:xfrm>
            <a:off x="1213574" y="1503309"/>
            <a:ext cx="6702476" cy="830997"/>
          </a:xfrm>
          <a:prstGeom prst="rect">
            <a:avLst/>
          </a:prstGeom>
          <a:noFill/>
        </p:spPr>
        <p:txBody>
          <a:bodyPr wrap="none" rtlCol="0">
            <a:spAutoFit/>
          </a:bodyPr>
          <a:lstStyle/>
          <a:p>
            <a:pPr algn="ctr"/>
            <a:r>
              <a:rPr lang="zh-CN" altLang="en-US" sz="4800" b="1" dirty="0">
                <a:solidFill>
                  <a:srgbClr val="108887"/>
                </a:solidFill>
                <a:effectLst>
                  <a:reflection blurRad="6350" stA="25000" endPos="50000" dist="60007" dir="5400000" sy="-100000" algn="bl" rotWithShape="0"/>
                </a:effectLst>
                <a:latin typeface="+mj-ea"/>
                <a:ea typeface="+mj-ea"/>
                <a:cs typeface="+mn-ea"/>
                <a:sym typeface="+mn-lt"/>
              </a:rPr>
              <a:t>Summarize </a:t>
            </a:r>
            <a:r>
              <a:rPr lang="zh-CN" altLang="en-US" sz="4800" b="1" dirty="0">
                <a:solidFill>
                  <a:srgbClr val="D87833"/>
                </a:solidFill>
                <a:effectLst>
                  <a:reflection blurRad="6350" stA="25000" endPos="50000" dist="60007" dir="5400000" sy="-100000" algn="bl" rotWithShape="0"/>
                </a:effectLst>
                <a:latin typeface="+mj-ea"/>
                <a:ea typeface="+mj-ea"/>
                <a:cs typeface="+mn-ea"/>
                <a:sym typeface="+mn-lt"/>
              </a:rPr>
              <a:t>Report </a:t>
            </a:r>
            <a:r>
              <a:rPr lang="en-US" altLang="zh-CN" sz="4800" dirty="0">
                <a:solidFill>
                  <a:schemeClr val="tx1">
                    <a:lumMod val="85000"/>
                    <a:lumOff val="15000"/>
                  </a:schemeClr>
                </a:solidFill>
                <a:effectLst>
                  <a:reflection blurRad="6350" stA="25000" endPos="50000" dist="60007" dir="5400000" sy="-100000" algn="bl" rotWithShape="0"/>
                </a:effectLst>
                <a:latin typeface="+mj-ea"/>
                <a:ea typeface="+mj-ea"/>
                <a:cs typeface="+mn-ea"/>
                <a:sym typeface="+mn-lt"/>
              </a:rPr>
              <a:t>PPT.</a:t>
            </a:r>
            <a:endParaRPr lang="zh-CN" altLang="en-US" sz="4800" dirty="0">
              <a:solidFill>
                <a:schemeClr val="tx1">
                  <a:lumMod val="85000"/>
                  <a:lumOff val="15000"/>
                </a:schemeClr>
              </a:solidFill>
              <a:effectLst>
                <a:reflection blurRad="6350" stA="25000" endPos="50000" dist="60007" dir="5400000" sy="-100000" algn="bl" rotWithShape="0"/>
              </a:effectLst>
              <a:latin typeface="+mj-ea"/>
              <a:ea typeface="+mj-ea"/>
              <a:cs typeface="+mn-ea"/>
              <a:sym typeface="+mn-lt"/>
            </a:endParaRPr>
          </a:p>
        </p:txBody>
      </p:sp>
      <p:sp>
        <p:nvSpPr>
          <p:cNvPr id="15" name="TextBox 386"/>
          <p:cNvSpPr txBox="1"/>
          <p:nvPr/>
        </p:nvSpPr>
        <p:spPr>
          <a:xfrm>
            <a:off x="3477572" y="1230814"/>
            <a:ext cx="2339102" cy="276999"/>
          </a:xfrm>
          <a:prstGeom prst="rect">
            <a:avLst/>
          </a:prstGeom>
          <a:noFill/>
        </p:spPr>
        <p:txBody>
          <a:bodyPr wrap="none" rtlCol="0">
            <a:spAutoFit/>
          </a:bodyPr>
          <a:lstStyle/>
          <a:p>
            <a:pPr algn="ctr"/>
            <a:r>
              <a:rPr lang="zh-CN" altLang="en-US" sz="1200" dirty="0">
                <a:solidFill>
                  <a:schemeClr val="tx1">
                    <a:lumMod val="65000"/>
                    <a:lumOff val="35000"/>
                  </a:schemeClr>
                </a:solidFill>
                <a:latin typeface="+mn-lt"/>
                <a:ea typeface="+mn-ea"/>
                <a:cs typeface="+mn-ea"/>
                <a:sym typeface="+mn-lt"/>
              </a:rPr>
              <a:t>Add your subtitle singotitle and other content here.</a:t>
            </a:r>
          </a:p>
        </p:txBody>
      </p:sp>
      <p:sp>
        <p:nvSpPr>
          <p:cNvPr id="17" name="TextBox 387"/>
          <p:cNvSpPr txBox="1"/>
          <p:nvPr/>
        </p:nvSpPr>
        <p:spPr>
          <a:xfrm>
            <a:off x="2428875" y="2748498"/>
            <a:ext cx="4271872" cy="400110"/>
          </a:xfrm>
          <a:prstGeom prst="rect">
            <a:avLst/>
          </a:prstGeom>
          <a:noFill/>
        </p:spPr>
        <p:txBody>
          <a:bodyPr wrap="square" rtlCol="0">
            <a:spAutoFit/>
          </a:bodyPr>
          <a:lstStyle/>
          <a:p>
            <a:pPr algn="ctr"/>
            <a:r>
              <a:rPr lang="en-US" altLang="zh-CN" sz="1000" dirty="0">
                <a:solidFill>
                  <a:schemeClr val="tx1">
                    <a:lumMod val="50000"/>
                    <a:lumOff val="50000"/>
                  </a:schemeClr>
                </a:solidFill>
                <a:latin typeface="+mn-lt"/>
                <a:ea typeface="+mn-ea"/>
                <a:cs typeface="+mn-ea"/>
                <a:sym typeface="+mn-lt"/>
              </a:rPr>
              <a:t>2020 year-end summary work summary work the boutique PPT About the summary text input or copy here.</a:t>
            </a:r>
          </a:p>
        </p:txBody>
      </p:sp>
      <p:sp>
        <p:nvSpPr>
          <p:cNvPr id="18" name="TextBox 7"/>
          <p:cNvSpPr>
            <a:spLocks noChangeArrowheads="1"/>
          </p:cNvSpPr>
          <p:nvPr/>
        </p:nvSpPr>
        <p:spPr bwMode="auto">
          <a:xfrm>
            <a:off x="3779013" y="3515553"/>
            <a:ext cx="1997114" cy="184666"/>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auto">
              <a:spcBef>
                <a:spcPts val="0"/>
              </a:spcBef>
              <a:spcAft>
                <a:spcPts val="0"/>
              </a:spcAft>
              <a:defRPr/>
            </a:pPr>
            <a:r>
              <a:rPr lang="zh-CN" altLang="en-US" sz="1200" dirty="0">
                <a:solidFill>
                  <a:schemeClr val="tx1">
                    <a:lumMod val="50000"/>
                    <a:lumOff val="50000"/>
                  </a:schemeClr>
                </a:solidFill>
                <a:latin typeface="+mn-lt"/>
                <a:ea typeface="+mn-ea"/>
                <a:cs typeface="+mn-ea"/>
                <a:sym typeface="+mn-lt"/>
              </a:rPr>
              <a:t>Reporter:</a:t>
            </a:r>
            <a:r>
              <a:rPr lang="en-US" altLang="zh-CN" sz="1200" dirty="0">
                <a:solidFill>
                  <a:schemeClr val="tx1">
                    <a:lumMod val="50000"/>
                    <a:lumOff val="50000"/>
                  </a:schemeClr>
                </a:solidFill>
                <a:latin typeface="+mn-lt"/>
                <a:ea typeface="+mn-ea"/>
                <a:cs typeface="+mn-ea"/>
                <a:sym typeface="+mn-lt"/>
              </a:rPr>
              <a:t>freeppt7.com.</a:t>
            </a:r>
            <a:endParaRPr lang="zh-CN" altLang="en-US" sz="1200" dirty="0">
              <a:solidFill>
                <a:schemeClr val="tx1">
                  <a:lumMod val="50000"/>
                  <a:lumOff val="50000"/>
                </a:schemeClr>
              </a:solidFill>
              <a:latin typeface="+mn-lt"/>
              <a:ea typeface="+mn-ea"/>
              <a:cs typeface="+mn-ea"/>
              <a:sym typeface="+mn-lt"/>
            </a:endParaRPr>
          </a:p>
        </p:txBody>
      </p:sp>
      <p:sp>
        <p:nvSpPr>
          <p:cNvPr id="11" name="Rounded Rectangle 7">
            <a:extLst>
              <a:ext uri="{FF2B5EF4-FFF2-40B4-BE49-F238E27FC236}">
                <a16:creationId xmlns:a16="http://schemas.microsoft.com/office/drawing/2014/main" id="{16F6C2D4-6342-4E3D-88C5-44AFE52DE683}"/>
              </a:ext>
            </a:extLst>
          </p:cNvPr>
          <p:cNvSpPr/>
          <p:nvPr/>
        </p:nvSpPr>
        <p:spPr>
          <a:xfrm>
            <a:off x="7455500" y="316353"/>
            <a:ext cx="1152128" cy="290237"/>
          </a:xfrm>
          <a:prstGeom prst="roundRect">
            <a:avLst>
              <a:gd name="adj" fmla="val 50000"/>
            </a:avLst>
          </a:prstGeom>
          <a:solidFill>
            <a:schemeClr val="bg1">
              <a:alpha val="0"/>
            </a:schemeClr>
          </a:solidFill>
          <a:ln w="15875">
            <a:solidFill>
              <a:srgbClr val="108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LOGO</a:t>
            </a:r>
            <a:endParaRPr lang="ko-KR" altLang="en-US" sz="2000" dirty="0"/>
          </a:p>
        </p:txBody>
      </p:sp>
      <p:sp>
        <p:nvSpPr>
          <p:cNvPr id="12" name="TextBox 3">
            <a:hlinkClick r:id="rId7"/>
            <a:extLst>
              <a:ext uri="{FF2B5EF4-FFF2-40B4-BE49-F238E27FC236}">
                <a16:creationId xmlns:a16="http://schemas.microsoft.com/office/drawing/2014/main" id="{03BF3A1C-8608-46A6-AB10-E72385546062}"/>
              </a:ext>
            </a:extLst>
          </p:cNvPr>
          <p:cNvSpPr txBox="1"/>
          <p:nvPr/>
        </p:nvSpPr>
        <p:spPr>
          <a:xfrm>
            <a:off x="2207897" y="4030040"/>
            <a:ext cx="5169613" cy="246221"/>
          </a:xfrm>
          <a:prstGeom prst="rect">
            <a:avLst/>
          </a:prstGeom>
          <a:noFill/>
        </p:spPr>
        <p:txBody>
          <a:bodyPr wrap="square" rtlCol="0">
            <a:spAutoFit/>
          </a:bodyPr>
          <a:lstStyle/>
          <a:p>
            <a:pPr algn="ctr"/>
            <a:r>
              <a:rPr lang="en-US" altLang="zh-CN" sz="1000" dirty="0">
                <a:solidFill>
                  <a:schemeClr val="tx1">
                    <a:lumMod val="50000"/>
                    <a:lumOff val="50000"/>
                  </a:schemeClr>
                </a:solidFill>
                <a:cs typeface="Arial" pitchFamily="34" charset="0"/>
                <a:hlinkClick r:id="rId7">
                  <a:extLst>
                    <a:ext uri="{A12FA001-AC4F-418D-AE19-62706E023703}">
                      <ahyp:hlinkClr xmlns:ahyp="http://schemas.microsoft.com/office/drawing/2018/hyperlinkcolor" val="tx"/>
                    </a:ext>
                  </a:extLst>
                </a:hlinkClick>
              </a:rPr>
              <a:t>https://www.freeppt7.com</a:t>
            </a:r>
            <a:endParaRPr lang="ko-KR" altLang="en-US" sz="1000" dirty="0">
              <a:solidFill>
                <a:schemeClr val="tx1">
                  <a:lumMod val="50000"/>
                  <a:lumOff val="50000"/>
                </a:schemeClr>
              </a:solidFill>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par>
                                <p:cTn id="13" presetID="22" presetClass="entr" presetSubtype="8"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1750"/>
                                        <p:tgtEl>
                                          <p:spTgt spid="14"/>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outVertical)">
                                      <p:cBhvr>
                                        <p:cTn id="2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1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3618" y="0"/>
            <a:ext cx="2851970" cy="5145088"/>
          </a:xfrm>
          <a:prstGeom prst="rect">
            <a:avLst/>
          </a:prstGeom>
        </p:spPr>
      </p:pic>
      <p:sp>
        <p:nvSpPr>
          <p:cNvPr id="39" name="椭圆 38"/>
          <p:cNvSpPr/>
          <p:nvPr/>
        </p:nvSpPr>
        <p:spPr>
          <a:xfrm>
            <a:off x="837257" y="1010733"/>
            <a:ext cx="2981690" cy="2981690"/>
          </a:xfrm>
          <a:prstGeom prst="ellipse">
            <a:avLst/>
          </a:prstGeom>
          <a:blipFill dpi="0" rotWithShape="1">
            <a:blip r:embed="rId5" cstate="print">
              <a:extLst>
                <a:ext uri="{28A0092B-C50C-407E-A947-70E740481C1C}">
                  <a14:useLocalDpi xmlns:a14="http://schemas.microsoft.com/office/drawing/2010/main" val="0"/>
                </a:ext>
              </a:extLst>
            </a:blip>
            <a:srcRect/>
            <a:stretch>
              <a:fillRect r="-18344"/>
            </a:stretch>
          </a:blipFill>
          <a:ln w="9525" cap="flat" cmpd="sng" algn="ctr">
            <a:solidFill>
              <a:sysClr val="window" lastClr="FFFFFF">
                <a:lumMod val="75000"/>
              </a:sysClr>
            </a:solidFill>
            <a:prstDash val="solid"/>
          </a:ln>
          <a:effectLst/>
        </p:spPr>
        <p:txBody>
          <a:bodyPr rtlCol="0" anchor="ctr"/>
          <a:lstStyle/>
          <a:p>
            <a:pPr algn="ctr" fontAlgn="auto">
              <a:spcBef>
                <a:spcPts val="0"/>
              </a:spcBef>
              <a:spcAft>
                <a:spcPts val="0"/>
              </a:spcAft>
              <a:defRPr/>
            </a:pPr>
            <a:endParaRPr lang="zh-CN" altLang="en-US" kern="0">
              <a:solidFill>
                <a:sysClr val="window" lastClr="FFFFFF"/>
              </a:solidFill>
              <a:latin typeface="+mn-lt"/>
              <a:ea typeface="+mn-ea"/>
              <a:cs typeface="+mn-ea"/>
              <a:sym typeface="+mn-lt"/>
            </a:endParaRPr>
          </a:p>
        </p:txBody>
      </p:sp>
      <p:sp>
        <p:nvSpPr>
          <p:cNvPr id="17" name="矩形 16"/>
          <p:cNvSpPr/>
          <p:nvPr/>
        </p:nvSpPr>
        <p:spPr>
          <a:xfrm>
            <a:off x="1956089" y="1748471"/>
            <a:ext cx="2019546" cy="1431161"/>
          </a:xfrm>
          <a:prstGeom prst="rect">
            <a:avLst/>
          </a:prstGeom>
        </p:spPr>
        <p:txBody>
          <a:bodyPr wrap="square">
            <a:spAutoFit/>
          </a:bodyPr>
          <a:lstStyle/>
          <a:p>
            <a:pPr algn="ctr" fontAlgn="auto">
              <a:spcBef>
                <a:spcPts val="0"/>
              </a:spcBef>
              <a:spcAft>
                <a:spcPts val="0"/>
              </a:spcAft>
              <a:defRPr/>
            </a:pPr>
            <a:r>
              <a:rPr lang="en-US" altLang="zh-CN" sz="8700" kern="0" dirty="0">
                <a:solidFill>
                  <a:srgbClr val="C80A2A"/>
                </a:solidFill>
                <a:latin typeface="+mn-lt"/>
                <a:ea typeface="+mn-ea"/>
                <a:cs typeface="+mn-ea"/>
                <a:sym typeface="+mn-lt"/>
              </a:rPr>
              <a:t>02</a:t>
            </a:r>
            <a:endParaRPr lang="zh-CN" altLang="en-US" sz="8700" kern="0" dirty="0">
              <a:solidFill>
                <a:srgbClr val="C80A2A"/>
              </a:solidFill>
              <a:latin typeface="+mn-lt"/>
              <a:ea typeface="+mn-ea"/>
              <a:cs typeface="+mn-ea"/>
              <a:sym typeface="+mn-lt"/>
            </a:endParaRPr>
          </a:p>
        </p:txBody>
      </p:sp>
      <p:sp>
        <p:nvSpPr>
          <p:cNvPr id="18" name="矩形 17"/>
          <p:cNvSpPr/>
          <p:nvPr/>
        </p:nvSpPr>
        <p:spPr>
          <a:xfrm>
            <a:off x="1126825" y="2315536"/>
            <a:ext cx="1202894" cy="553998"/>
          </a:xfrm>
          <a:prstGeom prst="rect">
            <a:avLst/>
          </a:prstGeom>
        </p:spPr>
        <p:txBody>
          <a:bodyPr wrap="none">
            <a:spAutoFit/>
            <a:scene3d>
              <a:camera prst="orthographicFront"/>
              <a:lightRig rig="threePt" dir="t"/>
            </a:scene3d>
            <a:sp3d contourW="12700"/>
          </a:bodyPr>
          <a:lstStyle/>
          <a:p>
            <a:pPr algn="r" fontAlgn="auto">
              <a:spcBef>
                <a:spcPts val="0"/>
              </a:spcBef>
              <a:spcAft>
                <a:spcPts val="0"/>
              </a:spcAft>
            </a:pPr>
            <a:r>
              <a:rPr lang="en-US" altLang="zh-CN" sz="3000" b="1" dirty="0">
                <a:solidFill>
                  <a:srgbClr val="000000">
                    <a:lumMod val="75000"/>
                    <a:lumOff val="25000"/>
                  </a:srgbClr>
                </a:solidFill>
                <a:latin typeface="+mn-lt"/>
                <a:ea typeface="+mn-ea"/>
                <a:cs typeface="+mn-ea"/>
                <a:sym typeface="+mn-lt"/>
              </a:rPr>
              <a:t>PART</a:t>
            </a:r>
            <a:endParaRPr lang="zh-CN" altLang="en-US" sz="3000" b="1" dirty="0">
              <a:solidFill>
                <a:srgbClr val="000000">
                  <a:lumMod val="75000"/>
                  <a:lumOff val="25000"/>
                </a:srgbClr>
              </a:solidFill>
              <a:latin typeface="+mn-lt"/>
              <a:ea typeface="+mn-ea"/>
              <a:cs typeface="+mn-ea"/>
              <a:sym typeface="+mn-lt"/>
            </a:endParaRPr>
          </a:p>
        </p:txBody>
      </p:sp>
      <p:sp>
        <p:nvSpPr>
          <p:cNvPr id="19" name="矩形 18"/>
          <p:cNvSpPr/>
          <p:nvPr/>
        </p:nvSpPr>
        <p:spPr>
          <a:xfrm>
            <a:off x="3996730" y="2068488"/>
            <a:ext cx="3858985" cy="707886"/>
          </a:xfrm>
          <a:prstGeom prst="rect">
            <a:avLst/>
          </a:prstGeom>
        </p:spPr>
        <p:txBody>
          <a:bodyPr wrap="square">
            <a:spAutoFit/>
          </a:bodyPr>
          <a:lstStyle/>
          <a:p>
            <a:pPr fontAlgn="auto">
              <a:spcBef>
                <a:spcPts val="0"/>
              </a:spcBef>
              <a:spcAft>
                <a:spcPts val="0"/>
              </a:spcAft>
              <a:defRPr/>
            </a:pPr>
            <a:r>
              <a:rPr lang="zh-CN" altLang="en-US" sz="4000" kern="0" dirty="0">
                <a:solidFill>
                  <a:srgbClr val="C80A2A"/>
                </a:solidFill>
                <a:latin typeface="+mn-lt"/>
                <a:ea typeface="+mn-ea"/>
                <a:cs typeface="+mn-ea"/>
                <a:sym typeface="+mn-lt"/>
              </a:rPr>
              <a:t>Add your title.</a:t>
            </a:r>
          </a:p>
        </p:txBody>
      </p:sp>
      <p:sp>
        <p:nvSpPr>
          <p:cNvPr id="20" name="文本框 9"/>
          <p:cNvSpPr txBox="1"/>
          <p:nvPr/>
        </p:nvSpPr>
        <p:spPr>
          <a:xfrm>
            <a:off x="4185384" y="2726480"/>
            <a:ext cx="1168002" cy="215559"/>
          </a:xfrm>
          <a:prstGeom prst="rect">
            <a:avLst/>
          </a:prstGeom>
          <a:noFill/>
        </p:spPr>
        <p:txBody>
          <a:bodyPr wrap="square" lIns="0" tIns="0" rIns="0" bIns="0" rtlCol="0">
            <a:spAutoFit/>
          </a:bodyPr>
          <a:lstStyle/>
          <a:p>
            <a:pPr marL="171468" marR="0" lvl="1" indent="-171468" defTabSz="914400" eaLnBrk="1" fontAlgn="auto" latinLnBrk="0" hangingPunct="1">
              <a:lnSpc>
                <a:spcPct val="100000"/>
              </a:lnSpc>
              <a:spcBef>
                <a:spcPts val="0"/>
              </a:spcBef>
              <a:spcAft>
                <a:spcPts val="0"/>
              </a:spcAft>
              <a:buClrTx/>
              <a:buSzTx/>
              <a:buFont typeface="Wingdings" pitchFamily="2" charset="2"/>
              <a:buChar char="l"/>
              <a:tabLst/>
              <a:defRPr/>
            </a:pPr>
            <a:r>
              <a:rPr kumimoji="0" lang="zh-CN" altLang="en-US" sz="1400" b="0" i="0" u="none" strike="noStrike" kern="0" cap="none" spc="0" normalizeH="0" baseline="0" noProof="0" dirty="0">
                <a:ln>
                  <a:noFill/>
                </a:ln>
                <a:solidFill>
                  <a:sysClr val="windowText" lastClr="000000">
                    <a:lumMod val="65000"/>
                    <a:lumOff val="35000"/>
                  </a:sysClr>
                </a:solidFill>
                <a:effectLst/>
                <a:uLnTx/>
                <a:uFillTx/>
                <a:latin typeface="+mn-lt"/>
                <a:ea typeface="+mn-ea"/>
                <a:cs typeface="+mn-ea"/>
                <a:sym typeface="+mn-lt"/>
              </a:rPr>
              <a:t>The specifics.</a:t>
            </a:r>
          </a:p>
        </p:txBody>
      </p:sp>
      <p:sp>
        <p:nvSpPr>
          <p:cNvPr id="21" name="文本框 9"/>
          <p:cNvSpPr txBox="1"/>
          <p:nvPr/>
        </p:nvSpPr>
        <p:spPr>
          <a:xfrm>
            <a:off x="5148436" y="2726480"/>
            <a:ext cx="1168002" cy="215559"/>
          </a:xfrm>
          <a:prstGeom prst="rect">
            <a:avLst/>
          </a:prstGeom>
          <a:noFill/>
        </p:spPr>
        <p:txBody>
          <a:bodyPr wrap="square" lIns="0" tIns="0" rIns="0" bIns="0" rtlCol="0">
            <a:spAutoFit/>
          </a:bodyPr>
          <a:lstStyle/>
          <a:p>
            <a:pPr marL="171468" marR="0" lvl="1" indent="-171468" defTabSz="914400" eaLnBrk="1" fontAlgn="auto" latinLnBrk="0" hangingPunct="1">
              <a:lnSpc>
                <a:spcPct val="100000"/>
              </a:lnSpc>
              <a:spcBef>
                <a:spcPts val="0"/>
              </a:spcBef>
              <a:spcAft>
                <a:spcPts val="0"/>
              </a:spcAft>
              <a:buClrTx/>
              <a:buSzTx/>
              <a:buFont typeface="Wingdings" pitchFamily="2" charset="2"/>
              <a:buChar char="l"/>
              <a:tabLst/>
              <a:defRPr/>
            </a:pPr>
            <a:r>
              <a:rPr kumimoji="0" lang="zh-CN" altLang="en-US" sz="1400" b="0" i="0" u="none" strike="noStrike" kern="0" cap="none" spc="0" normalizeH="0" baseline="0" noProof="0" dirty="0">
                <a:ln>
                  <a:noFill/>
                </a:ln>
                <a:solidFill>
                  <a:sysClr val="windowText" lastClr="000000">
                    <a:lumMod val="65000"/>
                    <a:lumOff val="35000"/>
                  </a:sysClr>
                </a:solidFill>
                <a:effectLst/>
                <a:uLnTx/>
                <a:uFillTx/>
                <a:latin typeface="+mn-lt"/>
                <a:ea typeface="+mn-ea"/>
                <a:cs typeface="+mn-ea"/>
                <a:sym typeface="+mn-lt"/>
              </a:rPr>
              <a:t>Progress planning.</a:t>
            </a:r>
          </a:p>
        </p:txBody>
      </p:sp>
      <p:sp>
        <p:nvSpPr>
          <p:cNvPr id="22" name="文本框 9"/>
          <p:cNvSpPr txBox="1"/>
          <p:nvPr/>
        </p:nvSpPr>
        <p:spPr>
          <a:xfrm>
            <a:off x="4177054" y="3270673"/>
            <a:ext cx="1440410" cy="215559"/>
          </a:xfrm>
          <a:prstGeom prst="rect">
            <a:avLst/>
          </a:prstGeom>
          <a:noFill/>
        </p:spPr>
        <p:txBody>
          <a:bodyPr wrap="square" lIns="0" tIns="0" rIns="0" bIns="0" rtlCol="0">
            <a:spAutoFit/>
          </a:bodyPr>
          <a:lstStyle/>
          <a:p>
            <a:pPr marL="171468" marR="0" lvl="1" indent="-171468" defTabSz="914400" eaLnBrk="1" fontAlgn="auto" latinLnBrk="0" hangingPunct="1">
              <a:lnSpc>
                <a:spcPct val="100000"/>
              </a:lnSpc>
              <a:spcBef>
                <a:spcPts val="0"/>
              </a:spcBef>
              <a:spcAft>
                <a:spcPts val="0"/>
              </a:spcAft>
              <a:buClrTx/>
              <a:buSzTx/>
              <a:buFont typeface="Wingdings" pitchFamily="2" charset="2"/>
              <a:buChar char="l"/>
              <a:tabLst/>
              <a:defRPr/>
            </a:pPr>
            <a:r>
              <a:rPr kumimoji="0" lang="zh-CN" altLang="en-US" sz="1400" b="0" i="0" u="none" strike="noStrike" kern="0" cap="none" spc="0" normalizeH="0" baseline="0" noProof="0" dirty="0">
                <a:ln>
                  <a:noFill/>
                </a:ln>
                <a:solidFill>
                  <a:sysClr val="windowText" lastClr="000000">
                    <a:lumMod val="65000"/>
                    <a:lumOff val="35000"/>
                  </a:sysClr>
                </a:solidFill>
                <a:effectLst/>
                <a:uLnTx/>
                <a:uFillTx/>
                <a:latin typeface="+mn-lt"/>
                <a:ea typeface="+mn-ea"/>
                <a:cs typeface="+mn-ea"/>
                <a:sym typeface="+mn-lt"/>
              </a:rPr>
              <a:t>Execute the policy.</a:t>
            </a:r>
          </a:p>
        </p:txBody>
      </p:sp>
      <p:sp>
        <p:nvSpPr>
          <p:cNvPr id="23" name="文本框 9"/>
          <p:cNvSpPr txBox="1"/>
          <p:nvPr/>
        </p:nvSpPr>
        <p:spPr>
          <a:xfrm>
            <a:off x="6270798" y="3326586"/>
            <a:ext cx="1168002" cy="215559"/>
          </a:xfrm>
          <a:prstGeom prst="rect">
            <a:avLst/>
          </a:prstGeom>
          <a:noFill/>
        </p:spPr>
        <p:txBody>
          <a:bodyPr wrap="square" lIns="0" tIns="0" rIns="0" bIns="0" rtlCol="0">
            <a:spAutoFit/>
          </a:bodyPr>
          <a:lstStyle/>
          <a:p>
            <a:pPr marL="171468" marR="0" lvl="1" indent="-171468" defTabSz="914400" eaLnBrk="1" fontAlgn="auto" latinLnBrk="0" hangingPunct="1">
              <a:lnSpc>
                <a:spcPct val="100000"/>
              </a:lnSpc>
              <a:spcBef>
                <a:spcPts val="0"/>
              </a:spcBef>
              <a:spcAft>
                <a:spcPts val="0"/>
              </a:spcAft>
              <a:buClrTx/>
              <a:buSzTx/>
              <a:buFont typeface="Wingdings" pitchFamily="2" charset="2"/>
              <a:buChar char="l"/>
              <a:tabLst/>
              <a:defRPr/>
            </a:pPr>
            <a:r>
              <a:rPr kumimoji="0" lang="zh-CN" altLang="en-US" sz="1400" b="0" i="0" u="none" strike="noStrike" kern="0" cap="none" spc="0" normalizeH="0" baseline="0" noProof="0" dirty="0">
                <a:ln>
                  <a:noFill/>
                </a:ln>
                <a:solidFill>
                  <a:sysClr val="windowText" lastClr="000000">
                    <a:lumMod val="65000"/>
                    <a:lumOff val="35000"/>
                  </a:sysClr>
                </a:solidFill>
                <a:effectLst/>
                <a:uLnTx/>
                <a:uFillTx/>
                <a:latin typeface="+mn-lt"/>
                <a:ea typeface="+mn-ea"/>
                <a:cs typeface="+mn-ea"/>
                <a:sym typeface="+mn-lt"/>
              </a:rPr>
              <a:t>Award settings.</a:t>
            </a:r>
          </a:p>
        </p:txBody>
      </p:sp>
      <p:sp>
        <p:nvSpPr>
          <p:cNvPr id="24" name="文本框 9"/>
          <p:cNvSpPr txBox="1"/>
          <p:nvPr/>
        </p:nvSpPr>
        <p:spPr>
          <a:xfrm>
            <a:off x="6270798" y="2726480"/>
            <a:ext cx="1168002" cy="215559"/>
          </a:xfrm>
          <a:prstGeom prst="rect">
            <a:avLst/>
          </a:prstGeom>
          <a:noFill/>
        </p:spPr>
        <p:txBody>
          <a:bodyPr wrap="square" lIns="0" tIns="0" rIns="0" bIns="0" rtlCol="0">
            <a:spAutoFit/>
          </a:bodyPr>
          <a:lstStyle/>
          <a:p>
            <a:pPr marL="171468" marR="0" lvl="1" indent="-171468" defTabSz="914400" eaLnBrk="1" fontAlgn="auto" latinLnBrk="0" hangingPunct="1">
              <a:lnSpc>
                <a:spcPct val="100000"/>
              </a:lnSpc>
              <a:spcBef>
                <a:spcPts val="0"/>
              </a:spcBef>
              <a:spcAft>
                <a:spcPts val="0"/>
              </a:spcAft>
              <a:buClrTx/>
              <a:buSzTx/>
              <a:buFont typeface="Wingdings" pitchFamily="2" charset="2"/>
              <a:buChar char="l"/>
              <a:tabLst/>
              <a:defRPr/>
            </a:pPr>
            <a:r>
              <a:rPr kumimoji="0" lang="zh-CN" altLang="en-US" sz="1400" b="0" i="0" u="none" strike="noStrike" kern="0" cap="none" spc="0" normalizeH="0" baseline="0" noProof="0" dirty="0">
                <a:ln>
                  <a:noFill/>
                </a:ln>
                <a:solidFill>
                  <a:sysClr val="windowText" lastClr="000000">
                    <a:lumMod val="65000"/>
                    <a:lumOff val="35000"/>
                  </a:sysClr>
                </a:solidFill>
                <a:effectLst/>
                <a:uLnTx/>
                <a:uFillTx/>
                <a:latin typeface="+mn-lt"/>
                <a:ea typeface="+mn-ea"/>
                <a:cs typeface="+mn-ea"/>
                <a:sym typeface="+mn-lt"/>
              </a:rPr>
              <a:t>Guests are invited.</a:t>
            </a:r>
          </a:p>
        </p:txBody>
      </p:sp>
    </p:spTree>
    <p:extLst>
      <p:ext uri="{BB962C8B-B14F-4D97-AF65-F5344CB8AC3E}">
        <p14:creationId xmlns:p14="http://schemas.microsoft.com/office/powerpoint/2010/main" val="41509111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a14="http://schemas.microsoft.com/office/drawing/2010/main">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heel(1)">
                                      <p:cBhvr>
                                        <p:cTn id="11" dur="500"/>
                                        <p:tgtEl>
                                          <p:spTgt spid="3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Effect transition="in" filter="fade">
                                      <p:cBhvr>
                                        <p:cTn id="22" dur="500"/>
                                        <p:tgtEl>
                                          <p:spTgt spid="18"/>
                                        </p:tgtEl>
                                      </p:cBhvr>
                                    </p:animEffect>
                                  </p:childTnLst>
                                </p:cTn>
                              </p:par>
                            </p:childTnLst>
                          </p:cTn>
                        </p:par>
                        <p:par>
                          <p:cTn id="23" fill="hold">
                            <p:stCondLst>
                              <p:cond delay="150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par>
                                <p:cTn id="33" presetID="22" presetClass="entr" presetSubtype="8" fill="hold" grpId="0" nodeType="withEffect">
                                  <p:stCondLst>
                                    <p:cond delay="20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500"/>
                                        <p:tgtEl>
                                          <p:spTgt spid="24"/>
                                        </p:tgtEl>
                                      </p:cBhvr>
                                    </p:animEffect>
                                  </p:childTnLst>
                                </p:cTn>
                              </p:par>
                              <p:par>
                                <p:cTn id="39" presetID="22" presetClass="entr" presetSubtype="8" fill="hold" grpId="0" nodeType="withEffect">
                                  <p:stCondLst>
                                    <p:cond delay="60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par>
                                <p:cTn id="42" presetID="22" presetClass="entr" presetSubtype="8" fill="hold" grpId="0" nodeType="withEffect">
                                  <p:stCondLst>
                                    <p:cond delay="800"/>
                                  </p:stCondLst>
                                  <p:childTnLst>
                                    <p:set>
                                      <p:cBhvr>
                                        <p:cTn id="43" dur="1" fill="hold">
                                          <p:stCondLst>
                                            <p:cond delay="0"/>
                                          </p:stCondLst>
                                        </p:cTn>
                                        <p:tgtEl>
                                          <p:spTgt spid="23"/>
                                        </p:tgtEl>
                                        <p:attrNameLst>
                                          <p:attrName>style.visibility</p:attrName>
                                        </p:attrNameLst>
                                      </p:cBhvr>
                                      <p:to>
                                        <p:strVal val="visible"/>
                                      </p:to>
                                    </p:set>
                                    <p:animEffect transition="in" filter="wipe(left)">
                                      <p:cBhvr>
                                        <p:cTn id="4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7" grpId="0"/>
      <p:bldP spid="18" grpId="0"/>
      <p:bldP spid="19" grpId="0"/>
      <p:bldP spid="20" grpId="0"/>
      <p:bldP spid="21" grpId="0"/>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标题 20"/>
          <p:cNvSpPr txBox="1">
            <a:spLocks/>
          </p:cNvSpPr>
          <p:nvPr/>
        </p:nvSpPr>
        <p:spPr bwMode="auto">
          <a:xfrm>
            <a:off x="800646" y="372489"/>
            <a:ext cx="2908052"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50" algn="ctr" rtl="0" fontAlgn="base">
              <a:spcBef>
                <a:spcPct val="0"/>
              </a:spcBef>
              <a:spcAft>
                <a:spcPct val="0"/>
              </a:spcAft>
              <a:defRPr sz="4400">
                <a:solidFill>
                  <a:schemeClr val="tx1"/>
                </a:solidFill>
                <a:latin typeface="Calibri" pitchFamily="34" charset="0"/>
                <a:ea typeface="宋体" charset="-122"/>
              </a:defRPr>
            </a:lvl6pPr>
            <a:lvl7pPr marL="914499" algn="ctr" rtl="0" fontAlgn="base">
              <a:spcBef>
                <a:spcPct val="0"/>
              </a:spcBef>
              <a:spcAft>
                <a:spcPct val="0"/>
              </a:spcAft>
              <a:defRPr sz="4400">
                <a:solidFill>
                  <a:schemeClr val="tx1"/>
                </a:solidFill>
                <a:latin typeface="Calibri" pitchFamily="34" charset="0"/>
                <a:ea typeface="宋体" charset="-122"/>
              </a:defRPr>
            </a:lvl7pPr>
            <a:lvl8pPr marL="1371748" algn="ctr" rtl="0" fontAlgn="base">
              <a:spcBef>
                <a:spcPct val="0"/>
              </a:spcBef>
              <a:spcAft>
                <a:spcPct val="0"/>
              </a:spcAft>
              <a:defRPr sz="4400">
                <a:solidFill>
                  <a:schemeClr val="tx1"/>
                </a:solidFill>
                <a:latin typeface="Calibri" pitchFamily="34" charset="0"/>
                <a:ea typeface="宋体" charset="-122"/>
              </a:defRPr>
            </a:lvl8pPr>
            <a:lvl9pPr marL="1828998" algn="ctr" rtl="0" fontAlgn="base">
              <a:spcBef>
                <a:spcPct val="0"/>
              </a:spcBef>
              <a:spcAft>
                <a:spcPct val="0"/>
              </a:spcAft>
              <a:defRPr sz="4400">
                <a:solidFill>
                  <a:schemeClr val="tx1"/>
                </a:solidFill>
                <a:latin typeface="Calibri" pitchFamily="34" charset="0"/>
                <a:ea typeface="宋体" charset="-122"/>
              </a:defRPr>
            </a:lvl9pPr>
          </a:lstStyle>
          <a:p>
            <a:r>
              <a:rPr lang="zh-CN" altLang="en-US" sz="1800" dirty="0">
                <a:solidFill>
                  <a:srgbClr val="C80A2A"/>
                </a:solidFill>
                <a:latin typeface="+mn-lt"/>
                <a:ea typeface="+mn-ea"/>
                <a:cs typeface="+mn-ea"/>
                <a:sym typeface="+mn-lt"/>
              </a:rPr>
              <a:t>Add your title.</a:t>
            </a:r>
          </a:p>
        </p:txBody>
      </p:sp>
      <p:sp>
        <p:nvSpPr>
          <p:cNvPr id="34" name="Oval 8"/>
          <p:cNvSpPr/>
          <p:nvPr/>
        </p:nvSpPr>
        <p:spPr>
          <a:xfrm>
            <a:off x="4957748" y="2047518"/>
            <a:ext cx="2469244" cy="2469242"/>
          </a:xfrm>
          <a:prstGeom prst="ellipse">
            <a:avLst/>
          </a:prstGeom>
          <a:solidFill>
            <a:schemeClr val="accent1">
              <a:lumMod val="20000"/>
              <a:lumOff val="80000"/>
              <a:alpha val="5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5" name="Rectangle: Rounded Corners 1"/>
          <p:cNvSpPr/>
          <p:nvPr/>
        </p:nvSpPr>
        <p:spPr>
          <a:xfrm>
            <a:off x="1140732" y="2486175"/>
            <a:ext cx="6681911" cy="633500"/>
          </a:xfrm>
          <a:prstGeom prst="roundRect">
            <a:avLst>
              <a:gd name="adj" fmla="val 50000"/>
            </a:avLst>
          </a:prstGeom>
          <a:solidFill>
            <a:schemeClr val="accent1"/>
          </a:solidFill>
          <a:ln>
            <a:noFill/>
          </a:ln>
          <a:effectLst>
            <a:outerShdw blurRad="50800" dist="38100" dir="540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6" name="Rectangle: Rounded Corners 2"/>
          <p:cNvSpPr/>
          <p:nvPr/>
        </p:nvSpPr>
        <p:spPr>
          <a:xfrm>
            <a:off x="1117936" y="2161038"/>
            <a:ext cx="1870682" cy="289779"/>
          </a:xfrm>
          <a:prstGeom prst="roundRect">
            <a:avLst>
              <a:gd name="adj" fmla="val 50000"/>
            </a:avLst>
          </a:prstGeom>
          <a:solidFill>
            <a:schemeClr val="accent1"/>
          </a:solidFill>
          <a:ln>
            <a:solidFill>
              <a:schemeClr val="bg1"/>
            </a:solidFill>
          </a:ln>
        </p:spPr>
        <p:txBody>
          <a:bodyPr wrap="none" lIns="72000" tIns="0" rIns="72000" bIns="0" anchor="ctr" anchorCtr="0">
            <a:normAutofit fontScale="85000" lnSpcReduction="20000"/>
          </a:bodyPr>
          <a:lstStyle/>
          <a:p>
            <a:pPr lvl="0" algn="ctr"/>
            <a:r>
              <a:rPr lang="zh-CN" altLang="en-US" b="1" dirty="0">
                <a:solidFill>
                  <a:srgbClr val="FFFFFF"/>
                </a:solidFill>
                <a:latin typeface="+mn-lt"/>
                <a:ea typeface="+mn-ea"/>
                <a:cs typeface="+mn-ea"/>
                <a:sym typeface="+mn-lt"/>
              </a:rPr>
              <a:t>Alternative topics.</a:t>
            </a:r>
          </a:p>
        </p:txBody>
      </p:sp>
      <p:sp>
        <p:nvSpPr>
          <p:cNvPr id="37" name="Rectangle 3"/>
          <p:cNvSpPr/>
          <p:nvPr/>
        </p:nvSpPr>
        <p:spPr>
          <a:xfrm>
            <a:off x="1216206" y="2597224"/>
            <a:ext cx="4169404" cy="340686"/>
          </a:xfrm>
          <a:prstGeom prst="rect">
            <a:avLst/>
          </a:prstGeom>
        </p:spPr>
        <p:txBody>
          <a:bodyPr wrap="square" lIns="0" tIns="0" rIns="0" bIns="0">
            <a:noAutofit/>
          </a:bodyPr>
          <a:lstStyle/>
          <a:p>
            <a:pPr lvl="0">
              <a:lnSpc>
                <a:spcPct val="120000"/>
              </a:lnSpc>
            </a:pPr>
            <a:r>
              <a:rPr lang="zh-CN" altLang="en-US" sz="2000" dirty="0">
                <a:solidFill>
                  <a:srgbClr val="FFFFFF"/>
                </a:solidFill>
                <a:latin typeface="+mn-lt"/>
                <a:ea typeface="+mn-ea"/>
                <a:cs typeface="+mn-ea"/>
                <a:sym typeface="+mn-lt"/>
              </a:rPr>
              <a:t>Warm spring wishes to enjoy Fifan.</a:t>
            </a:r>
          </a:p>
        </p:txBody>
      </p:sp>
      <p:sp>
        <p:nvSpPr>
          <p:cNvPr id="38" name="Rectangle: Rounded Corners 4"/>
          <p:cNvSpPr/>
          <p:nvPr/>
        </p:nvSpPr>
        <p:spPr>
          <a:xfrm>
            <a:off x="1140732" y="3567899"/>
            <a:ext cx="6681911" cy="633500"/>
          </a:xfrm>
          <a:prstGeom prst="roundRect">
            <a:avLst>
              <a:gd name="adj" fmla="val 50000"/>
            </a:avLst>
          </a:prstGeom>
          <a:solidFill>
            <a:schemeClr val="accent2"/>
          </a:solidFill>
          <a:ln>
            <a:noFill/>
          </a:ln>
          <a:effectLst>
            <a:outerShdw blurRad="50800" dist="38100" dir="540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9" name="Rectangle 5"/>
          <p:cNvSpPr/>
          <p:nvPr/>
        </p:nvSpPr>
        <p:spPr>
          <a:xfrm>
            <a:off x="1304055" y="3754324"/>
            <a:ext cx="3945230" cy="340686"/>
          </a:xfrm>
          <a:prstGeom prst="rect">
            <a:avLst/>
          </a:prstGeom>
        </p:spPr>
        <p:txBody>
          <a:bodyPr wrap="square" lIns="0" tIns="0" rIns="0" bIns="0">
            <a:noAutofit/>
          </a:bodyPr>
          <a:lstStyle/>
          <a:p>
            <a:pPr>
              <a:lnSpc>
                <a:spcPct val="120000"/>
              </a:lnSpc>
            </a:pPr>
            <a:r>
              <a:rPr lang="zh-CN" altLang="en-US" sz="1400" dirty="0">
                <a:solidFill>
                  <a:srgbClr val="FFFFFF"/>
                </a:solidFill>
                <a:latin typeface="+mn-lt"/>
                <a:ea typeface="+mn-ea"/>
                <a:cs typeface="+mn-ea"/>
                <a:sym typeface="+mn-lt"/>
              </a:rPr>
              <a:t>Create a new generation of elites in the workplace.</a:t>
            </a:r>
          </a:p>
        </p:txBody>
      </p:sp>
      <p:sp>
        <p:nvSpPr>
          <p:cNvPr id="40" name="Rectangle: Rounded Corners 6"/>
          <p:cNvSpPr/>
          <p:nvPr/>
        </p:nvSpPr>
        <p:spPr>
          <a:xfrm>
            <a:off x="1117936" y="3237399"/>
            <a:ext cx="2014698" cy="289779"/>
          </a:xfrm>
          <a:prstGeom prst="roundRect">
            <a:avLst>
              <a:gd name="adj" fmla="val 50000"/>
            </a:avLst>
          </a:prstGeom>
          <a:solidFill>
            <a:schemeClr val="accent2"/>
          </a:solidFill>
          <a:ln>
            <a:solidFill>
              <a:schemeClr val="bg1"/>
            </a:solidFill>
          </a:ln>
        </p:spPr>
        <p:txBody>
          <a:bodyPr wrap="none" lIns="72000" tIns="0" rIns="72000" bIns="0" anchor="ctr" anchorCtr="0">
            <a:normAutofit fontScale="85000" lnSpcReduction="20000"/>
          </a:bodyPr>
          <a:lstStyle/>
          <a:p>
            <a:pPr lvl="0" algn="ctr"/>
            <a:r>
              <a:rPr lang="zh-CN" altLang="en-US" b="1" dirty="0">
                <a:solidFill>
                  <a:srgbClr val="FFFFFF"/>
                </a:solidFill>
                <a:latin typeface="+mn-lt"/>
                <a:ea typeface="+mn-ea"/>
                <a:cs typeface="+mn-ea"/>
                <a:sym typeface="+mn-lt"/>
              </a:rPr>
              <a:t>Alternative topics.</a:t>
            </a:r>
          </a:p>
        </p:txBody>
      </p:sp>
      <p:sp>
        <p:nvSpPr>
          <p:cNvPr id="41" name="Oval 9"/>
          <p:cNvSpPr/>
          <p:nvPr/>
        </p:nvSpPr>
        <p:spPr>
          <a:xfrm>
            <a:off x="5112254" y="2202238"/>
            <a:ext cx="2160232" cy="2159802"/>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2" name="文本框 9"/>
          <p:cNvSpPr txBox="1"/>
          <p:nvPr/>
        </p:nvSpPr>
        <p:spPr>
          <a:xfrm>
            <a:off x="1047932" y="714195"/>
            <a:ext cx="7049724" cy="569387"/>
          </a:xfrm>
          <a:prstGeom prst="rect">
            <a:avLst/>
          </a:prstGeom>
          <a:noFill/>
        </p:spPr>
        <p:txBody>
          <a:bodyPr wrap="square" lIns="0" tIns="0" rIns="0" bIns="0" rtlCol="0">
            <a:spAutoFit/>
          </a:bodyPr>
          <a:lstStyle/>
          <a:p>
            <a:pPr marL="0" lvl="1" algn="ctr"/>
            <a:r>
              <a:rPr lang="zh-CN" altLang="en-US" sz="3700" dirty="0">
                <a:solidFill>
                  <a:srgbClr val="D87833"/>
                </a:solidFill>
                <a:latin typeface="+mn-lt"/>
                <a:ea typeface="+mn-ea"/>
                <a:cs typeface="+mn-ea"/>
                <a:sym typeface="+mn-lt"/>
              </a:rPr>
              <a:t>New product release and customer thank-you session.</a:t>
            </a:r>
          </a:p>
        </p:txBody>
      </p:sp>
    </p:spTree>
    <p:extLst>
      <p:ext uri="{BB962C8B-B14F-4D97-AF65-F5344CB8AC3E}">
        <p14:creationId xmlns:p14="http://schemas.microsoft.com/office/powerpoint/2010/main" val="8156762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300"/>
                                        <p:tgtEl>
                                          <p:spTgt spid="42"/>
                                        </p:tgtEl>
                                      </p:cBhvr>
                                    </p:animEffect>
                                  </p:childTnLst>
                                </p:cTn>
                              </p:par>
                            </p:childTnLst>
                          </p:cTn>
                        </p:par>
                        <p:par>
                          <p:cTn id="8" fill="hold">
                            <p:stCondLst>
                              <p:cond delay="3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800"/>
                            </p:stCondLst>
                            <p:childTnLst>
                              <p:par>
                                <p:cTn id="20" presetID="2" presetClass="entr" presetSubtype="3"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1+#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par>
                                <p:cTn id="24" presetID="2" presetClass="entr" presetSubtype="3"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500" fill="hold"/>
                                        <p:tgtEl>
                                          <p:spTgt spid="36"/>
                                        </p:tgtEl>
                                        <p:attrNameLst>
                                          <p:attrName>ppt_x</p:attrName>
                                        </p:attrNameLst>
                                      </p:cBhvr>
                                      <p:tavLst>
                                        <p:tav tm="0">
                                          <p:val>
                                            <p:strVal val="1+#ppt_w/2"/>
                                          </p:val>
                                        </p:tav>
                                        <p:tav tm="100000">
                                          <p:val>
                                            <p:strVal val="#ppt_x"/>
                                          </p:val>
                                        </p:tav>
                                      </p:tavLst>
                                    </p:anim>
                                    <p:anim calcmode="lin" valueType="num">
                                      <p:cBhvr additive="base">
                                        <p:cTn id="27" dur="500" fill="hold"/>
                                        <p:tgtEl>
                                          <p:spTgt spid="36"/>
                                        </p:tgtEl>
                                        <p:attrNameLst>
                                          <p:attrName>ppt_y</p:attrName>
                                        </p:attrNameLst>
                                      </p:cBhvr>
                                      <p:tavLst>
                                        <p:tav tm="0">
                                          <p:val>
                                            <p:strVal val="0-#ppt_h/2"/>
                                          </p:val>
                                        </p:tav>
                                        <p:tav tm="100000">
                                          <p:val>
                                            <p:strVal val="#ppt_y"/>
                                          </p:val>
                                        </p:tav>
                                      </p:tavLst>
                                    </p:anim>
                                  </p:childTnLst>
                                </p:cTn>
                              </p:par>
                              <p:par>
                                <p:cTn id="28" presetID="2" presetClass="entr" presetSubtype="3"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additive="base">
                                        <p:cTn id="30" dur="500" fill="hold"/>
                                        <p:tgtEl>
                                          <p:spTgt spid="37"/>
                                        </p:tgtEl>
                                        <p:attrNameLst>
                                          <p:attrName>ppt_x</p:attrName>
                                        </p:attrNameLst>
                                      </p:cBhvr>
                                      <p:tavLst>
                                        <p:tav tm="0">
                                          <p:val>
                                            <p:strVal val="1+#ppt_w/2"/>
                                          </p:val>
                                        </p:tav>
                                        <p:tav tm="100000">
                                          <p:val>
                                            <p:strVal val="#ppt_x"/>
                                          </p:val>
                                        </p:tav>
                                      </p:tavLst>
                                    </p:anim>
                                    <p:anim calcmode="lin" valueType="num">
                                      <p:cBhvr additive="base">
                                        <p:cTn id="31" dur="500" fill="hold"/>
                                        <p:tgtEl>
                                          <p:spTgt spid="37"/>
                                        </p:tgtEl>
                                        <p:attrNameLst>
                                          <p:attrName>ppt_y</p:attrName>
                                        </p:attrNameLst>
                                      </p:cBhvr>
                                      <p:tavLst>
                                        <p:tav tm="0">
                                          <p:val>
                                            <p:strVal val="0-#ppt_h/2"/>
                                          </p:val>
                                        </p:tav>
                                        <p:tav tm="100000">
                                          <p:val>
                                            <p:strVal val="#ppt_y"/>
                                          </p:val>
                                        </p:tav>
                                      </p:tavLst>
                                    </p:anim>
                                  </p:childTnLst>
                                </p:cTn>
                              </p:par>
                              <p:par>
                                <p:cTn id="32" presetID="2" presetClass="entr" presetSubtype="3"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additive="base">
                                        <p:cTn id="34" dur="500" fill="hold"/>
                                        <p:tgtEl>
                                          <p:spTgt spid="38"/>
                                        </p:tgtEl>
                                        <p:attrNameLst>
                                          <p:attrName>ppt_x</p:attrName>
                                        </p:attrNameLst>
                                      </p:cBhvr>
                                      <p:tavLst>
                                        <p:tav tm="0">
                                          <p:val>
                                            <p:strVal val="1+#ppt_w/2"/>
                                          </p:val>
                                        </p:tav>
                                        <p:tav tm="100000">
                                          <p:val>
                                            <p:strVal val="#ppt_x"/>
                                          </p:val>
                                        </p:tav>
                                      </p:tavLst>
                                    </p:anim>
                                    <p:anim calcmode="lin" valueType="num">
                                      <p:cBhvr additive="base">
                                        <p:cTn id="35" dur="500" fill="hold"/>
                                        <p:tgtEl>
                                          <p:spTgt spid="38"/>
                                        </p:tgtEl>
                                        <p:attrNameLst>
                                          <p:attrName>ppt_y</p:attrName>
                                        </p:attrNameLst>
                                      </p:cBhvr>
                                      <p:tavLst>
                                        <p:tav tm="0">
                                          <p:val>
                                            <p:strVal val="0-#ppt_h/2"/>
                                          </p:val>
                                        </p:tav>
                                        <p:tav tm="100000">
                                          <p:val>
                                            <p:strVal val="#ppt_y"/>
                                          </p:val>
                                        </p:tav>
                                      </p:tavLst>
                                    </p:anim>
                                  </p:childTnLst>
                                </p:cTn>
                              </p:par>
                              <p:par>
                                <p:cTn id="36" presetID="2" presetClass="entr" presetSubtype="3"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500" fill="hold"/>
                                        <p:tgtEl>
                                          <p:spTgt spid="39"/>
                                        </p:tgtEl>
                                        <p:attrNameLst>
                                          <p:attrName>ppt_x</p:attrName>
                                        </p:attrNameLst>
                                      </p:cBhvr>
                                      <p:tavLst>
                                        <p:tav tm="0">
                                          <p:val>
                                            <p:strVal val="1+#ppt_w/2"/>
                                          </p:val>
                                        </p:tav>
                                        <p:tav tm="100000">
                                          <p:val>
                                            <p:strVal val="#ppt_x"/>
                                          </p:val>
                                        </p:tav>
                                      </p:tavLst>
                                    </p:anim>
                                    <p:anim calcmode="lin" valueType="num">
                                      <p:cBhvr additive="base">
                                        <p:cTn id="39" dur="500" fill="hold"/>
                                        <p:tgtEl>
                                          <p:spTgt spid="39"/>
                                        </p:tgtEl>
                                        <p:attrNameLst>
                                          <p:attrName>ppt_y</p:attrName>
                                        </p:attrNameLst>
                                      </p:cBhvr>
                                      <p:tavLst>
                                        <p:tav tm="0">
                                          <p:val>
                                            <p:strVal val="0-#ppt_h/2"/>
                                          </p:val>
                                        </p:tav>
                                        <p:tav tm="100000">
                                          <p:val>
                                            <p:strVal val="#ppt_y"/>
                                          </p:val>
                                        </p:tav>
                                      </p:tavLst>
                                    </p:anim>
                                  </p:childTnLst>
                                </p:cTn>
                              </p:par>
                              <p:par>
                                <p:cTn id="40" presetID="2" presetClass="entr" presetSubtype="3"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500" fill="hold"/>
                                        <p:tgtEl>
                                          <p:spTgt spid="40"/>
                                        </p:tgtEl>
                                        <p:attrNameLst>
                                          <p:attrName>ppt_x</p:attrName>
                                        </p:attrNameLst>
                                      </p:cBhvr>
                                      <p:tavLst>
                                        <p:tav tm="0">
                                          <p:val>
                                            <p:strVal val="1+#ppt_w/2"/>
                                          </p:val>
                                        </p:tav>
                                        <p:tav tm="100000">
                                          <p:val>
                                            <p:strVal val="#ppt_x"/>
                                          </p:val>
                                        </p:tav>
                                      </p:tavLst>
                                    </p:anim>
                                    <p:anim calcmode="lin" valueType="num">
                                      <p:cBhvr additive="base">
                                        <p:cTn id="43"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p:bldP spid="38" grpId="0" animBg="1"/>
      <p:bldP spid="39" grpId="0"/>
      <p:bldP spid="40" grpId="0" animBg="1"/>
      <p:bldP spid="41" grpId="0" animBg="1"/>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标题 20"/>
          <p:cNvSpPr txBox="1">
            <a:spLocks/>
          </p:cNvSpPr>
          <p:nvPr/>
        </p:nvSpPr>
        <p:spPr bwMode="auto">
          <a:xfrm>
            <a:off x="800646" y="372489"/>
            <a:ext cx="2980060"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50" algn="ctr" rtl="0" fontAlgn="base">
              <a:spcBef>
                <a:spcPct val="0"/>
              </a:spcBef>
              <a:spcAft>
                <a:spcPct val="0"/>
              </a:spcAft>
              <a:defRPr sz="4400">
                <a:solidFill>
                  <a:schemeClr val="tx1"/>
                </a:solidFill>
                <a:latin typeface="Calibri" pitchFamily="34" charset="0"/>
                <a:ea typeface="宋体" charset="-122"/>
              </a:defRPr>
            </a:lvl6pPr>
            <a:lvl7pPr marL="914499" algn="ctr" rtl="0" fontAlgn="base">
              <a:spcBef>
                <a:spcPct val="0"/>
              </a:spcBef>
              <a:spcAft>
                <a:spcPct val="0"/>
              </a:spcAft>
              <a:defRPr sz="4400">
                <a:solidFill>
                  <a:schemeClr val="tx1"/>
                </a:solidFill>
                <a:latin typeface="Calibri" pitchFamily="34" charset="0"/>
                <a:ea typeface="宋体" charset="-122"/>
              </a:defRPr>
            </a:lvl7pPr>
            <a:lvl8pPr marL="1371748" algn="ctr" rtl="0" fontAlgn="base">
              <a:spcBef>
                <a:spcPct val="0"/>
              </a:spcBef>
              <a:spcAft>
                <a:spcPct val="0"/>
              </a:spcAft>
              <a:defRPr sz="4400">
                <a:solidFill>
                  <a:schemeClr val="tx1"/>
                </a:solidFill>
                <a:latin typeface="Calibri" pitchFamily="34" charset="0"/>
                <a:ea typeface="宋体" charset="-122"/>
              </a:defRPr>
            </a:lvl8pPr>
            <a:lvl9pPr marL="1828998" algn="ctr" rtl="0" fontAlgn="base">
              <a:spcBef>
                <a:spcPct val="0"/>
              </a:spcBef>
              <a:spcAft>
                <a:spcPct val="0"/>
              </a:spcAft>
              <a:defRPr sz="4400">
                <a:solidFill>
                  <a:schemeClr val="tx1"/>
                </a:solidFill>
                <a:latin typeface="Calibri" pitchFamily="34" charset="0"/>
                <a:ea typeface="宋体" charset="-122"/>
              </a:defRPr>
            </a:lvl9pPr>
          </a:lstStyle>
          <a:p>
            <a:r>
              <a:rPr lang="zh-CN" altLang="en-US" sz="1800" dirty="0">
                <a:solidFill>
                  <a:srgbClr val="C80A2A"/>
                </a:solidFill>
                <a:latin typeface="+mn-lt"/>
                <a:ea typeface="+mn-ea"/>
                <a:cs typeface="+mn-ea"/>
                <a:sym typeface="+mn-lt"/>
              </a:rPr>
              <a:t>Add your title.</a:t>
            </a:r>
          </a:p>
        </p:txBody>
      </p:sp>
      <p:grpSp>
        <p:nvGrpSpPr>
          <p:cNvPr id="71" name="Group 1"/>
          <p:cNvGrpSpPr/>
          <p:nvPr/>
        </p:nvGrpSpPr>
        <p:grpSpPr>
          <a:xfrm>
            <a:off x="3780706" y="2155674"/>
            <a:ext cx="1300540" cy="1641006"/>
            <a:chOff x="4823608" y="2237050"/>
            <a:chExt cx="2653553" cy="3348228"/>
          </a:xfrm>
          <a:solidFill>
            <a:schemeClr val="accent1"/>
          </a:solidFill>
        </p:grpSpPr>
        <p:sp>
          <p:nvSpPr>
            <p:cNvPr id="72" name="Freeform: Shape 6"/>
            <p:cNvSpPr>
              <a:spLocks/>
            </p:cNvSpPr>
            <p:nvPr/>
          </p:nvSpPr>
          <p:spPr bwMode="auto">
            <a:xfrm>
              <a:off x="5275903" y="2766146"/>
              <a:ext cx="1741057" cy="2247538"/>
            </a:xfrm>
            <a:custGeom>
              <a:avLst/>
              <a:gdLst>
                <a:gd name="T0" fmla="*/ 160 w 321"/>
                <a:gd name="T1" fmla="*/ 0 h 429"/>
                <a:gd name="T2" fmla="*/ 0 w 321"/>
                <a:gd name="T3" fmla="*/ 160 h 429"/>
                <a:gd name="T4" fmla="*/ 22 w 321"/>
                <a:gd name="T5" fmla="*/ 240 h 429"/>
                <a:gd name="T6" fmla="*/ 78 w 321"/>
                <a:gd name="T7" fmla="*/ 389 h 429"/>
                <a:gd name="T8" fmla="*/ 115 w 321"/>
                <a:gd name="T9" fmla="*/ 429 h 429"/>
                <a:gd name="T10" fmla="*/ 160 w 321"/>
                <a:gd name="T11" fmla="*/ 429 h 429"/>
                <a:gd name="T12" fmla="*/ 206 w 321"/>
                <a:gd name="T13" fmla="*/ 429 h 429"/>
                <a:gd name="T14" fmla="*/ 243 w 321"/>
                <a:gd name="T15" fmla="*/ 389 h 429"/>
                <a:gd name="T16" fmla="*/ 299 w 321"/>
                <a:gd name="T17" fmla="*/ 240 h 429"/>
                <a:gd name="T18" fmla="*/ 321 w 321"/>
                <a:gd name="T19" fmla="*/ 160 h 429"/>
                <a:gd name="T20" fmla="*/ 160 w 321"/>
                <a:gd name="T21" fmla="*/ 0 h 429"/>
                <a:gd name="T22" fmla="*/ 287 w 321"/>
                <a:gd name="T23" fmla="*/ 233 h 429"/>
                <a:gd name="T24" fmla="*/ 229 w 321"/>
                <a:gd name="T25" fmla="*/ 387 h 429"/>
                <a:gd name="T26" fmla="*/ 221 w 321"/>
                <a:gd name="T27" fmla="*/ 411 h 429"/>
                <a:gd name="T28" fmla="*/ 206 w 321"/>
                <a:gd name="T29" fmla="*/ 414 h 429"/>
                <a:gd name="T30" fmla="*/ 160 w 321"/>
                <a:gd name="T31" fmla="*/ 414 h 429"/>
                <a:gd name="T32" fmla="*/ 115 w 321"/>
                <a:gd name="T33" fmla="*/ 414 h 429"/>
                <a:gd name="T34" fmla="*/ 100 w 321"/>
                <a:gd name="T35" fmla="*/ 411 h 429"/>
                <a:gd name="T36" fmla="*/ 92 w 321"/>
                <a:gd name="T37" fmla="*/ 387 h 429"/>
                <a:gd name="T38" fmla="*/ 34 w 321"/>
                <a:gd name="T39" fmla="*/ 233 h 429"/>
                <a:gd name="T40" fmla="*/ 15 w 321"/>
                <a:gd name="T41" fmla="*/ 160 h 429"/>
                <a:gd name="T42" fmla="*/ 160 w 321"/>
                <a:gd name="T43" fmla="*/ 14 h 429"/>
                <a:gd name="T44" fmla="*/ 306 w 321"/>
                <a:gd name="T45" fmla="*/ 160 h 429"/>
                <a:gd name="T46" fmla="*/ 287 w 321"/>
                <a:gd name="T47" fmla="*/ 233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1" h="429">
                  <a:moveTo>
                    <a:pt x="160" y="0"/>
                  </a:moveTo>
                  <a:cubicBezTo>
                    <a:pt x="72" y="0"/>
                    <a:pt x="0" y="72"/>
                    <a:pt x="0" y="160"/>
                  </a:cubicBezTo>
                  <a:cubicBezTo>
                    <a:pt x="0" y="189"/>
                    <a:pt x="8" y="216"/>
                    <a:pt x="22" y="240"/>
                  </a:cubicBezTo>
                  <a:cubicBezTo>
                    <a:pt x="61" y="311"/>
                    <a:pt x="71" y="351"/>
                    <a:pt x="78" y="389"/>
                  </a:cubicBezTo>
                  <a:cubicBezTo>
                    <a:pt x="83" y="421"/>
                    <a:pt x="91" y="429"/>
                    <a:pt x="115" y="429"/>
                  </a:cubicBezTo>
                  <a:cubicBezTo>
                    <a:pt x="125" y="429"/>
                    <a:pt x="142" y="429"/>
                    <a:pt x="160" y="429"/>
                  </a:cubicBezTo>
                  <a:cubicBezTo>
                    <a:pt x="179" y="429"/>
                    <a:pt x="195" y="429"/>
                    <a:pt x="206" y="429"/>
                  </a:cubicBezTo>
                  <a:cubicBezTo>
                    <a:pt x="230" y="429"/>
                    <a:pt x="238" y="421"/>
                    <a:pt x="243" y="389"/>
                  </a:cubicBezTo>
                  <a:cubicBezTo>
                    <a:pt x="249" y="351"/>
                    <a:pt x="260" y="311"/>
                    <a:pt x="299" y="240"/>
                  </a:cubicBezTo>
                  <a:cubicBezTo>
                    <a:pt x="312" y="216"/>
                    <a:pt x="321" y="189"/>
                    <a:pt x="321" y="160"/>
                  </a:cubicBezTo>
                  <a:cubicBezTo>
                    <a:pt x="321" y="72"/>
                    <a:pt x="249" y="0"/>
                    <a:pt x="160" y="0"/>
                  </a:cubicBezTo>
                  <a:close/>
                  <a:moveTo>
                    <a:pt x="287" y="233"/>
                  </a:moveTo>
                  <a:cubicBezTo>
                    <a:pt x="248" y="302"/>
                    <a:pt x="236" y="343"/>
                    <a:pt x="229" y="387"/>
                  </a:cubicBezTo>
                  <a:cubicBezTo>
                    <a:pt x="228" y="392"/>
                    <a:pt x="226" y="406"/>
                    <a:pt x="221" y="411"/>
                  </a:cubicBezTo>
                  <a:cubicBezTo>
                    <a:pt x="220" y="413"/>
                    <a:pt x="217" y="414"/>
                    <a:pt x="206" y="414"/>
                  </a:cubicBezTo>
                  <a:cubicBezTo>
                    <a:pt x="160" y="414"/>
                    <a:pt x="160" y="414"/>
                    <a:pt x="160" y="414"/>
                  </a:cubicBezTo>
                  <a:cubicBezTo>
                    <a:pt x="115" y="414"/>
                    <a:pt x="115" y="414"/>
                    <a:pt x="115" y="414"/>
                  </a:cubicBezTo>
                  <a:cubicBezTo>
                    <a:pt x="104" y="414"/>
                    <a:pt x="101" y="413"/>
                    <a:pt x="100" y="411"/>
                  </a:cubicBezTo>
                  <a:cubicBezTo>
                    <a:pt x="95" y="406"/>
                    <a:pt x="93" y="392"/>
                    <a:pt x="92" y="387"/>
                  </a:cubicBezTo>
                  <a:cubicBezTo>
                    <a:pt x="85" y="343"/>
                    <a:pt x="73" y="302"/>
                    <a:pt x="34" y="233"/>
                  </a:cubicBezTo>
                  <a:cubicBezTo>
                    <a:pt x="21" y="210"/>
                    <a:pt x="15" y="185"/>
                    <a:pt x="15" y="160"/>
                  </a:cubicBezTo>
                  <a:cubicBezTo>
                    <a:pt x="15" y="80"/>
                    <a:pt x="80" y="14"/>
                    <a:pt x="160" y="14"/>
                  </a:cubicBezTo>
                  <a:cubicBezTo>
                    <a:pt x="241" y="14"/>
                    <a:pt x="306" y="80"/>
                    <a:pt x="306" y="160"/>
                  </a:cubicBezTo>
                  <a:cubicBezTo>
                    <a:pt x="306" y="185"/>
                    <a:pt x="300" y="210"/>
                    <a:pt x="287" y="233"/>
                  </a:cubicBezTo>
                  <a:close/>
                </a:path>
              </a:pathLst>
            </a:custGeom>
            <a:grpFill/>
            <a:ln>
              <a:noFill/>
            </a:ln>
          </p:spPr>
          <p:txBody>
            <a:bodyPr anchor="ctr"/>
            <a:lstStyle/>
            <a:p>
              <a:pPr algn="ctr"/>
              <a:endParaRPr sz="1013">
                <a:latin typeface="+mn-lt"/>
                <a:ea typeface="+mn-ea"/>
                <a:cs typeface="+mn-ea"/>
                <a:sym typeface="+mn-lt"/>
              </a:endParaRPr>
            </a:p>
          </p:txBody>
        </p:sp>
        <p:sp>
          <p:nvSpPr>
            <p:cNvPr id="73" name="Freeform: Shape 7"/>
            <p:cNvSpPr>
              <a:spLocks/>
            </p:cNvSpPr>
            <p:nvPr/>
          </p:nvSpPr>
          <p:spPr bwMode="auto">
            <a:xfrm>
              <a:off x="5773762" y="5013683"/>
              <a:ext cx="754314" cy="108681"/>
            </a:xfrm>
            <a:custGeom>
              <a:avLst/>
              <a:gdLst>
                <a:gd name="T0" fmla="*/ 130 w 139"/>
                <a:gd name="T1" fmla="*/ 0 h 23"/>
                <a:gd name="T2" fmla="*/ 9 w 139"/>
                <a:gd name="T3" fmla="*/ 0 h 23"/>
                <a:gd name="T4" fmla="*/ 0 w 139"/>
                <a:gd name="T5" fmla="*/ 9 h 23"/>
                <a:gd name="T6" fmla="*/ 0 w 139"/>
                <a:gd name="T7" fmla="*/ 14 h 23"/>
                <a:gd name="T8" fmla="*/ 9 w 139"/>
                <a:gd name="T9" fmla="*/ 23 h 23"/>
                <a:gd name="T10" fmla="*/ 130 w 139"/>
                <a:gd name="T11" fmla="*/ 23 h 23"/>
                <a:gd name="T12" fmla="*/ 139 w 139"/>
                <a:gd name="T13" fmla="*/ 14 h 23"/>
                <a:gd name="T14" fmla="*/ 139 w 139"/>
                <a:gd name="T15" fmla="*/ 9 h 23"/>
                <a:gd name="T16" fmla="*/ 130 w 139"/>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23">
                  <a:moveTo>
                    <a:pt x="130" y="0"/>
                  </a:moveTo>
                  <a:cubicBezTo>
                    <a:pt x="9" y="0"/>
                    <a:pt x="9" y="0"/>
                    <a:pt x="9" y="0"/>
                  </a:cubicBezTo>
                  <a:cubicBezTo>
                    <a:pt x="4" y="0"/>
                    <a:pt x="0" y="4"/>
                    <a:pt x="0" y="9"/>
                  </a:cubicBezTo>
                  <a:cubicBezTo>
                    <a:pt x="0" y="14"/>
                    <a:pt x="0" y="14"/>
                    <a:pt x="0" y="14"/>
                  </a:cubicBezTo>
                  <a:cubicBezTo>
                    <a:pt x="0" y="19"/>
                    <a:pt x="4" y="23"/>
                    <a:pt x="9" y="23"/>
                  </a:cubicBezTo>
                  <a:cubicBezTo>
                    <a:pt x="130" y="23"/>
                    <a:pt x="130" y="23"/>
                    <a:pt x="130" y="23"/>
                  </a:cubicBezTo>
                  <a:cubicBezTo>
                    <a:pt x="135" y="23"/>
                    <a:pt x="139" y="19"/>
                    <a:pt x="139" y="14"/>
                  </a:cubicBezTo>
                  <a:cubicBezTo>
                    <a:pt x="139" y="9"/>
                    <a:pt x="139" y="9"/>
                    <a:pt x="139" y="9"/>
                  </a:cubicBezTo>
                  <a:cubicBezTo>
                    <a:pt x="139" y="4"/>
                    <a:pt x="135" y="0"/>
                    <a:pt x="130" y="0"/>
                  </a:cubicBezTo>
                  <a:close/>
                </a:path>
              </a:pathLst>
            </a:custGeom>
            <a:grpFill/>
            <a:ln>
              <a:noFill/>
            </a:ln>
          </p:spPr>
          <p:txBody>
            <a:bodyPr anchor="ctr"/>
            <a:lstStyle/>
            <a:p>
              <a:pPr algn="ctr"/>
              <a:endParaRPr sz="1013">
                <a:latin typeface="+mn-lt"/>
                <a:ea typeface="+mn-ea"/>
                <a:cs typeface="+mn-ea"/>
                <a:sym typeface="+mn-lt"/>
              </a:endParaRPr>
            </a:p>
          </p:txBody>
        </p:sp>
        <p:sp>
          <p:nvSpPr>
            <p:cNvPr id="74" name="Freeform: Shape 8"/>
            <p:cNvSpPr>
              <a:spLocks/>
            </p:cNvSpPr>
            <p:nvPr/>
          </p:nvSpPr>
          <p:spPr bwMode="auto">
            <a:xfrm>
              <a:off x="5795282" y="5170787"/>
              <a:ext cx="710196" cy="119442"/>
            </a:xfrm>
            <a:custGeom>
              <a:avLst/>
              <a:gdLst>
                <a:gd name="T0" fmla="*/ 122 w 131"/>
                <a:gd name="T1" fmla="*/ 0 h 24"/>
                <a:gd name="T2" fmla="*/ 9 w 131"/>
                <a:gd name="T3" fmla="*/ 0 h 24"/>
                <a:gd name="T4" fmla="*/ 0 w 131"/>
                <a:gd name="T5" fmla="*/ 9 h 24"/>
                <a:gd name="T6" fmla="*/ 0 w 131"/>
                <a:gd name="T7" fmla="*/ 15 h 24"/>
                <a:gd name="T8" fmla="*/ 9 w 131"/>
                <a:gd name="T9" fmla="*/ 24 h 24"/>
                <a:gd name="T10" fmla="*/ 122 w 131"/>
                <a:gd name="T11" fmla="*/ 24 h 24"/>
                <a:gd name="T12" fmla="*/ 131 w 131"/>
                <a:gd name="T13" fmla="*/ 15 h 24"/>
                <a:gd name="T14" fmla="*/ 131 w 131"/>
                <a:gd name="T15" fmla="*/ 9 h 24"/>
                <a:gd name="T16" fmla="*/ 122 w 131"/>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24">
                  <a:moveTo>
                    <a:pt x="122" y="0"/>
                  </a:moveTo>
                  <a:cubicBezTo>
                    <a:pt x="9" y="0"/>
                    <a:pt x="9" y="0"/>
                    <a:pt x="9" y="0"/>
                  </a:cubicBezTo>
                  <a:cubicBezTo>
                    <a:pt x="4" y="0"/>
                    <a:pt x="0" y="4"/>
                    <a:pt x="0" y="9"/>
                  </a:cubicBezTo>
                  <a:cubicBezTo>
                    <a:pt x="0" y="15"/>
                    <a:pt x="0" y="15"/>
                    <a:pt x="0" y="15"/>
                  </a:cubicBezTo>
                  <a:cubicBezTo>
                    <a:pt x="0" y="20"/>
                    <a:pt x="4" y="24"/>
                    <a:pt x="9" y="24"/>
                  </a:cubicBezTo>
                  <a:cubicBezTo>
                    <a:pt x="122" y="24"/>
                    <a:pt x="122" y="24"/>
                    <a:pt x="122" y="24"/>
                  </a:cubicBezTo>
                  <a:cubicBezTo>
                    <a:pt x="127" y="24"/>
                    <a:pt x="131" y="20"/>
                    <a:pt x="131" y="15"/>
                  </a:cubicBezTo>
                  <a:cubicBezTo>
                    <a:pt x="131" y="9"/>
                    <a:pt x="131" y="9"/>
                    <a:pt x="131" y="9"/>
                  </a:cubicBezTo>
                  <a:cubicBezTo>
                    <a:pt x="131" y="4"/>
                    <a:pt x="127" y="0"/>
                    <a:pt x="122" y="0"/>
                  </a:cubicBezTo>
                  <a:close/>
                </a:path>
              </a:pathLst>
            </a:custGeom>
            <a:grpFill/>
            <a:ln>
              <a:noFill/>
            </a:ln>
          </p:spPr>
          <p:txBody>
            <a:bodyPr anchor="ctr"/>
            <a:lstStyle/>
            <a:p>
              <a:pPr algn="ctr"/>
              <a:endParaRPr sz="1013">
                <a:latin typeface="+mn-lt"/>
                <a:ea typeface="+mn-ea"/>
                <a:cs typeface="+mn-ea"/>
                <a:sym typeface="+mn-lt"/>
              </a:endParaRPr>
            </a:p>
          </p:txBody>
        </p:sp>
        <p:sp>
          <p:nvSpPr>
            <p:cNvPr id="75" name="Freeform: Shape 9"/>
            <p:cNvSpPr>
              <a:spLocks/>
            </p:cNvSpPr>
            <p:nvPr/>
          </p:nvSpPr>
          <p:spPr bwMode="auto">
            <a:xfrm>
              <a:off x="5838325" y="5333271"/>
              <a:ext cx="624112" cy="100283"/>
            </a:xfrm>
            <a:custGeom>
              <a:avLst/>
              <a:gdLst>
                <a:gd name="T0" fmla="*/ 107 w 115"/>
                <a:gd name="T1" fmla="*/ 0 h 23"/>
                <a:gd name="T2" fmla="*/ 8 w 115"/>
                <a:gd name="T3" fmla="*/ 0 h 23"/>
                <a:gd name="T4" fmla="*/ 0 w 115"/>
                <a:gd name="T5" fmla="*/ 9 h 23"/>
                <a:gd name="T6" fmla="*/ 0 w 115"/>
                <a:gd name="T7" fmla="*/ 15 h 23"/>
                <a:gd name="T8" fmla="*/ 8 w 115"/>
                <a:gd name="T9" fmla="*/ 23 h 23"/>
                <a:gd name="T10" fmla="*/ 107 w 115"/>
                <a:gd name="T11" fmla="*/ 23 h 23"/>
                <a:gd name="T12" fmla="*/ 115 w 115"/>
                <a:gd name="T13" fmla="*/ 15 h 23"/>
                <a:gd name="T14" fmla="*/ 115 w 115"/>
                <a:gd name="T15" fmla="*/ 9 h 23"/>
                <a:gd name="T16" fmla="*/ 107 w 115"/>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23">
                  <a:moveTo>
                    <a:pt x="107" y="0"/>
                  </a:moveTo>
                  <a:cubicBezTo>
                    <a:pt x="8" y="0"/>
                    <a:pt x="8" y="0"/>
                    <a:pt x="8" y="0"/>
                  </a:cubicBezTo>
                  <a:cubicBezTo>
                    <a:pt x="4" y="0"/>
                    <a:pt x="0" y="4"/>
                    <a:pt x="0" y="9"/>
                  </a:cubicBezTo>
                  <a:cubicBezTo>
                    <a:pt x="0" y="15"/>
                    <a:pt x="0" y="15"/>
                    <a:pt x="0" y="15"/>
                  </a:cubicBezTo>
                  <a:cubicBezTo>
                    <a:pt x="0" y="19"/>
                    <a:pt x="4" y="23"/>
                    <a:pt x="8" y="23"/>
                  </a:cubicBezTo>
                  <a:cubicBezTo>
                    <a:pt x="107" y="23"/>
                    <a:pt x="107" y="23"/>
                    <a:pt x="107" y="23"/>
                  </a:cubicBezTo>
                  <a:cubicBezTo>
                    <a:pt x="111" y="23"/>
                    <a:pt x="115" y="19"/>
                    <a:pt x="115" y="15"/>
                  </a:cubicBezTo>
                  <a:cubicBezTo>
                    <a:pt x="115" y="9"/>
                    <a:pt x="115" y="9"/>
                    <a:pt x="115" y="9"/>
                  </a:cubicBezTo>
                  <a:cubicBezTo>
                    <a:pt x="115" y="4"/>
                    <a:pt x="111" y="0"/>
                    <a:pt x="107" y="0"/>
                  </a:cubicBezTo>
                  <a:close/>
                </a:path>
              </a:pathLst>
            </a:custGeom>
            <a:grpFill/>
            <a:ln>
              <a:noFill/>
            </a:ln>
          </p:spPr>
          <p:txBody>
            <a:bodyPr anchor="ctr"/>
            <a:lstStyle/>
            <a:p>
              <a:pPr algn="ctr"/>
              <a:endParaRPr sz="1013">
                <a:latin typeface="+mn-lt"/>
                <a:ea typeface="+mn-ea"/>
                <a:cs typeface="+mn-ea"/>
                <a:sym typeface="+mn-lt"/>
              </a:endParaRPr>
            </a:p>
          </p:txBody>
        </p:sp>
        <p:sp>
          <p:nvSpPr>
            <p:cNvPr id="76" name="Freeform: Shape 10"/>
            <p:cNvSpPr>
              <a:spLocks/>
            </p:cNvSpPr>
            <p:nvPr/>
          </p:nvSpPr>
          <p:spPr bwMode="auto">
            <a:xfrm>
              <a:off x="5952386" y="5476597"/>
              <a:ext cx="395988" cy="108681"/>
            </a:xfrm>
            <a:custGeom>
              <a:avLst/>
              <a:gdLst>
                <a:gd name="T0" fmla="*/ 0 w 73"/>
                <a:gd name="T1" fmla="*/ 0 h 20"/>
                <a:gd name="T2" fmla="*/ 73 w 73"/>
                <a:gd name="T3" fmla="*/ 0 h 20"/>
                <a:gd name="T4" fmla="*/ 36 w 73"/>
                <a:gd name="T5" fmla="*/ 20 h 20"/>
                <a:gd name="T6" fmla="*/ 0 w 73"/>
                <a:gd name="T7" fmla="*/ 0 h 20"/>
              </a:gdLst>
              <a:ahLst/>
              <a:cxnLst>
                <a:cxn ang="0">
                  <a:pos x="T0" y="T1"/>
                </a:cxn>
                <a:cxn ang="0">
                  <a:pos x="T2" y="T3"/>
                </a:cxn>
                <a:cxn ang="0">
                  <a:pos x="T4" y="T5"/>
                </a:cxn>
                <a:cxn ang="0">
                  <a:pos x="T6" y="T7"/>
                </a:cxn>
              </a:cxnLst>
              <a:rect l="0" t="0" r="r" b="b"/>
              <a:pathLst>
                <a:path w="73" h="20">
                  <a:moveTo>
                    <a:pt x="0" y="0"/>
                  </a:moveTo>
                  <a:cubicBezTo>
                    <a:pt x="73" y="0"/>
                    <a:pt x="73" y="0"/>
                    <a:pt x="73" y="0"/>
                  </a:cubicBezTo>
                  <a:cubicBezTo>
                    <a:pt x="73" y="12"/>
                    <a:pt x="54" y="20"/>
                    <a:pt x="36" y="20"/>
                  </a:cubicBezTo>
                  <a:cubicBezTo>
                    <a:pt x="19" y="20"/>
                    <a:pt x="0" y="12"/>
                    <a:pt x="0" y="0"/>
                  </a:cubicBezTo>
                  <a:close/>
                </a:path>
              </a:pathLst>
            </a:custGeom>
            <a:grpFill/>
            <a:ln>
              <a:noFill/>
            </a:ln>
          </p:spPr>
          <p:txBody>
            <a:bodyPr anchor="ctr"/>
            <a:lstStyle/>
            <a:p>
              <a:pPr algn="ctr"/>
              <a:endParaRPr sz="1013">
                <a:latin typeface="+mn-lt"/>
                <a:ea typeface="+mn-ea"/>
                <a:cs typeface="+mn-ea"/>
                <a:sym typeface="+mn-lt"/>
              </a:endParaRPr>
            </a:p>
          </p:txBody>
        </p:sp>
        <p:sp>
          <p:nvSpPr>
            <p:cNvPr id="77" name="Freeform: Shape 11"/>
            <p:cNvSpPr>
              <a:spLocks/>
            </p:cNvSpPr>
            <p:nvPr/>
          </p:nvSpPr>
          <p:spPr bwMode="auto">
            <a:xfrm>
              <a:off x="5740404" y="3781799"/>
              <a:ext cx="841475" cy="1133086"/>
            </a:xfrm>
            <a:custGeom>
              <a:avLst/>
              <a:gdLst>
                <a:gd name="T0" fmla="*/ 29 w 155"/>
                <a:gd name="T1" fmla="*/ 200 h 209"/>
                <a:gd name="T2" fmla="*/ 37 w 155"/>
                <a:gd name="T3" fmla="*/ 176 h 209"/>
                <a:gd name="T4" fmla="*/ 44 w 155"/>
                <a:gd name="T5" fmla="*/ 139 h 209"/>
                <a:gd name="T6" fmla="*/ 48 w 155"/>
                <a:gd name="T7" fmla="*/ 52 h 209"/>
                <a:gd name="T8" fmla="*/ 21 w 155"/>
                <a:gd name="T9" fmla="*/ 2 h 209"/>
                <a:gd name="T10" fmla="*/ 1 w 155"/>
                <a:gd name="T11" fmla="*/ 14 h 209"/>
                <a:gd name="T12" fmla="*/ 14 w 155"/>
                <a:gd name="T13" fmla="*/ 46 h 209"/>
                <a:gd name="T14" fmla="*/ 43 w 155"/>
                <a:gd name="T15" fmla="*/ 55 h 209"/>
                <a:gd name="T16" fmla="*/ 79 w 155"/>
                <a:gd name="T17" fmla="*/ 49 h 209"/>
                <a:gd name="T18" fmla="*/ 98 w 155"/>
                <a:gd name="T19" fmla="*/ 26 h 209"/>
                <a:gd name="T20" fmla="*/ 83 w 155"/>
                <a:gd name="T21" fmla="*/ 2 h 209"/>
                <a:gd name="T22" fmla="*/ 64 w 155"/>
                <a:gd name="T23" fmla="*/ 14 h 209"/>
                <a:gd name="T24" fmla="*/ 79 w 155"/>
                <a:gd name="T25" fmla="*/ 52 h 209"/>
                <a:gd name="T26" fmla="*/ 143 w 155"/>
                <a:gd name="T27" fmla="*/ 42 h 209"/>
                <a:gd name="T28" fmla="*/ 143 w 155"/>
                <a:gd name="T29" fmla="*/ 7 h 209"/>
                <a:gd name="T30" fmla="*/ 120 w 155"/>
                <a:gd name="T31" fmla="*/ 26 h 209"/>
                <a:gd name="T32" fmla="*/ 114 w 155"/>
                <a:gd name="T33" fmla="*/ 61 h 209"/>
                <a:gd name="T34" fmla="*/ 112 w 155"/>
                <a:gd name="T35" fmla="*/ 97 h 209"/>
                <a:gd name="T36" fmla="*/ 117 w 155"/>
                <a:gd name="T37" fmla="*/ 170 h 209"/>
                <a:gd name="T38" fmla="*/ 120 w 155"/>
                <a:gd name="T39" fmla="*/ 207 h 209"/>
                <a:gd name="T40" fmla="*/ 128 w 155"/>
                <a:gd name="T41" fmla="*/ 205 h 209"/>
                <a:gd name="T42" fmla="*/ 120 w 155"/>
                <a:gd name="T43" fmla="*/ 85 h 209"/>
                <a:gd name="T44" fmla="*/ 128 w 155"/>
                <a:gd name="T45" fmla="*/ 25 h 209"/>
                <a:gd name="T46" fmla="*/ 137 w 155"/>
                <a:gd name="T47" fmla="*/ 11 h 209"/>
                <a:gd name="T48" fmla="*/ 138 w 155"/>
                <a:gd name="T49" fmla="*/ 11 h 209"/>
                <a:gd name="T50" fmla="*/ 139 w 155"/>
                <a:gd name="T51" fmla="*/ 13 h 209"/>
                <a:gd name="T52" fmla="*/ 140 w 155"/>
                <a:gd name="T53" fmla="*/ 21 h 209"/>
                <a:gd name="T54" fmla="*/ 123 w 155"/>
                <a:gd name="T55" fmla="*/ 56 h 209"/>
                <a:gd name="T56" fmla="*/ 91 w 155"/>
                <a:gd name="T57" fmla="*/ 53 h 209"/>
                <a:gd name="T58" fmla="*/ 72 w 155"/>
                <a:gd name="T59" fmla="*/ 22 h 209"/>
                <a:gd name="T60" fmla="*/ 82 w 155"/>
                <a:gd name="T61" fmla="*/ 7 h 209"/>
                <a:gd name="T62" fmla="*/ 89 w 155"/>
                <a:gd name="T63" fmla="*/ 33 h 209"/>
                <a:gd name="T64" fmla="*/ 67 w 155"/>
                <a:gd name="T65" fmla="*/ 50 h 209"/>
                <a:gd name="T66" fmla="*/ 16 w 155"/>
                <a:gd name="T67" fmla="*/ 35 h 209"/>
                <a:gd name="T68" fmla="*/ 10 w 155"/>
                <a:gd name="T69" fmla="*/ 8 h 209"/>
                <a:gd name="T70" fmla="*/ 20 w 155"/>
                <a:gd name="T71" fmla="*/ 8 h 209"/>
                <a:gd name="T72" fmla="*/ 28 w 155"/>
                <a:gd name="T73" fmla="*/ 14 h 209"/>
                <a:gd name="T74" fmla="*/ 41 w 155"/>
                <a:gd name="T75" fmla="*/ 68 h 209"/>
                <a:gd name="T76" fmla="*/ 35 w 155"/>
                <a:gd name="T77" fmla="*/ 147 h 209"/>
                <a:gd name="T78" fmla="*/ 21 w 155"/>
                <a:gd name="T79" fmla="*/ 201 h 209"/>
                <a:gd name="T80" fmla="*/ 29 w 155"/>
                <a:gd name="T81" fmla="*/ 20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5" h="209">
                  <a:moveTo>
                    <a:pt x="29" y="200"/>
                  </a:moveTo>
                  <a:cubicBezTo>
                    <a:pt x="33" y="192"/>
                    <a:pt x="35" y="184"/>
                    <a:pt x="37" y="176"/>
                  </a:cubicBezTo>
                  <a:cubicBezTo>
                    <a:pt x="40" y="164"/>
                    <a:pt x="42" y="151"/>
                    <a:pt x="44" y="139"/>
                  </a:cubicBezTo>
                  <a:cubicBezTo>
                    <a:pt x="48" y="110"/>
                    <a:pt x="51" y="81"/>
                    <a:pt x="48" y="52"/>
                  </a:cubicBezTo>
                  <a:cubicBezTo>
                    <a:pt x="46" y="34"/>
                    <a:pt x="42" y="8"/>
                    <a:pt x="21" y="2"/>
                  </a:cubicBezTo>
                  <a:cubicBezTo>
                    <a:pt x="12" y="0"/>
                    <a:pt x="2" y="4"/>
                    <a:pt x="1" y="14"/>
                  </a:cubicBezTo>
                  <a:cubicBezTo>
                    <a:pt x="0" y="25"/>
                    <a:pt x="6" y="38"/>
                    <a:pt x="14" y="46"/>
                  </a:cubicBezTo>
                  <a:cubicBezTo>
                    <a:pt x="22" y="53"/>
                    <a:pt x="33" y="54"/>
                    <a:pt x="43" y="55"/>
                  </a:cubicBezTo>
                  <a:cubicBezTo>
                    <a:pt x="55" y="55"/>
                    <a:pt x="68" y="54"/>
                    <a:pt x="79" y="49"/>
                  </a:cubicBezTo>
                  <a:cubicBezTo>
                    <a:pt x="89" y="45"/>
                    <a:pt x="98" y="38"/>
                    <a:pt x="98" y="26"/>
                  </a:cubicBezTo>
                  <a:cubicBezTo>
                    <a:pt x="99" y="16"/>
                    <a:pt x="94" y="4"/>
                    <a:pt x="83" y="2"/>
                  </a:cubicBezTo>
                  <a:cubicBezTo>
                    <a:pt x="74" y="0"/>
                    <a:pt x="65" y="5"/>
                    <a:pt x="64" y="14"/>
                  </a:cubicBezTo>
                  <a:cubicBezTo>
                    <a:pt x="61" y="27"/>
                    <a:pt x="69" y="44"/>
                    <a:pt x="79" y="52"/>
                  </a:cubicBezTo>
                  <a:cubicBezTo>
                    <a:pt x="98" y="69"/>
                    <a:pt x="131" y="65"/>
                    <a:pt x="143" y="42"/>
                  </a:cubicBezTo>
                  <a:cubicBezTo>
                    <a:pt x="147" y="35"/>
                    <a:pt x="155" y="10"/>
                    <a:pt x="143" y="7"/>
                  </a:cubicBezTo>
                  <a:cubicBezTo>
                    <a:pt x="132" y="4"/>
                    <a:pt x="124" y="18"/>
                    <a:pt x="120" y="26"/>
                  </a:cubicBezTo>
                  <a:cubicBezTo>
                    <a:pt x="116" y="37"/>
                    <a:pt x="115" y="49"/>
                    <a:pt x="114" y="61"/>
                  </a:cubicBezTo>
                  <a:cubicBezTo>
                    <a:pt x="112" y="73"/>
                    <a:pt x="112" y="85"/>
                    <a:pt x="112" y="97"/>
                  </a:cubicBezTo>
                  <a:cubicBezTo>
                    <a:pt x="112" y="121"/>
                    <a:pt x="115" y="146"/>
                    <a:pt x="117" y="170"/>
                  </a:cubicBezTo>
                  <a:cubicBezTo>
                    <a:pt x="118" y="183"/>
                    <a:pt x="119" y="195"/>
                    <a:pt x="120" y="207"/>
                  </a:cubicBezTo>
                  <a:cubicBezTo>
                    <a:pt x="120" y="209"/>
                    <a:pt x="128" y="208"/>
                    <a:pt x="128" y="205"/>
                  </a:cubicBezTo>
                  <a:cubicBezTo>
                    <a:pt x="126" y="165"/>
                    <a:pt x="120" y="125"/>
                    <a:pt x="120" y="85"/>
                  </a:cubicBezTo>
                  <a:cubicBezTo>
                    <a:pt x="121" y="65"/>
                    <a:pt x="121" y="43"/>
                    <a:pt x="128" y="25"/>
                  </a:cubicBezTo>
                  <a:cubicBezTo>
                    <a:pt x="130" y="20"/>
                    <a:pt x="133" y="13"/>
                    <a:pt x="137" y="11"/>
                  </a:cubicBezTo>
                  <a:cubicBezTo>
                    <a:pt x="139" y="10"/>
                    <a:pt x="137" y="10"/>
                    <a:pt x="138" y="11"/>
                  </a:cubicBezTo>
                  <a:cubicBezTo>
                    <a:pt x="138" y="12"/>
                    <a:pt x="139" y="12"/>
                    <a:pt x="139" y="13"/>
                  </a:cubicBezTo>
                  <a:cubicBezTo>
                    <a:pt x="141" y="16"/>
                    <a:pt x="141" y="19"/>
                    <a:pt x="140" y="21"/>
                  </a:cubicBezTo>
                  <a:cubicBezTo>
                    <a:pt x="140" y="34"/>
                    <a:pt x="135" y="49"/>
                    <a:pt x="123" y="56"/>
                  </a:cubicBezTo>
                  <a:cubicBezTo>
                    <a:pt x="113" y="61"/>
                    <a:pt x="100" y="59"/>
                    <a:pt x="91" y="53"/>
                  </a:cubicBezTo>
                  <a:cubicBezTo>
                    <a:pt x="80" y="46"/>
                    <a:pt x="74" y="34"/>
                    <a:pt x="72" y="22"/>
                  </a:cubicBezTo>
                  <a:cubicBezTo>
                    <a:pt x="71" y="15"/>
                    <a:pt x="72" y="1"/>
                    <a:pt x="82" y="7"/>
                  </a:cubicBezTo>
                  <a:cubicBezTo>
                    <a:pt x="90" y="12"/>
                    <a:pt x="92" y="24"/>
                    <a:pt x="89" y="33"/>
                  </a:cubicBezTo>
                  <a:cubicBezTo>
                    <a:pt x="86" y="43"/>
                    <a:pt x="77" y="47"/>
                    <a:pt x="67" y="50"/>
                  </a:cubicBezTo>
                  <a:cubicBezTo>
                    <a:pt x="49" y="53"/>
                    <a:pt x="26" y="52"/>
                    <a:pt x="16" y="35"/>
                  </a:cubicBezTo>
                  <a:cubicBezTo>
                    <a:pt x="11" y="28"/>
                    <a:pt x="7" y="16"/>
                    <a:pt x="10" y="8"/>
                  </a:cubicBezTo>
                  <a:cubicBezTo>
                    <a:pt x="12" y="3"/>
                    <a:pt x="15" y="6"/>
                    <a:pt x="20" y="8"/>
                  </a:cubicBezTo>
                  <a:cubicBezTo>
                    <a:pt x="23" y="9"/>
                    <a:pt x="25" y="11"/>
                    <a:pt x="28" y="14"/>
                  </a:cubicBezTo>
                  <a:cubicBezTo>
                    <a:pt x="39" y="28"/>
                    <a:pt x="40" y="51"/>
                    <a:pt x="41" y="68"/>
                  </a:cubicBezTo>
                  <a:cubicBezTo>
                    <a:pt x="42" y="94"/>
                    <a:pt x="39" y="121"/>
                    <a:pt x="35" y="147"/>
                  </a:cubicBezTo>
                  <a:cubicBezTo>
                    <a:pt x="32" y="165"/>
                    <a:pt x="29" y="185"/>
                    <a:pt x="21" y="201"/>
                  </a:cubicBezTo>
                  <a:cubicBezTo>
                    <a:pt x="20" y="203"/>
                    <a:pt x="28" y="202"/>
                    <a:pt x="29" y="200"/>
                  </a:cubicBezTo>
                  <a:close/>
                </a:path>
              </a:pathLst>
            </a:custGeom>
            <a:grpFill/>
            <a:ln>
              <a:noFill/>
            </a:ln>
          </p:spPr>
          <p:txBody>
            <a:bodyPr anchor="ctr"/>
            <a:lstStyle/>
            <a:p>
              <a:pPr algn="ctr"/>
              <a:endParaRPr sz="1013">
                <a:latin typeface="+mn-lt"/>
                <a:ea typeface="+mn-ea"/>
                <a:cs typeface="+mn-ea"/>
                <a:sym typeface="+mn-lt"/>
              </a:endParaRPr>
            </a:p>
          </p:txBody>
        </p:sp>
        <p:grpSp>
          <p:nvGrpSpPr>
            <p:cNvPr id="78" name="Group 12"/>
            <p:cNvGrpSpPr/>
            <p:nvPr/>
          </p:nvGrpSpPr>
          <p:grpSpPr>
            <a:xfrm>
              <a:off x="4823608" y="2237050"/>
              <a:ext cx="2653553" cy="2000393"/>
              <a:chOff x="3525061" y="1210682"/>
              <a:chExt cx="2097079" cy="1580888"/>
            </a:xfrm>
            <a:grpFill/>
          </p:grpSpPr>
          <p:sp>
            <p:nvSpPr>
              <p:cNvPr id="80" name="Freeform: Shape 13"/>
              <p:cNvSpPr>
                <a:spLocks/>
              </p:cNvSpPr>
              <p:nvPr/>
            </p:nvSpPr>
            <p:spPr bwMode="auto">
              <a:xfrm>
                <a:off x="5347462" y="2255820"/>
                <a:ext cx="274678" cy="47622"/>
              </a:xfrm>
              <a:custGeom>
                <a:avLst/>
                <a:gdLst>
                  <a:gd name="T0" fmla="*/ 58 w 64"/>
                  <a:gd name="T1" fmla="*/ 0 h 11"/>
                  <a:gd name="T2" fmla="*/ 6 w 64"/>
                  <a:gd name="T3" fmla="*/ 0 h 11"/>
                  <a:gd name="T4" fmla="*/ 0 w 64"/>
                  <a:gd name="T5" fmla="*/ 5 h 11"/>
                  <a:gd name="T6" fmla="*/ 6 w 64"/>
                  <a:gd name="T7" fmla="*/ 11 h 11"/>
                  <a:gd name="T8" fmla="*/ 58 w 64"/>
                  <a:gd name="T9" fmla="*/ 11 h 11"/>
                  <a:gd name="T10" fmla="*/ 64 w 64"/>
                  <a:gd name="T11" fmla="*/ 5 h 11"/>
                  <a:gd name="T12" fmla="*/ 58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8" y="0"/>
                    </a:moveTo>
                    <a:cubicBezTo>
                      <a:pt x="6" y="0"/>
                      <a:pt x="6" y="0"/>
                      <a:pt x="6" y="0"/>
                    </a:cubicBezTo>
                    <a:cubicBezTo>
                      <a:pt x="3" y="0"/>
                      <a:pt x="0" y="2"/>
                      <a:pt x="0" y="5"/>
                    </a:cubicBezTo>
                    <a:cubicBezTo>
                      <a:pt x="0" y="9"/>
                      <a:pt x="3" y="11"/>
                      <a:pt x="6" y="11"/>
                    </a:cubicBezTo>
                    <a:cubicBezTo>
                      <a:pt x="58" y="11"/>
                      <a:pt x="58" y="11"/>
                      <a:pt x="58" y="11"/>
                    </a:cubicBezTo>
                    <a:cubicBezTo>
                      <a:pt x="62" y="11"/>
                      <a:pt x="64" y="9"/>
                      <a:pt x="64" y="5"/>
                    </a:cubicBezTo>
                    <a:cubicBezTo>
                      <a:pt x="64" y="2"/>
                      <a:pt x="62" y="0"/>
                      <a:pt x="58" y="0"/>
                    </a:cubicBezTo>
                    <a:close/>
                  </a:path>
                </a:pathLst>
              </a:custGeom>
              <a:grpFill/>
              <a:ln>
                <a:noFill/>
              </a:ln>
            </p:spPr>
            <p:txBody>
              <a:bodyPr anchor="ctr"/>
              <a:lstStyle/>
              <a:p>
                <a:pPr algn="ctr"/>
                <a:endParaRPr sz="1013">
                  <a:latin typeface="+mn-lt"/>
                  <a:ea typeface="+mn-ea"/>
                  <a:cs typeface="+mn-ea"/>
                  <a:sym typeface="+mn-lt"/>
                </a:endParaRPr>
              </a:p>
            </p:txBody>
          </p:sp>
          <p:sp>
            <p:nvSpPr>
              <p:cNvPr id="81" name="Freeform: Shape 14"/>
              <p:cNvSpPr>
                <a:spLocks/>
              </p:cNvSpPr>
              <p:nvPr/>
            </p:nvSpPr>
            <p:spPr bwMode="auto">
              <a:xfrm>
                <a:off x="5275178" y="1763440"/>
                <a:ext cx="248316" cy="167528"/>
              </a:xfrm>
              <a:custGeom>
                <a:avLst/>
                <a:gdLst>
                  <a:gd name="T0" fmla="*/ 6 w 58"/>
                  <a:gd name="T1" fmla="*/ 39 h 39"/>
                  <a:gd name="T2" fmla="*/ 9 w 58"/>
                  <a:gd name="T3" fmla="*/ 38 h 39"/>
                  <a:gd name="T4" fmla="*/ 54 w 58"/>
                  <a:gd name="T5" fmla="*/ 12 h 39"/>
                  <a:gd name="T6" fmla="*/ 56 w 58"/>
                  <a:gd name="T7" fmla="*/ 4 h 39"/>
                  <a:gd name="T8" fmla="*/ 48 w 58"/>
                  <a:gd name="T9" fmla="*/ 2 h 39"/>
                  <a:gd name="T10" fmla="*/ 3 w 58"/>
                  <a:gd name="T11" fmla="*/ 28 h 39"/>
                  <a:gd name="T12" fmla="*/ 1 w 58"/>
                  <a:gd name="T13" fmla="*/ 36 h 39"/>
                  <a:gd name="T14" fmla="*/ 6 w 58"/>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39">
                    <a:moveTo>
                      <a:pt x="6" y="39"/>
                    </a:moveTo>
                    <a:cubicBezTo>
                      <a:pt x="7" y="39"/>
                      <a:pt x="8" y="38"/>
                      <a:pt x="9" y="38"/>
                    </a:cubicBezTo>
                    <a:cubicBezTo>
                      <a:pt x="54" y="12"/>
                      <a:pt x="54" y="12"/>
                      <a:pt x="54" y="12"/>
                    </a:cubicBezTo>
                    <a:cubicBezTo>
                      <a:pt x="57" y="10"/>
                      <a:pt x="58" y="6"/>
                      <a:pt x="56" y="4"/>
                    </a:cubicBezTo>
                    <a:cubicBezTo>
                      <a:pt x="55" y="1"/>
                      <a:pt x="51" y="0"/>
                      <a:pt x="48" y="2"/>
                    </a:cubicBezTo>
                    <a:cubicBezTo>
                      <a:pt x="3" y="28"/>
                      <a:pt x="3" y="28"/>
                      <a:pt x="3" y="28"/>
                    </a:cubicBezTo>
                    <a:cubicBezTo>
                      <a:pt x="0" y="30"/>
                      <a:pt x="0" y="33"/>
                      <a:pt x="1" y="36"/>
                    </a:cubicBezTo>
                    <a:cubicBezTo>
                      <a:pt x="2" y="38"/>
                      <a:pt x="4" y="39"/>
                      <a:pt x="6" y="39"/>
                    </a:cubicBezTo>
                    <a:close/>
                  </a:path>
                </a:pathLst>
              </a:custGeom>
              <a:grpFill/>
              <a:ln>
                <a:noFill/>
              </a:ln>
            </p:spPr>
            <p:txBody>
              <a:bodyPr anchor="ctr"/>
              <a:lstStyle/>
              <a:p>
                <a:pPr algn="ctr"/>
                <a:endParaRPr sz="1013">
                  <a:latin typeface="+mn-lt"/>
                  <a:ea typeface="+mn-ea"/>
                  <a:cs typeface="+mn-ea"/>
                  <a:sym typeface="+mn-lt"/>
                </a:endParaRPr>
              </a:p>
            </p:txBody>
          </p:sp>
          <p:sp>
            <p:nvSpPr>
              <p:cNvPr id="82" name="Freeform: Shape 15"/>
              <p:cNvSpPr>
                <a:spLocks/>
              </p:cNvSpPr>
              <p:nvPr/>
            </p:nvSpPr>
            <p:spPr bwMode="auto">
              <a:xfrm>
                <a:off x="4979240" y="1351848"/>
                <a:ext cx="166678" cy="249166"/>
              </a:xfrm>
              <a:custGeom>
                <a:avLst/>
                <a:gdLst>
                  <a:gd name="T0" fmla="*/ 3 w 39"/>
                  <a:gd name="T1" fmla="*/ 57 h 58"/>
                  <a:gd name="T2" fmla="*/ 6 w 39"/>
                  <a:gd name="T3" fmla="*/ 58 h 58"/>
                  <a:gd name="T4" fmla="*/ 11 w 39"/>
                  <a:gd name="T5" fmla="*/ 55 h 58"/>
                  <a:gd name="T6" fmla="*/ 37 w 39"/>
                  <a:gd name="T7" fmla="*/ 9 h 58"/>
                  <a:gd name="T8" fmla="*/ 35 w 39"/>
                  <a:gd name="T9" fmla="*/ 1 h 58"/>
                  <a:gd name="T10" fmla="*/ 27 w 39"/>
                  <a:gd name="T11" fmla="*/ 3 h 58"/>
                  <a:gd name="T12" fmla="*/ 1 w 39"/>
                  <a:gd name="T13" fmla="*/ 49 h 58"/>
                  <a:gd name="T14" fmla="*/ 3 w 39"/>
                  <a:gd name="T15" fmla="*/ 57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58">
                    <a:moveTo>
                      <a:pt x="3" y="57"/>
                    </a:moveTo>
                    <a:cubicBezTo>
                      <a:pt x="4" y="57"/>
                      <a:pt x="5" y="58"/>
                      <a:pt x="6" y="58"/>
                    </a:cubicBezTo>
                    <a:cubicBezTo>
                      <a:pt x="8" y="58"/>
                      <a:pt x="10" y="56"/>
                      <a:pt x="11" y="55"/>
                    </a:cubicBezTo>
                    <a:cubicBezTo>
                      <a:pt x="37" y="9"/>
                      <a:pt x="37" y="9"/>
                      <a:pt x="37" y="9"/>
                    </a:cubicBezTo>
                    <a:cubicBezTo>
                      <a:pt x="39" y="6"/>
                      <a:pt x="38" y="3"/>
                      <a:pt x="35" y="1"/>
                    </a:cubicBezTo>
                    <a:cubicBezTo>
                      <a:pt x="32" y="0"/>
                      <a:pt x="29" y="1"/>
                      <a:pt x="27" y="3"/>
                    </a:cubicBezTo>
                    <a:cubicBezTo>
                      <a:pt x="1" y="49"/>
                      <a:pt x="1" y="49"/>
                      <a:pt x="1" y="49"/>
                    </a:cubicBezTo>
                    <a:cubicBezTo>
                      <a:pt x="0" y="52"/>
                      <a:pt x="1" y="55"/>
                      <a:pt x="3" y="57"/>
                    </a:cubicBezTo>
                    <a:close/>
                  </a:path>
                </a:pathLst>
              </a:custGeom>
              <a:grpFill/>
              <a:ln>
                <a:noFill/>
              </a:ln>
            </p:spPr>
            <p:txBody>
              <a:bodyPr anchor="ctr"/>
              <a:lstStyle/>
              <a:p>
                <a:pPr algn="ctr"/>
                <a:endParaRPr sz="1013">
                  <a:latin typeface="+mn-lt"/>
                  <a:ea typeface="+mn-ea"/>
                  <a:cs typeface="+mn-ea"/>
                  <a:sym typeface="+mn-lt"/>
                </a:endParaRPr>
              </a:p>
            </p:txBody>
          </p:sp>
          <p:sp>
            <p:nvSpPr>
              <p:cNvPr id="83" name="Freeform: Shape 16"/>
              <p:cNvSpPr>
                <a:spLocks/>
              </p:cNvSpPr>
              <p:nvPr/>
            </p:nvSpPr>
            <p:spPr bwMode="auto">
              <a:xfrm>
                <a:off x="3576935" y="1742180"/>
                <a:ext cx="252568" cy="166678"/>
              </a:xfrm>
              <a:custGeom>
                <a:avLst/>
                <a:gdLst>
                  <a:gd name="T0" fmla="*/ 55 w 59"/>
                  <a:gd name="T1" fmla="*/ 28 h 39"/>
                  <a:gd name="T2" fmla="*/ 10 w 59"/>
                  <a:gd name="T3" fmla="*/ 1 h 39"/>
                  <a:gd name="T4" fmla="*/ 2 w 59"/>
                  <a:gd name="T5" fmla="*/ 4 h 39"/>
                  <a:gd name="T6" fmla="*/ 4 w 59"/>
                  <a:gd name="T7" fmla="*/ 11 h 39"/>
                  <a:gd name="T8" fmla="*/ 49 w 59"/>
                  <a:gd name="T9" fmla="*/ 38 h 39"/>
                  <a:gd name="T10" fmla="*/ 52 w 59"/>
                  <a:gd name="T11" fmla="*/ 39 h 39"/>
                  <a:gd name="T12" fmla="*/ 57 w 59"/>
                  <a:gd name="T13" fmla="*/ 36 h 39"/>
                  <a:gd name="T14" fmla="*/ 55 w 59"/>
                  <a:gd name="T15" fmla="*/ 28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9">
                    <a:moveTo>
                      <a:pt x="55" y="28"/>
                    </a:moveTo>
                    <a:cubicBezTo>
                      <a:pt x="10" y="1"/>
                      <a:pt x="10" y="1"/>
                      <a:pt x="10" y="1"/>
                    </a:cubicBezTo>
                    <a:cubicBezTo>
                      <a:pt x="7" y="0"/>
                      <a:pt x="4" y="1"/>
                      <a:pt x="2" y="4"/>
                    </a:cubicBezTo>
                    <a:cubicBezTo>
                      <a:pt x="0" y="6"/>
                      <a:pt x="1" y="10"/>
                      <a:pt x="4" y="11"/>
                    </a:cubicBezTo>
                    <a:cubicBezTo>
                      <a:pt x="49" y="38"/>
                      <a:pt x="49" y="38"/>
                      <a:pt x="49" y="38"/>
                    </a:cubicBezTo>
                    <a:cubicBezTo>
                      <a:pt x="50" y="38"/>
                      <a:pt x="51" y="39"/>
                      <a:pt x="52" y="39"/>
                    </a:cubicBezTo>
                    <a:cubicBezTo>
                      <a:pt x="54" y="39"/>
                      <a:pt x="56" y="38"/>
                      <a:pt x="57" y="36"/>
                    </a:cubicBezTo>
                    <a:cubicBezTo>
                      <a:pt x="59" y="33"/>
                      <a:pt x="58" y="29"/>
                      <a:pt x="55" y="28"/>
                    </a:cubicBezTo>
                    <a:close/>
                  </a:path>
                </a:pathLst>
              </a:custGeom>
              <a:grpFill/>
              <a:ln>
                <a:noFill/>
              </a:ln>
            </p:spPr>
            <p:txBody>
              <a:bodyPr anchor="ctr"/>
              <a:lstStyle/>
              <a:p>
                <a:pPr algn="ctr"/>
                <a:endParaRPr sz="1013">
                  <a:latin typeface="+mn-lt"/>
                  <a:ea typeface="+mn-ea"/>
                  <a:cs typeface="+mn-ea"/>
                  <a:sym typeface="+mn-lt"/>
                </a:endParaRPr>
              </a:p>
            </p:txBody>
          </p:sp>
          <p:sp>
            <p:nvSpPr>
              <p:cNvPr id="84" name="Freeform: Shape 17"/>
              <p:cNvSpPr>
                <a:spLocks/>
              </p:cNvSpPr>
              <p:nvPr/>
            </p:nvSpPr>
            <p:spPr bwMode="auto">
              <a:xfrm>
                <a:off x="5275178" y="2603632"/>
                <a:ext cx="248316" cy="166678"/>
              </a:xfrm>
              <a:custGeom>
                <a:avLst/>
                <a:gdLst>
                  <a:gd name="T0" fmla="*/ 54 w 58"/>
                  <a:gd name="T1" fmla="*/ 28 h 39"/>
                  <a:gd name="T2" fmla="*/ 9 w 58"/>
                  <a:gd name="T3" fmla="*/ 2 h 39"/>
                  <a:gd name="T4" fmla="*/ 1 w 58"/>
                  <a:gd name="T5" fmla="*/ 4 h 39"/>
                  <a:gd name="T6" fmla="*/ 3 w 58"/>
                  <a:gd name="T7" fmla="*/ 12 h 39"/>
                  <a:gd name="T8" fmla="*/ 48 w 58"/>
                  <a:gd name="T9" fmla="*/ 38 h 39"/>
                  <a:gd name="T10" fmla="*/ 51 w 58"/>
                  <a:gd name="T11" fmla="*/ 39 h 39"/>
                  <a:gd name="T12" fmla="*/ 56 w 58"/>
                  <a:gd name="T13" fmla="*/ 36 h 39"/>
                  <a:gd name="T14" fmla="*/ 54 w 58"/>
                  <a:gd name="T15" fmla="*/ 28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39">
                    <a:moveTo>
                      <a:pt x="54" y="28"/>
                    </a:moveTo>
                    <a:cubicBezTo>
                      <a:pt x="9" y="2"/>
                      <a:pt x="9" y="2"/>
                      <a:pt x="9" y="2"/>
                    </a:cubicBezTo>
                    <a:cubicBezTo>
                      <a:pt x="6" y="0"/>
                      <a:pt x="3" y="1"/>
                      <a:pt x="1" y="4"/>
                    </a:cubicBezTo>
                    <a:cubicBezTo>
                      <a:pt x="0" y="7"/>
                      <a:pt x="0" y="10"/>
                      <a:pt x="3" y="12"/>
                    </a:cubicBezTo>
                    <a:cubicBezTo>
                      <a:pt x="48" y="38"/>
                      <a:pt x="48" y="38"/>
                      <a:pt x="48" y="38"/>
                    </a:cubicBezTo>
                    <a:cubicBezTo>
                      <a:pt x="49" y="39"/>
                      <a:pt x="50" y="39"/>
                      <a:pt x="51" y="39"/>
                    </a:cubicBezTo>
                    <a:cubicBezTo>
                      <a:pt x="53" y="39"/>
                      <a:pt x="55" y="38"/>
                      <a:pt x="56" y="36"/>
                    </a:cubicBezTo>
                    <a:cubicBezTo>
                      <a:pt x="58" y="33"/>
                      <a:pt x="57" y="30"/>
                      <a:pt x="54" y="28"/>
                    </a:cubicBezTo>
                    <a:close/>
                  </a:path>
                </a:pathLst>
              </a:custGeom>
              <a:grpFill/>
              <a:ln>
                <a:noFill/>
              </a:ln>
            </p:spPr>
            <p:txBody>
              <a:bodyPr anchor="ctr"/>
              <a:lstStyle/>
              <a:p>
                <a:pPr algn="ctr"/>
                <a:endParaRPr sz="1013">
                  <a:latin typeface="+mn-lt"/>
                  <a:ea typeface="+mn-ea"/>
                  <a:cs typeface="+mn-ea"/>
                  <a:sym typeface="+mn-lt"/>
                </a:endParaRPr>
              </a:p>
            </p:txBody>
          </p:sp>
          <p:sp>
            <p:nvSpPr>
              <p:cNvPr id="85" name="Freeform: Shape 18"/>
              <p:cNvSpPr>
                <a:spLocks/>
              </p:cNvSpPr>
              <p:nvPr/>
            </p:nvSpPr>
            <p:spPr bwMode="auto">
              <a:xfrm>
                <a:off x="3576935" y="2629144"/>
                <a:ext cx="252568" cy="162426"/>
              </a:xfrm>
              <a:custGeom>
                <a:avLst/>
                <a:gdLst>
                  <a:gd name="T0" fmla="*/ 49 w 59"/>
                  <a:gd name="T1" fmla="*/ 1 h 38"/>
                  <a:gd name="T2" fmla="*/ 4 w 59"/>
                  <a:gd name="T3" fmla="*/ 27 h 38"/>
                  <a:gd name="T4" fmla="*/ 2 w 59"/>
                  <a:gd name="T5" fmla="*/ 35 h 38"/>
                  <a:gd name="T6" fmla="*/ 7 w 59"/>
                  <a:gd name="T7" fmla="*/ 38 h 38"/>
                  <a:gd name="T8" fmla="*/ 10 w 59"/>
                  <a:gd name="T9" fmla="*/ 37 h 38"/>
                  <a:gd name="T10" fmla="*/ 55 w 59"/>
                  <a:gd name="T11" fmla="*/ 11 h 38"/>
                  <a:gd name="T12" fmla="*/ 57 w 59"/>
                  <a:gd name="T13" fmla="*/ 3 h 38"/>
                  <a:gd name="T14" fmla="*/ 49 w 59"/>
                  <a:gd name="T15" fmla="*/ 1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8">
                    <a:moveTo>
                      <a:pt x="49" y="1"/>
                    </a:moveTo>
                    <a:cubicBezTo>
                      <a:pt x="4" y="27"/>
                      <a:pt x="4" y="27"/>
                      <a:pt x="4" y="27"/>
                    </a:cubicBezTo>
                    <a:cubicBezTo>
                      <a:pt x="1" y="29"/>
                      <a:pt x="0" y="33"/>
                      <a:pt x="2" y="35"/>
                    </a:cubicBezTo>
                    <a:cubicBezTo>
                      <a:pt x="3" y="37"/>
                      <a:pt x="5" y="38"/>
                      <a:pt x="7" y="38"/>
                    </a:cubicBezTo>
                    <a:cubicBezTo>
                      <a:pt x="8" y="38"/>
                      <a:pt x="9" y="38"/>
                      <a:pt x="10" y="37"/>
                    </a:cubicBezTo>
                    <a:cubicBezTo>
                      <a:pt x="55" y="11"/>
                      <a:pt x="55" y="11"/>
                      <a:pt x="55" y="11"/>
                    </a:cubicBezTo>
                    <a:cubicBezTo>
                      <a:pt x="58" y="9"/>
                      <a:pt x="59" y="6"/>
                      <a:pt x="57" y="3"/>
                    </a:cubicBezTo>
                    <a:cubicBezTo>
                      <a:pt x="56" y="0"/>
                      <a:pt x="52" y="0"/>
                      <a:pt x="49" y="1"/>
                    </a:cubicBezTo>
                    <a:close/>
                  </a:path>
                </a:pathLst>
              </a:custGeom>
              <a:grpFill/>
              <a:ln>
                <a:noFill/>
              </a:ln>
            </p:spPr>
            <p:txBody>
              <a:bodyPr anchor="ctr"/>
              <a:lstStyle/>
              <a:p>
                <a:pPr algn="ctr"/>
                <a:endParaRPr sz="1013">
                  <a:latin typeface="+mn-lt"/>
                  <a:ea typeface="+mn-ea"/>
                  <a:cs typeface="+mn-ea"/>
                  <a:sym typeface="+mn-lt"/>
                </a:endParaRPr>
              </a:p>
            </p:txBody>
          </p:sp>
          <p:sp>
            <p:nvSpPr>
              <p:cNvPr id="86" name="Freeform: Shape 19"/>
              <p:cNvSpPr>
                <a:spLocks/>
              </p:cNvSpPr>
              <p:nvPr/>
            </p:nvSpPr>
            <p:spPr bwMode="auto">
              <a:xfrm>
                <a:off x="3953661" y="1330588"/>
                <a:ext cx="171780" cy="244064"/>
              </a:xfrm>
              <a:custGeom>
                <a:avLst/>
                <a:gdLst>
                  <a:gd name="T0" fmla="*/ 28 w 40"/>
                  <a:gd name="T1" fmla="*/ 55 h 57"/>
                  <a:gd name="T2" fmla="*/ 33 w 40"/>
                  <a:gd name="T3" fmla="*/ 57 h 57"/>
                  <a:gd name="T4" fmla="*/ 36 w 40"/>
                  <a:gd name="T5" fmla="*/ 57 h 57"/>
                  <a:gd name="T6" fmla="*/ 38 w 40"/>
                  <a:gd name="T7" fmla="*/ 49 h 57"/>
                  <a:gd name="T8" fmla="*/ 12 w 40"/>
                  <a:gd name="T9" fmla="*/ 3 h 57"/>
                  <a:gd name="T10" fmla="*/ 4 w 40"/>
                  <a:gd name="T11" fmla="*/ 1 h 57"/>
                  <a:gd name="T12" fmla="*/ 2 w 40"/>
                  <a:gd name="T13" fmla="*/ 9 h 57"/>
                  <a:gd name="T14" fmla="*/ 28 w 40"/>
                  <a:gd name="T15" fmla="*/ 55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57">
                    <a:moveTo>
                      <a:pt x="28" y="55"/>
                    </a:moveTo>
                    <a:cubicBezTo>
                      <a:pt x="29" y="56"/>
                      <a:pt x="31" y="57"/>
                      <a:pt x="33" y="57"/>
                    </a:cubicBezTo>
                    <a:cubicBezTo>
                      <a:pt x="34" y="57"/>
                      <a:pt x="35" y="57"/>
                      <a:pt x="36" y="57"/>
                    </a:cubicBezTo>
                    <a:cubicBezTo>
                      <a:pt x="39" y="55"/>
                      <a:pt x="40" y="52"/>
                      <a:pt x="38" y="49"/>
                    </a:cubicBezTo>
                    <a:cubicBezTo>
                      <a:pt x="12" y="3"/>
                      <a:pt x="12" y="3"/>
                      <a:pt x="12" y="3"/>
                    </a:cubicBezTo>
                    <a:cubicBezTo>
                      <a:pt x="10" y="1"/>
                      <a:pt x="7" y="0"/>
                      <a:pt x="4" y="1"/>
                    </a:cubicBezTo>
                    <a:cubicBezTo>
                      <a:pt x="1" y="3"/>
                      <a:pt x="0" y="6"/>
                      <a:pt x="2" y="9"/>
                    </a:cubicBezTo>
                    <a:lnTo>
                      <a:pt x="28" y="55"/>
                    </a:lnTo>
                    <a:close/>
                  </a:path>
                </a:pathLst>
              </a:custGeom>
              <a:grpFill/>
              <a:ln>
                <a:noFill/>
              </a:ln>
            </p:spPr>
            <p:txBody>
              <a:bodyPr anchor="ctr"/>
              <a:lstStyle/>
              <a:p>
                <a:pPr algn="ctr"/>
                <a:endParaRPr sz="1013">
                  <a:latin typeface="+mn-lt"/>
                  <a:ea typeface="+mn-ea"/>
                  <a:cs typeface="+mn-ea"/>
                  <a:sym typeface="+mn-lt"/>
                </a:endParaRPr>
              </a:p>
            </p:txBody>
          </p:sp>
          <p:sp>
            <p:nvSpPr>
              <p:cNvPr id="87" name="Freeform: Shape 20"/>
              <p:cNvSpPr>
                <a:spLocks/>
              </p:cNvSpPr>
              <p:nvPr/>
            </p:nvSpPr>
            <p:spPr bwMode="auto">
              <a:xfrm>
                <a:off x="4537033" y="1210682"/>
                <a:ext cx="47622" cy="274678"/>
              </a:xfrm>
              <a:custGeom>
                <a:avLst/>
                <a:gdLst>
                  <a:gd name="T0" fmla="*/ 5 w 11"/>
                  <a:gd name="T1" fmla="*/ 64 h 64"/>
                  <a:gd name="T2" fmla="*/ 11 w 11"/>
                  <a:gd name="T3" fmla="*/ 58 h 64"/>
                  <a:gd name="T4" fmla="*/ 11 w 11"/>
                  <a:gd name="T5" fmla="*/ 6 h 64"/>
                  <a:gd name="T6" fmla="*/ 5 w 11"/>
                  <a:gd name="T7" fmla="*/ 0 h 64"/>
                  <a:gd name="T8" fmla="*/ 0 w 11"/>
                  <a:gd name="T9" fmla="*/ 6 h 64"/>
                  <a:gd name="T10" fmla="*/ 0 w 11"/>
                  <a:gd name="T11" fmla="*/ 58 h 64"/>
                  <a:gd name="T12" fmla="*/ 5 w 11"/>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11" h="64">
                    <a:moveTo>
                      <a:pt x="5" y="64"/>
                    </a:moveTo>
                    <a:cubicBezTo>
                      <a:pt x="8" y="64"/>
                      <a:pt x="11" y="61"/>
                      <a:pt x="11" y="58"/>
                    </a:cubicBezTo>
                    <a:cubicBezTo>
                      <a:pt x="11" y="6"/>
                      <a:pt x="11" y="6"/>
                      <a:pt x="11" y="6"/>
                    </a:cubicBezTo>
                    <a:cubicBezTo>
                      <a:pt x="11" y="3"/>
                      <a:pt x="8" y="0"/>
                      <a:pt x="5" y="0"/>
                    </a:cubicBezTo>
                    <a:cubicBezTo>
                      <a:pt x="2" y="0"/>
                      <a:pt x="0" y="3"/>
                      <a:pt x="0" y="6"/>
                    </a:cubicBezTo>
                    <a:cubicBezTo>
                      <a:pt x="0" y="58"/>
                      <a:pt x="0" y="58"/>
                      <a:pt x="0" y="58"/>
                    </a:cubicBezTo>
                    <a:cubicBezTo>
                      <a:pt x="0" y="61"/>
                      <a:pt x="2" y="64"/>
                      <a:pt x="5" y="64"/>
                    </a:cubicBezTo>
                    <a:close/>
                  </a:path>
                </a:pathLst>
              </a:custGeom>
              <a:grpFill/>
              <a:ln>
                <a:noFill/>
              </a:ln>
            </p:spPr>
            <p:txBody>
              <a:bodyPr anchor="ctr"/>
              <a:lstStyle/>
              <a:p>
                <a:pPr algn="ctr"/>
                <a:endParaRPr sz="1013">
                  <a:latin typeface="+mn-lt"/>
                  <a:ea typeface="+mn-ea"/>
                  <a:cs typeface="+mn-ea"/>
                  <a:sym typeface="+mn-lt"/>
                </a:endParaRPr>
              </a:p>
            </p:txBody>
          </p:sp>
          <p:sp>
            <p:nvSpPr>
              <p:cNvPr id="88" name="Freeform: Shape 21"/>
              <p:cNvSpPr>
                <a:spLocks/>
              </p:cNvSpPr>
              <p:nvPr/>
            </p:nvSpPr>
            <p:spPr bwMode="auto">
              <a:xfrm>
                <a:off x="3525061" y="2255820"/>
                <a:ext cx="274678" cy="47622"/>
              </a:xfrm>
              <a:custGeom>
                <a:avLst/>
                <a:gdLst>
                  <a:gd name="T0" fmla="*/ 64 w 64"/>
                  <a:gd name="T1" fmla="*/ 5 h 11"/>
                  <a:gd name="T2" fmla="*/ 58 w 64"/>
                  <a:gd name="T3" fmla="*/ 0 h 11"/>
                  <a:gd name="T4" fmla="*/ 6 w 64"/>
                  <a:gd name="T5" fmla="*/ 0 h 11"/>
                  <a:gd name="T6" fmla="*/ 0 w 64"/>
                  <a:gd name="T7" fmla="*/ 5 h 11"/>
                  <a:gd name="T8" fmla="*/ 6 w 64"/>
                  <a:gd name="T9" fmla="*/ 11 h 11"/>
                  <a:gd name="T10" fmla="*/ 58 w 64"/>
                  <a:gd name="T11" fmla="*/ 11 h 11"/>
                  <a:gd name="T12" fmla="*/ 64 w 64"/>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64" y="5"/>
                    </a:moveTo>
                    <a:cubicBezTo>
                      <a:pt x="64" y="2"/>
                      <a:pt x="61" y="0"/>
                      <a:pt x="58" y="0"/>
                    </a:cubicBezTo>
                    <a:cubicBezTo>
                      <a:pt x="6" y="0"/>
                      <a:pt x="6" y="0"/>
                      <a:pt x="6" y="0"/>
                    </a:cubicBezTo>
                    <a:cubicBezTo>
                      <a:pt x="2" y="0"/>
                      <a:pt x="0" y="2"/>
                      <a:pt x="0" y="5"/>
                    </a:cubicBezTo>
                    <a:cubicBezTo>
                      <a:pt x="0" y="9"/>
                      <a:pt x="2" y="11"/>
                      <a:pt x="6" y="11"/>
                    </a:cubicBezTo>
                    <a:cubicBezTo>
                      <a:pt x="58" y="11"/>
                      <a:pt x="58" y="11"/>
                      <a:pt x="58" y="11"/>
                    </a:cubicBezTo>
                    <a:cubicBezTo>
                      <a:pt x="61" y="11"/>
                      <a:pt x="64" y="9"/>
                      <a:pt x="64" y="5"/>
                    </a:cubicBezTo>
                    <a:close/>
                  </a:path>
                </a:pathLst>
              </a:custGeom>
              <a:grpFill/>
              <a:ln>
                <a:noFill/>
              </a:ln>
            </p:spPr>
            <p:txBody>
              <a:bodyPr anchor="ctr"/>
              <a:lstStyle/>
              <a:p>
                <a:pPr algn="ctr"/>
                <a:endParaRPr sz="1013">
                  <a:latin typeface="+mn-lt"/>
                  <a:ea typeface="+mn-ea"/>
                  <a:cs typeface="+mn-ea"/>
                  <a:sym typeface="+mn-lt"/>
                </a:endParaRPr>
              </a:p>
            </p:txBody>
          </p:sp>
        </p:grpSp>
        <p:sp>
          <p:nvSpPr>
            <p:cNvPr id="79" name="Freeform: Shape 22"/>
            <p:cNvSpPr>
              <a:spLocks/>
            </p:cNvSpPr>
            <p:nvPr/>
          </p:nvSpPr>
          <p:spPr bwMode="auto">
            <a:xfrm>
              <a:off x="5353024" y="3209502"/>
              <a:ext cx="314208" cy="744655"/>
            </a:xfrm>
            <a:custGeom>
              <a:avLst/>
              <a:gdLst>
                <a:gd name="T0" fmla="*/ 54 w 58"/>
                <a:gd name="T1" fmla="*/ 14 h 108"/>
                <a:gd name="T2" fmla="*/ 50 w 58"/>
                <a:gd name="T3" fmla="*/ 96 h 108"/>
                <a:gd name="T4" fmla="*/ 48 w 58"/>
                <a:gd name="T5" fmla="*/ 107 h 108"/>
                <a:gd name="T6" fmla="*/ 44 w 58"/>
                <a:gd name="T7" fmla="*/ 108 h 108"/>
                <a:gd name="T8" fmla="*/ 38 w 58"/>
                <a:gd name="T9" fmla="*/ 104 h 108"/>
                <a:gd name="T10" fmla="*/ 45 w 58"/>
                <a:gd name="T11" fmla="*/ 3 h 108"/>
                <a:gd name="T12" fmla="*/ 55 w 58"/>
                <a:gd name="T13" fmla="*/ 4 h 108"/>
                <a:gd name="T14" fmla="*/ 54 w 58"/>
                <a:gd name="T15" fmla="*/ 14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108">
                  <a:moveTo>
                    <a:pt x="54" y="14"/>
                  </a:moveTo>
                  <a:cubicBezTo>
                    <a:pt x="48" y="19"/>
                    <a:pt x="19" y="47"/>
                    <a:pt x="50" y="96"/>
                  </a:cubicBezTo>
                  <a:cubicBezTo>
                    <a:pt x="53" y="100"/>
                    <a:pt x="51" y="104"/>
                    <a:pt x="48" y="107"/>
                  </a:cubicBezTo>
                  <a:cubicBezTo>
                    <a:pt x="47" y="107"/>
                    <a:pt x="45" y="108"/>
                    <a:pt x="44" y="108"/>
                  </a:cubicBezTo>
                  <a:cubicBezTo>
                    <a:pt x="42" y="108"/>
                    <a:pt x="39" y="106"/>
                    <a:pt x="38" y="104"/>
                  </a:cubicBezTo>
                  <a:cubicBezTo>
                    <a:pt x="0" y="45"/>
                    <a:pt x="37" y="9"/>
                    <a:pt x="45" y="3"/>
                  </a:cubicBezTo>
                  <a:cubicBezTo>
                    <a:pt x="48" y="0"/>
                    <a:pt x="53" y="1"/>
                    <a:pt x="55" y="4"/>
                  </a:cubicBezTo>
                  <a:cubicBezTo>
                    <a:pt x="58" y="7"/>
                    <a:pt x="58" y="12"/>
                    <a:pt x="54" y="14"/>
                  </a:cubicBezTo>
                  <a:close/>
                </a:path>
              </a:pathLst>
            </a:custGeom>
            <a:grpFill/>
            <a:ln>
              <a:noFill/>
            </a:ln>
          </p:spPr>
          <p:txBody>
            <a:bodyPr anchor="ctr"/>
            <a:lstStyle/>
            <a:p>
              <a:pPr algn="ctr"/>
              <a:endParaRPr sz="1013">
                <a:latin typeface="+mn-lt"/>
                <a:ea typeface="+mn-ea"/>
                <a:cs typeface="+mn-ea"/>
                <a:sym typeface="+mn-lt"/>
              </a:endParaRPr>
            </a:p>
          </p:txBody>
        </p:sp>
      </p:grpSp>
      <p:sp>
        <p:nvSpPr>
          <p:cNvPr id="89" name="Oval 26"/>
          <p:cNvSpPr>
            <a:spLocks noChangeAspect="1"/>
          </p:cNvSpPr>
          <p:nvPr/>
        </p:nvSpPr>
        <p:spPr>
          <a:xfrm>
            <a:off x="5148977" y="1570027"/>
            <a:ext cx="510152" cy="510152"/>
          </a:xfrm>
          <a:prstGeom prst="ellipse">
            <a:avLst/>
          </a:prstGeom>
          <a:solidFill>
            <a:schemeClr val="accent3"/>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013">
              <a:cs typeface="+mn-ea"/>
              <a:sym typeface="+mn-lt"/>
            </a:endParaRPr>
          </a:p>
        </p:txBody>
      </p:sp>
      <p:sp>
        <p:nvSpPr>
          <p:cNvPr id="90" name="Freeform: Shape 25"/>
          <p:cNvSpPr>
            <a:spLocks/>
          </p:cNvSpPr>
          <p:nvPr/>
        </p:nvSpPr>
        <p:spPr bwMode="auto">
          <a:xfrm>
            <a:off x="5291628" y="1732318"/>
            <a:ext cx="228915" cy="185570"/>
          </a:xfrm>
          <a:custGeom>
            <a:avLst/>
            <a:gdLst>
              <a:gd name="T0" fmla="*/ 68 w 186"/>
              <a:gd name="T1" fmla="*/ 84 h 151"/>
              <a:gd name="T2" fmla="*/ 118 w 186"/>
              <a:gd name="T3" fmla="*/ 84 h 151"/>
              <a:gd name="T4" fmla="*/ 93 w 186"/>
              <a:gd name="T5" fmla="*/ 101 h 151"/>
              <a:gd name="T6" fmla="*/ 93 w 186"/>
              <a:gd name="T7" fmla="*/ 67 h 151"/>
              <a:gd name="T8" fmla="*/ 93 w 186"/>
              <a:gd name="T9" fmla="*/ 101 h 151"/>
              <a:gd name="T10" fmla="*/ 114 w 186"/>
              <a:gd name="T11" fmla="*/ 25 h 151"/>
              <a:gd name="T12" fmla="*/ 114 w 186"/>
              <a:gd name="T13" fmla="*/ 16 h 151"/>
              <a:gd name="T14" fmla="*/ 68 w 186"/>
              <a:gd name="T15" fmla="*/ 21 h 151"/>
              <a:gd name="T16" fmla="*/ 156 w 186"/>
              <a:gd name="T17" fmla="*/ 33 h 151"/>
              <a:gd name="T18" fmla="*/ 156 w 186"/>
              <a:gd name="T19" fmla="*/ 59 h 151"/>
              <a:gd name="T20" fmla="*/ 156 w 186"/>
              <a:gd name="T21" fmla="*/ 33 h 151"/>
              <a:gd name="T22" fmla="*/ 152 w 186"/>
              <a:gd name="T23" fmla="*/ 46 h 151"/>
              <a:gd name="T24" fmla="*/ 160 w 186"/>
              <a:gd name="T25" fmla="*/ 46 h 151"/>
              <a:gd name="T26" fmla="*/ 169 w 186"/>
              <a:gd name="T27" fmla="*/ 16 h 151"/>
              <a:gd name="T28" fmla="*/ 122 w 186"/>
              <a:gd name="T29" fmla="*/ 0 h 151"/>
              <a:gd name="T30" fmla="*/ 63 w 186"/>
              <a:gd name="T31" fmla="*/ 0 h 151"/>
              <a:gd name="T32" fmla="*/ 17 w 186"/>
              <a:gd name="T33" fmla="*/ 16 h 151"/>
              <a:gd name="T34" fmla="*/ 0 w 186"/>
              <a:gd name="T35" fmla="*/ 135 h 151"/>
              <a:gd name="T36" fmla="*/ 169 w 186"/>
              <a:gd name="T37" fmla="*/ 151 h 151"/>
              <a:gd name="T38" fmla="*/ 186 w 186"/>
              <a:gd name="T39" fmla="*/ 33 h 151"/>
              <a:gd name="T40" fmla="*/ 177 w 186"/>
              <a:gd name="T41" fmla="*/ 101 h 151"/>
              <a:gd name="T42" fmla="*/ 137 w 186"/>
              <a:gd name="T43" fmla="*/ 109 h 151"/>
              <a:gd name="T44" fmla="*/ 177 w 186"/>
              <a:gd name="T45" fmla="*/ 135 h 151"/>
              <a:gd name="T46" fmla="*/ 17 w 186"/>
              <a:gd name="T47" fmla="*/ 143 h 151"/>
              <a:gd name="T48" fmla="*/ 9 w 186"/>
              <a:gd name="T49" fmla="*/ 109 h 151"/>
              <a:gd name="T50" fmla="*/ 45 w 186"/>
              <a:gd name="T51" fmla="*/ 101 h 151"/>
              <a:gd name="T52" fmla="*/ 9 w 186"/>
              <a:gd name="T53" fmla="*/ 33 h 151"/>
              <a:gd name="T54" fmla="*/ 34 w 186"/>
              <a:gd name="T55" fmla="*/ 25 h 151"/>
              <a:gd name="T56" fmla="*/ 93 w 186"/>
              <a:gd name="T57" fmla="*/ 8 h 151"/>
              <a:gd name="T58" fmla="*/ 152 w 186"/>
              <a:gd name="T59" fmla="*/ 25 h 151"/>
              <a:gd name="T60" fmla="*/ 177 w 186"/>
              <a:gd name="T61" fmla="*/ 33 h 151"/>
              <a:gd name="T62" fmla="*/ 156 w 186"/>
              <a:gd name="T63" fmla="*/ 67 h 151"/>
              <a:gd name="T64" fmla="*/ 156 w 186"/>
              <a:gd name="T65" fmla="*/ 75 h 151"/>
              <a:gd name="T66" fmla="*/ 156 w 186"/>
              <a:gd name="T67" fmla="*/ 67 h 151"/>
              <a:gd name="T68" fmla="*/ 51 w 186"/>
              <a:gd name="T69" fmla="*/ 84 h 151"/>
              <a:gd name="T70" fmla="*/ 135 w 186"/>
              <a:gd name="T71" fmla="*/ 84 h 151"/>
              <a:gd name="T72" fmla="*/ 93 w 186"/>
              <a:gd name="T73" fmla="*/ 118 h 151"/>
              <a:gd name="T74" fmla="*/ 93 w 186"/>
              <a:gd name="T75" fmla="*/ 50 h 151"/>
              <a:gd name="T76" fmla="*/ 93 w 186"/>
              <a:gd name="T77" fmla="*/ 11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6" h="151">
                <a:moveTo>
                  <a:pt x="93" y="59"/>
                </a:moveTo>
                <a:cubicBezTo>
                  <a:pt x="79" y="59"/>
                  <a:pt x="68" y="70"/>
                  <a:pt x="68" y="84"/>
                </a:cubicBezTo>
                <a:cubicBezTo>
                  <a:pt x="68" y="98"/>
                  <a:pt x="79" y="109"/>
                  <a:pt x="93" y="109"/>
                </a:cubicBezTo>
                <a:cubicBezTo>
                  <a:pt x="107" y="109"/>
                  <a:pt x="118" y="98"/>
                  <a:pt x="118" y="84"/>
                </a:cubicBezTo>
                <a:cubicBezTo>
                  <a:pt x="118" y="70"/>
                  <a:pt x="107" y="59"/>
                  <a:pt x="93" y="59"/>
                </a:cubicBezTo>
                <a:close/>
                <a:moveTo>
                  <a:pt x="93" y="101"/>
                </a:moveTo>
                <a:cubicBezTo>
                  <a:pt x="84" y="101"/>
                  <a:pt x="76" y="93"/>
                  <a:pt x="76" y="84"/>
                </a:cubicBezTo>
                <a:cubicBezTo>
                  <a:pt x="76" y="75"/>
                  <a:pt x="84" y="67"/>
                  <a:pt x="93" y="67"/>
                </a:cubicBezTo>
                <a:cubicBezTo>
                  <a:pt x="102" y="67"/>
                  <a:pt x="110" y="75"/>
                  <a:pt x="110" y="84"/>
                </a:cubicBezTo>
                <a:cubicBezTo>
                  <a:pt x="110" y="93"/>
                  <a:pt x="102" y="101"/>
                  <a:pt x="93" y="101"/>
                </a:cubicBezTo>
                <a:close/>
                <a:moveTo>
                  <a:pt x="72" y="25"/>
                </a:moveTo>
                <a:cubicBezTo>
                  <a:pt x="114" y="25"/>
                  <a:pt x="114" y="25"/>
                  <a:pt x="114" y="25"/>
                </a:cubicBezTo>
                <a:cubicBezTo>
                  <a:pt x="116" y="25"/>
                  <a:pt x="118" y="23"/>
                  <a:pt x="118" y="21"/>
                </a:cubicBezTo>
                <a:cubicBezTo>
                  <a:pt x="118" y="18"/>
                  <a:pt x="116" y="16"/>
                  <a:pt x="114" y="16"/>
                </a:cubicBezTo>
                <a:cubicBezTo>
                  <a:pt x="72" y="16"/>
                  <a:pt x="72" y="16"/>
                  <a:pt x="72" y="16"/>
                </a:cubicBezTo>
                <a:cubicBezTo>
                  <a:pt x="70" y="16"/>
                  <a:pt x="68" y="18"/>
                  <a:pt x="68" y="21"/>
                </a:cubicBezTo>
                <a:cubicBezTo>
                  <a:pt x="68" y="23"/>
                  <a:pt x="70" y="25"/>
                  <a:pt x="72" y="25"/>
                </a:cubicBezTo>
                <a:close/>
                <a:moveTo>
                  <a:pt x="156" y="33"/>
                </a:moveTo>
                <a:cubicBezTo>
                  <a:pt x="149" y="33"/>
                  <a:pt x="144" y="39"/>
                  <a:pt x="144" y="46"/>
                </a:cubicBezTo>
                <a:cubicBezTo>
                  <a:pt x="144" y="53"/>
                  <a:pt x="149" y="59"/>
                  <a:pt x="156" y="59"/>
                </a:cubicBezTo>
                <a:cubicBezTo>
                  <a:pt x="163" y="59"/>
                  <a:pt x="169" y="53"/>
                  <a:pt x="169" y="46"/>
                </a:cubicBezTo>
                <a:cubicBezTo>
                  <a:pt x="169" y="39"/>
                  <a:pt x="163" y="33"/>
                  <a:pt x="156" y="33"/>
                </a:cubicBezTo>
                <a:close/>
                <a:moveTo>
                  <a:pt x="156" y="50"/>
                </a:moveTo>
                <a:cubicBezTo>
                  <a:pt x="154" y="50"/>
                  <a:pt x="152" y="48"/>
                  <a:pt x="152" y="46"/>
                </a:cubicBezTo>
                <a:cubicBezTo>
                  <a:pt x="152" y="44"/>
                  <a:pt x="154" y="42"/>
                  <a:pt x="156" y="42"/>
                </a:cubicBezTo>
                <a:cubicBezTo>
                  <a:pt x="159" y="42"/>
                  <a:pt x="160" y="44"/>
                  <a:pt x="160" y="46"/>
                </a:cubicBezTo>
                <a:cubicBezTo>
                  <a:pt x="160" y="48"/>
                  <a:pt x="159" y="50"/>
                  <a:pt x="156" y="50"/>
                </a:cubicBezTo>
                <a:close/>
                <a:moveTo>
                  <a:pt x="169" y="16"/>
                </a:moveTo>
                <a:cubicBezTo>
                  <a:pt x="152" y="16"/>
                  <a:pt x="152" y="16"/>
                  <a:pt x="152" y="16"/>
                </a:cubicBezTo>
                <a:cubicBezTo>
                  <a:pt x="139" y="16"/>
                  <a:pt x="139" y="0"/>
                  <a:pt x="122" y="0"/>
                </a:cubicBezTo>
                <a:cubicBezTo>
                  <a:pt x="106" y="0"/>
                  <a:pt x="93" y="0"/>
                  <a:pt x="93" y="0"/>
                </a:cubicBezTo>
                <a:cubicBezTo>
                  <a:pt x="93" y="0"/>
                  <a:pt x="80" y="0"/>
                  <a:pt x="63" y="0"/>
                </a:cubicBezTo>
                <a:cubicBezTo>
                  <a:pt x="47" y="0"/>
                  <a:pt x="47" y="16"/>
                  <a:pt x="34" y="16"/>
                </a:cubicBezTo>
                <a:cubicBezTo>
                  <a:pt x="17" y="16"/>
                  <a:pt x="17" y="16"/>
                  <a:pt x="17" y="16"/>
                </a:cubicBezTo>
                <a:cubicBezTo>
                  <a:pt x="8" y="16"/>
                  <a:pt x="0" y="24"/>
                  <a:pt x="0" y="33"/>
                </a:cubicBezTo>
                <a:cubicBezTo>
                  <a:pt x="0" y="135"/>
                  <a:pt x="0" y="135"/>
                  <a:pt x="0" y="135"/>
                </a:cubicBezTo>
                <a:cubicBezTo>
                  <a:pt x="0" y="144"/>
                  <a:pt x="8" y="151"/>
                  <a:pt x="17" y="151"/>
                </a:cubicBezTo>
                <a:cubicBezTo>
                  <a:pt x="169" y="151"/>
                  <a:pt x="169" y="151"/>
                  <a:pt x="169" y="151"/>
                </a:cubicBezTo>
                <a:cubicBezTo>
                  <a:pt x="178" y="151"/>
                  <a:pt x="186" y="144"/>
                  <a:pt x="186" y="135"/>
                </a:cubicBezTo>
                <a:cubicBezTo>
                  <a:pt x="186" y="33"/>
                  <a:pt x="186" y="33"/>
                  <a:pt x="186" y="33"/>
                </a:cubicBezTo>
                <a:cubicBezTo>
                  <a:pt x="186" y="24"/>
                  <a:pt x="178" y="16"/>
                  <a:pt x="169" y="16"/>
                </a:cubicBezTo>
                <a:close/>
                <a:moveTo>
                  <a:pt x="177" y="101"/>
                </a:moveTo>
                <a:cubicBezTo>
                  <a:pt x="141" y="101"/>
                  <a:pt x="141" y="101"/>
                  <a:pt x="141" y="101"/>
                </a:cubicBezTo>
                <a:cubicBezTo>
                  <a:pt x="140" y="104"/>
                  <a:pt x="138" y="107"/>
                  <a:pt x="137" y="109"/>
                </a:cubicBezTo>
                <a:cubicBezTo>
                  <a:pt x="177" y="109"/>
                  <a:pt x="177" y="109"/>
                  <a:pt x="177" y="109"/>
                </a:cubicBezTo>
                <a:cubicBezTo>
                  <a:pt x="177" y="135"/>
                  <a:pt x="177" y="135"/>
                  <a:pt x="177" y="135"/>
                </a:cubicBezTo>
                <a:cubicBezTo>
                  <a:pt x="177" y="139"/>
                  <a:pt x="174" y="143"/>
                  <a:pt x="169" y="143"/>
                </a:cubicBezTo>
                <a:cubicBezTo>
                  <a:pt x="17" y="143"/>
                  <a:pt x="17" y="143"/>
                  <a:pt x="17" y="143"/>
                </a:cubicBezTo>
                <a:cubicBezTo>
                  <a:pt x="12" y="143"/>
                  <a:pt x="9" y="139"/>
                  <a:pt x="9" y="135"/>
                </a:cubicBezTo>
                <a:cubicBezTo>
                  <a:pt x="9" y="109"/>
                  <a:pt x="9" y="109"/>
                  <a:pt x="9" y="109"/>
                </a:cubicBezTo>
                <a:cubicBezTo>
                  <a:pt x="49" y="109"/>
                  <a:pt x="49" y="109"/>
                  <a:pt x="49" y="109"/>
                </a:cubicBezTo>
                <a:cubicBezTo>
                  <a:pt x="48" y="107"/>
                  <a:pt x="46" y="104"/>
                  <a:pt x="45" y="101"/>
                </a:cubicBezTo>
                <a:cubicBezTo>
                  <a:pt x="9" y="101"/>
                  <a:pt x="9" y="101"/>
                  <a:pt x="9" y="101"/>
                </a:cubicBezTo>
                <a:cubicBezTo>
                  <a:pt x="9" y="33"/>
                  <a:pt x="9" y="33"/>
                  <a:pt x="9" y="33"/>
                </a:cubicBezTo>
                <a:cubicBezTo>
                  <a:pt x="9" y="29"/>
                  <a:pt x="12" y="25"/>
                  <a:pt x="17" y="25"/>
                </a:cubicBezTo>
                <a:cubicBezTo>
                  <a:pt x="34" y="25"/>
                  <a:pt x="34" y="25"/>
                  <a:pt x="34" y="25"/>
                </a:cubicBezTo>
                <a:cubicBezTo>
                  <a:pt x="51" y="25"/>
                  <a:pt x="51" y="8"/>
                  <a:pt x="63" y="8"/>
                </a:cubicBezTo>
                <a:cubicBezTo>
                  <a:pt x="72" y="8"/>
                  <a:pt x="93" y="8"/>
                  <a:pt x="93" y="8"/>
                </a:cubicBezTo>
                <a:cubicBezTo>
                  <a:pt x="93" y="8"/>
                  <a:pt x="114" y="8"/>
                  <a:pt x="122" y="8"/>
                </a:cubicBezTo>
                <a:cubicBezTo>
                  <a:pt x="135" y="8"/>
                  <a:pt x="135" y="25"/>
                  <a:pt x="152" y="25"/>
                </a:cubicBezTo>
                <a:cubicBezTo>
                  <a:pt x="169" y="25"/>
                  <a:pt x="169" y="25"/>
                  <a:pt x="169" y="25"/>
                </a:cubicBezTo>
                <a:cubicBezTo>
                  <a:pt x="174" y="25"/>
                  <a:pt x="177" y="29"/>
                  <a:pt x="177" y="33"/>
                </a:cubicBezTo>
                <a:lnTo>
                  <a:pt x="177" y="101"/>
                </a:lnTo>
                <a:close/>
                <a:moveTo>
                  <a:pt x="156" y="67"/>
                </a:moveTo>
                <a:cubicBezTo>
                  <a:pt x="154" y="67"/>
                  <a:pt x="152" y="69"/>
                  <a:pt x="152" y="71"/>
                </a:cubicBezTo>
                <a:cubicBezTo>
                  <a:pt x="152" y="74"/>
                  <a:pt x="154" y="75"/>
                  <a:pt x="156" y="75"/>
                </a:cubicBezTo>
                <a:cubicBezTo>
                  <a:pt x="159" y="75"/>
                  <a:pt x="160" y="74"/>
                  <a:pt x="160" y="71"/>
                </a:cubicBezTo>
                <a:cubicBezTo>
                  <a:pt x="160" y="69"/>
                  <a:pt x="159" y="67"/>
                  <a:pt x="156" y="67"/>
                </a:cubicBezTo>
                <a:close/>
                <a:moveTo>
                  <a:pt x="93" y="42"/>
                </a:moveTo>
                <a:cubicBezTo>
                  <a:pt x="70" y="42"/>
                  <a:pt x="51" y="61"/>
                  <a:pt x="51" y="84"/>
                </a:cubicBezTo>
                <a:cubicBezTo>
                  <a:pt x="51" y="107"/>
                  <a:pt x="70" y="126"/>
                  <a:pt x="93" y="126"/>
                </a:cubicBezTo>
                <a:cubicBezTo>
                  <a:pt x="116" y="126"/>
                  <a:pt x="135" y="107"/>
                  <a:pt x="135" y="84"/>
                </a:cubicBezTo>
                <a:cubicBezTo>
                  <a:pt x="135" y="61"/>
                  <a:pt x="116" y="42"/>
                  <a:pt x="93" y="42"/>
                </a:cubicBezTo>
                <a:close/>
                <a:moveTo>
                  <a:pt x="93" y="118"/>
                </a:moveTo>
                <a:cubicBezTo>
                  <a:pt x="74" y="118"/>
                  <a:pt x="59" y="103"/>
                  <a:pt x="59" y="84"/>
                </a:cubicBezTo>
                <a:cubicBezTo>
                  <a:pt x="59" y="65"/>
                  <a:pt x="74" y="50"/>
                  <a:pt x="93" y="50"/>
                </a:cubicBezTo>
                <a:cubicBezTo>
                  <a:pt x="112" y="50"/>
                  <a:pt x="127" y="65"/>
                  <a:pt x="127" y="84"/>
                </a:cubicBezTo>
                <a:cubicBezTo>
                  <a:pt x="127" y="103"/>
                  <a:pt x="112" y="118"/>
                  <a:pt x="93" y="118"/>
                </a:cubicBezTo>
                <a:close/>
              </a:path>
            </a:pathLst>
          </a:custGeom>
          <a:solidFill>
            <a:schemeClr val="bg1">
              <a:lumMod val="95000"/>
            </a:schemeClr>
          </a:solidFill>
          <a:ln>
            <a:solidFill>
              <a:schemeClr val="bg1"/>
            </a:solidFill>
          </a:ln>
        </p:spPr>
        <p:txBody>
          <a:bodyPr anchor="ctr"/>
          <a:lstStyle/>
          <a:p>
            <a:pPr algn="ctr"/>
            <a:endParaRPr sz="1013">
              <a:latin typeface="+mn-lt"/>
              <a:ea typeface="+mn-ea"/>
              <a:cs typeface="+mn-ea"/>
              <a:sym typeface="+mn-lt"/>
            </a:endParaRPr>
          </a:p>
        </p:txBody>
      </p:sp>
      <p:sp>
        <p:nvSpPr>
          <p:cNvPr id="91" name="Oval 28"/>
          <p:cNvSpPr>
            <a:spLocks noChangeAspect="1"/>
          </p:cNvSpPr>
          <p:nvPr/>
        </p:nvSpPr>
        <p:spPr>
          <a:xfrm>
            <a:off x="5582514" y="2588073"/>
            <a:ext cx="510152" cy="510152"/>
          </a:xfrm>
          <a:prstGeom prst="ellipse">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013">
              <a:cs typeface="+mn-ea"/>
              <a:sym typeface="+mn-lt"/>
            </a:endParaRPr>
          </a:p>
        </p:txBody>
      </p:sp>
      <p:sp>
        <p:nvSpPr>
          <p:cNvPr id="92" name="Freeform: Shape 27"/>
          <p:cNvSpPr>
            <a:spLocks/>
          </p:cNvSpPr>
          <p:nvPr/>
        </p:nvSpPr>
        <p:spPr bwMode="auto">
          <a:xfrm>
            <a:off x="5725166" y="2770683"/>
            <a:ext cx="229592" cy="144935"/>
          </a:xfrm>
          <a:custGeom>
            <a:avLst/>
            <a:gdLst>
              <a:gd name="T0" fmla="*/ 118 w 186"/>
              <a:gd name="T1" fmla="*/ 21 h 118"/>
              <a:gd name="T2" fmla="*/ 127 w 186"/>
              <a:gd name="T3" fmla="*/ 21 h 118"/>
              <a:gd name="T4" fmla="*/ 182 w 186"/>
              <a:gd name="T5" fmla="*/ 17 h 118"/>
              <a:gd name="T6" fmla="*/ 180 w 186"/>
              <a:gd name="T7" fmla="*/ 17 h 118"/>
              <a:gd name="T8" fmla="*/ 144 w 186"/>
              <a:gd name="T9" fmla="*/ 17 h 118"/>
              <a:gd name="T10" fmla="*/ 17 w 186"/>
              <a:gd name="T11" fmla="*/ 0 h 118"/>
              <a:gd name="T12" fmla="*/ 0 w 186"/>
              <a:gd name="T13" fmla="*/ 101 h 118"/>
              <a:gd name="T14" fmla="*/ 127 w 186"/>
              <a:gd name="T15" fmla="*/ 118 h 118"/>
              <a:gd name="T16" fmla="*/ 144 w 186"/>
              <a:gd name="T17" fmla="*/ 83 h 118"/>
              <a:gd name="T18" fmla="*/ 180 w 186"/>
              <a:gd name="T19" fmla="*/ 101 h 118"/>
              <a:gd name="T20" fmla="*/ 186 w 186"/>
              <a:gd name="T21" fmla="*/ 97 h 118"/>
              <a:gd name="T22" fmla="*/ 182 w 186"/>
              <a:gd name="T23" fmla="*/ 17 h 118"/>
              <a:gd name="T24" fmla="*/ 127 w 186"/>
              <a:gd name="T25" fmla="*/ 110 h 118"/>
              <a:gd name="T26" fmla="*/ 9 w 186"/>
              <a:gd name="T27" fmla="*/ 101 h 118"/>
              <a:gd name="T28" fmla="*/ 135 w 186"/>
              <a:gd name="T29" fmla="*/ 42 h 118"/>
              <a:gd name="T30" fmla="*/ 135 w 186"/>
              <a:gd name="T31" fmla="*/ 34 h 118"/>
              <a:gd name="T32" fmla="*/ 9 w 186"/>
              <a:gd name="T33" fmla="*/ 17 h 118"/>
              <a:gd name="T34" fmla="*/ 127 w 186"/>
              <a:gd name="T35" fmla="*/ 8 h 118"/>
              <a:gd name="T36" fmla="*/ 135 w 186"/>
              <a:gd name="T37" fmla="*/ 34 h 118"/>
              <a:gd name="T38" fmla="*/ 144 w 186"/>
              <a:gd name="T39" fmla="*/ 73 h 118"/>
              <a:gd name="T40" fmla="*/ 161 w 186"/>
              <a:gd name="T41" fmla="*/ 36 h 118"/>
              <a:gd name="T42" fmla="*/ 177 w 186"/>
              <a:gd name="T43" fmla="*/ 90 h 118"/>
              <a:gd name="T44" fmla="*/ 169 w 186"/>
              <a:gd name="T45" fmla="*/ 32 h 118"/>
              <a:gd name="T46" fmla="*/ 177 w 186"/>
              <a:gd name="T47" fmla="*/ 90 h 118"/>
              <a:gd name="T48" fmla="*/ 97 w 186"/>
              <a:gd name="T49" fmla="*/ 93 h 118"/>
              <a:gd name="T50" fmla="*/ 97 w 186"/>
              <a:gd name="T51" fmla="*/ 51 h 118"/>
              <a:gd name="T52" fmla="*/ 81 w 186"/>
              <a:gd name="T53" fmla="*/ 84 h 118"/>
              <a:gd name="T54" fmla="*/ 68 w 186"/>
              <a:gd name="T55" fmla="*/ 72 h 118"/>
              <a:gd name="T56" fmla="*/ 26 w 186"/>
              <a:gd name="T57" fmla="*/ 72 h 118"/>
              <a:gd name="T58" fmla="*/ 97 w 186"/>
              <a:gd name="T59" fmla="*/ 59 h 118"/>
              <a:gd name="T60" fmla="*/ 97 w 186"/>
              <a:gd name="T61" fmla="*/ 84 h 118"/>
              <a:gd name="T62" fmla="*/ 97 w 186"/>
              <a:gd name="T63" fmla="*/ 59 h 118"/>
              <a:gd name="T64" fmla="*/ 59 w 186"/>
              <a:gd name="T65" fmla="*/ 72 h 118"/>
              <a:gd name="T66" fmla="*/ 34 w 186"/>
              <a:gd name="T67" fmla="*/ 72 h 118"/>
              <a:gd name="T68" fmla="*/ 106 w 186"/>
              <a:gd name="T69" fmla="*/ 17 h 118"/>
              <a:gd name="T70" fmla="*/ 106 w 186"/>
              <a:gd name="T71" fmla="*/ 25 h 118"/>
              <a:gd name="T72" fmla="*/ 106 w 186"/>
              <a:gd name="T73" fmla="*/ 1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6" h="118">
                <a:moveTo>
                  <a:pt x="123" y="17"/>
                </a:moveTo>
                <a:cubicBezTo>
                  <a:pt x="120" y="17"/>
                  <a:pt x="118" y="19"/>
                  <a:pt x="118" y="21"/>
                </a:cubicBezTo>
                <a:cubicBezTo>
                  <a:pt x="118" y="23"/>
                  <a:pt x="120" y="25"/>
                  <a:pt x="123" y="25"/>
                </a:cubicBezTo>
                <a:cubicBezTo>
                  <a:pt x="125" y="25"/>
                  <a:pt x="127" y="23"/>
                  <a:pt x="127" y="21"/>
                </a:cubicBezTo>
                <a:cubicBezTo>
                  <a:pt x="127" y="19"/>
                  <a:pt x="125" y="17"/>
                  <a:pt x="123" y="17"/>
                </a:cubicBezTo>
                <a:close/>
                <a:moveTo>
                  <a:pt x="182" y="17"/>
                </a:moveTo>
                <a:cubicBezTo>
                  <a:pt x="181" y="17"/>
                  <a:pt x="180" y="17"/>
                  <a:pt x="180" y="17"/>
                </a:cubicBezTo>
                <a:cubicBezTo>
                  <a:pt x="180" y="17"/>
                  <a:pt x="180" y="17"/>
                  <a:pt x="180" y="17"/>
                </a:cubicBezTo>
                <a:cubicBezTo>
                  <a:pt x="144" y="35"/>
                  <a:pt x="144" y="35"/>
                  <a:pt x="144" y="35"/>
                </a:cubicBezTo>
                <a:cubicBezTo>
                  <a:pt x="144" y="17"/>
                  <a:pt x="144" y="17"/>
                  <a:pt x="144" y="17"/>
                </a:cubicBezTo>
                <a:cubicBezTo>
                  <a:pt x="144" y="8"/>
                  <a:pt x="136" y="0"/>
                  <a:pt x="127" y="0"/>
                </a:cubicBezTo>
                <a:cubicBezTo>
                  <a:pt x="17" y="0"/>
                  <a:pt x="17" y="0"/>
                  <a:pt x="17" y="0"/>
                </a:cubicBezTo>
                <a:cubicBezTo>
                  <a:pt x="8" y="0"/>
                  <a:pt x="0" y="8"/>
                  <a:pt x="0" y="17"/>
                </a:cubicBezTo>
                <a:cubicBezTo>
                  <a:pt x="0" y="101"/>
                  <a:pt x="0" y="101"/>
                  <a:pt x="0" y="101"/>
                </a:cubicBezTo>
                <a:cubicBezTo>
                  <a:pt x="0" y="111"/>
                  <a:pt x="8" y="118"/>
                  <a:pt x="17" y="118"/>
                </a:cubicBezTo>
                <a:cubicBezTo>
                  <a:pt x="127" y="118"/>
                  <a:pt x="127" y="118"/>
                  <a:pt x="127" y="118"/>
                </a:cubicBezTo>
                <a:cubicBezTo>
                  <a:pt x="136" y="118"/>
                  <a:pt x="144" y="111"/>
                  <a:pt x="144" y="101"/>
                </a:cubicBezTo>
                <a:cubicBezTo>
                  <a:pt x="144" y="83"/>
                  <a:pt x="144" y="83"/>
                  <a:pt x="144" y="83"/>
                </a:cubicBezTo>
                <a:cubicBezTo>
                  <a:pt x="180" y="101"/>
                  <a:pt x="180" y="101"/>
                  <a:pt x="180" y="101"/>
                </a:cubicBezTo>
                <a:cubicBezTo>
                  <a:pt x="180" y="101"/>
                  <a:pt x="180" y="101"/>
                  <a:pt x="180" y="101"/>
                </a:cubicBezTo>
                <a:cubicBezTo>
                  <a:pt x="180" y="101"/>
                  <a:pt x="181" y="101"/>
                  <a:pt x="182" y="101"/>
                </a:cubicBezTo>
                <a:cubicBezTo>
                  <a:pt x="184" y="101"/>
                  <a:pt x="186" y="99"/>
                  <a:pt x="186" y="97"/>
                </a:cubicBezTo>
                <a:cubicBezTo>
                  <a:pt x="186" y="21"/>
                  <a:pt x="186" y="21"/>
                  <a:pt x="186" y="21"/>
                </a:cubicBezTo>
                <a:cubicBezTo>
                  <a:pt x="186" y="19"/>
                  <a:pt x="184" y="17"/>
                  <a:pt x="182" y="17"/>
                </a:cubicBezTo>
                <a:close/>
                <a:moveTo>
                  <a:pt x="135" y="101"/>
                </a:moveTo>
                <a:cubicBezTo>
                  <a:pt x="135" y="106"/>
                  <a:pt x="132" y="110"/>
                  <a:pt x="127" y="110"/>
                </a:cubicBezTo>
                <a:cubicBezTo>
                  <a:pt x="17" y="110"/>
                  <a:pt x="17" y="110"/>
                  <a:pt x="17" y="110"/>
                </a:cubicBezTo>
                <a:cubicBezTo>
                  <a:pt x="13" y="110"/>
                  <a:pt x="9" y="106"/>
                  <a:pt x="9" y="101"/>
                </a:cubicBezTo>
                <a:cubicBezTo>
                  <a:pt x="9" y="42"/>
                  <a:pt x="9" y="42"/>
                  <a:pt x="9" y="42"/>
                </a:cubicBezTo>
                <a:cubicBezTo>
                  <a:pt x="135" y="42"/>
                  <a:pt x="135" y="42"/>
                  <a:pt x="135" y="42"/>
                </a:cubicBezTo>
                <a:lnTo>
                  <a:pt x="135" y="101"/>
                </a:lnTo>
                <a:close/>
                <a:moveTo>
                  <a:pt x="135" y="34"/>
                </a:moveTo>
                <a:cubicBezTo>
                  <a:pt x="9" y="34"/>
                  <a:pt x="9" y="34"/>
                  <a:pt x="9" y="34"/>
                </a:cubicBezTo>
                <a:cubicBezTo>
                  <a:pt x="9" y="17"/>
                  <a:pt x="9" y="17"/>
                  <a:pt x="9" y="17"/>
                </a:cubicBezTo>
                <a:cubicBezTo>
                  <a:pt x="9" y="12"/>
                  <a:pt x="13" y="8"/>
                  <a:pt x="17" y="8"/>
                </a:cubicBezTo>
                <a:cubicBezTo>
                  <a:pt x="127" y="8"/>
                  <a:pt x="127" y="8"/>
                  <a:pt x="127" y="8"/>
                </a:cubicBezTo>
                <a:cubicBezTo>
                  <a:pt x="132" y="8"/>
                  <a:pt x="135" y="12"/>
                  <a:pt x="135" y="17"/>
                </a:cubicBezTo>
                <a:lnTo>
                  <a:pt x="135" y="34"/>
                </a:lnTo>
                <a:close/>
                <a:moveTo>
                  <a:pt x="161" y="82"/>
                </a:moveTo>
                <a:cubicBezTo>
                  <a:pt x="144" y="73"/>
                  <a:pt x="144" y="73"/>
                  <a:pt x="144" y="73"/>
                </a:cubicBezTo>
                <a:cubicBezTo>
                  <a:pt x="144" y="45"/>
                  <a:pt x="144" y="45"/>
                  <a:pt x="144" y="45"/>
                </a:cubicBezTo>
                <a:cubicBezTo>
                  <a:pt x="161" y="36"/>
                  <a:pt x="161" y="36"/>
                  <a:pt x="161" y="36"/>
                </a:cubicBezTo>
                <a:lnTo>
                  <a:pt x="161" y="82"/>
                </a:lnTo>
                <a:close/>
                <a:moveTo>
                  <a:pt x="177" y="90"/>
                </a:moveTo>
                <a:cubicBezTo>
                  <a:pt x="169" y="86"/>
                  <a:pt x="169" y="86"/>
                  <a:pt x="169" y="86"/>
                </a:cubicBezTo>
                <a:cubicBezTo>
                  <a:pt x="169" y="32"/>
                  <a:pt x="169" y="32"/>
                  <a:pt x="169" y="32"/>
                </a:cubicBezTo>
                <a:cubicBezTo>
                  <a:pt x="177" y="28"/>
                  <a:pt x="177" y="28"/>
                  <a:pt x="177" y="28"/>
                </a:cubicBezTo>
                <a:lnTo>
                  <a:pt x="177" y="90"/>
                </a:lnTo>
                <a:close/>
                <a:moveTo>
                  <a:pt x="47" y="93"/>
                </a:moveTo>
                <a:cubicBezTo>
                  <a:pt x="97" y="93"/>
                  <a:pt x="97" y="93"/>
                  <a:pt x="97" y="93"/>
                </a:cubicBezTo>
                <a:cubicBezTo>
                  <a:pt x="109" y="93"/>
                  <a:pt x="118" y="83"/>
                  <a:pt x="118" y="72"/>
                </a:cubicBezTo>
                <a:cubicBezTo>
                  <a:pt x="118" y="60"/>
                  <a:pt x="109" y="51"/>
                  <a:pt x="97" y="51"/>
                </a:cubicBezTo>
                <a:cubicBezTo>
                  <a:pt x="86" y="51"/>
                  <a:pt x="76" y="60"/>
                  <a:pt x="76" y="72"/>
                </a:cubicBezTo>
                <a:cubicBezTo>
                  <a:pt x="76" y="77"/>
                  <a:pt x="78" y="81"/>
                  <a:pt x="81" y="84"/>
                </a:cubicBezTo>
                <a:cubicBezTo>
                  <a:pt x="63" y="84"/>
                  <a:pt x="63" y="84"/>
                  <a:pt x="63" y="84"/>
                </a:cubicBezTo>
                <a:cubicBezTo>
                  <a:pt x="66" y="81"/>
                  <a:pt x="68" y="77"/>
                  <a:pt x="68" y="72"/>
                </a:cubicBezTo>
                <a:cubicBezTo>
                  <a:pt x="68" y="60"/>
                  <a:pt x="58" y="51"/>
                  <a:pt x="47" y="51"/>
                </a:cubicBezTo>
                <a:cubicBezTo>
                  <a:pt x="35" y="51"/>
                  <a:pt x="26" y="60"/>
                  <a:pt x="26" y="72"/>
                </a:cubicBezTo>
                <a:cubicBezTo>
                  <a:pt x="26" y="83"/>
                  <a:pt x="35" y="93"/>
                  <a:pt x="47" y="93"/>
                </a:cubicBezTo>
                <a:close/>
                <a:moveTo>
                  <a:pt x="97" y="59"/>
                </a:moveTo>
                <a:cubicBezTo>
                  <a:pt x="104" y="59"/>
                  <a:pt x="110" y="65"/>
                  <a:pt x="110" y="72"/>
                </a:cubicBezTo>
                <a:cubicBezTo>
                  <a:pt x="110" y="79"/>
                  <a:pt x="104" y="84"/>
                  <a:pt x="97" y="84"/>
                </a:cubicBezTo>
                <a:cubicBezTo>
                  <a:pt x="90" y="84"/>
                  <a:pt x="85" y="79"/>
                  <a:pt x="85" y="72"/>
                </a:cubicBezTo>
                <a:cubicBezTo>
                  <a:pt x="85" y="65"/>
                  <a:pt x="90" y="59"/>
                  <a:pt x="97" y="59"/>
                </a:cubicBezTo>
                <a:close/>
                <a:moveTo>
                  <a:pt x="47" y="59"/>
                </a:moveTo>
                <a:cubicBezTo>
                  <a:pt x="54" y="59"/>
                  <a:pt x="59" y="65"/>
                  <a:pt x="59" y="72"/>
                </a:cubicBezTo>
                <a:cubicBezTo>
                  <a:pt x="59" y="79"/>
                  <a:pt x="54" y="84"/>
                  <a:pt x="47" y="84"/>
                </a:cubicBezTo>
                <a:cubicBezTo>
                  <a:pt x="40" y="84"/>
                  <a:pt x="34" y="79"/>
                  <a:pt x="34" y="72"/>
                </a:cubicBezTo>
                <a:cubicBezTo>
                  <a:pt x="34" y="65"/>
                  <a:pt x="40" y="59"/>
                  <a:pt x="47" y="59"/>
                </a:cubicBezTo>
                <a:close/>
                <a:moveTo>
                  <a:pt x="106" y="17"/>
                </a:moveTo>
                <a:cubicBezTo>
                  <a:pt x="103" y="17"/>
                  <a:pt x="102" y="19"/>
                  <a:pt x="102" y="21"/>
                </a:cubicBezTo>
                <a:cubicBezTo>
                  <a:pt x="102" y="23"/>
                  <a:pt x="103" y="25"/>
                  <a:pt x="106" y="25"/>
                </a:cubicBezTo>
                <a:cubicBezTo>
                  <a:pt x="108" y="25"/>
                  <a:pt x="110" y="23"/>
                  <a:pt x="110" y="21"/>
                </a:cubicBezTo>
                <a:cubicBezTo>
                  <a:pt x="110" y="19"/>
                  <a:pt x="108" y="17"/>
                  <a:pt x="106" y="17"/>
                </a:cubicBezTo>
                <a:close/>
              </a:path>
            </a:pathLst>
          </a:custGeom>
          <a:solidFill>
            <a:schemeClr val="bg1"/>
          </a:solidFill>
          <a:ln>
            <a:noFill/>
          </a:ln>
        </p:spPr>
        <p:txBody>
          <a:bodyPr anchor="ctr"/>
          <a:lstStyle/>
          <a:p>
            <a:pPr algn="ctr"/>
            <a:endParaRPr sz="1013">
              <a:latin typeface="+mn-lt"/>
              <a:ea typeface="+mn-ea"/>
              <a:cs typeface="+mn-ea"/>
              <a:sym typeface="+mn-lt"/>
            </a:endParaRPr>
          </a:p>
        </p:txBody>
      </p:sp>
      <p:sp>
        <p:nvSpPr>
          <p:cNvPr id="93" name="Oval 32"/>
          <p:cNvSpPr>
            <a:spLocks noChangeAspect="1"/>
          </p:cNvSpPr>
          <p:nvPr/>
        </p:nvSpPr>
        <p:spPr>
          <a:xfrm>
            <a:off x="2848748" y="2595669"/>
            <a:ext cx="510152" cy="510152"/>
          </a:xfrm>
          <a:prstGeom prst="ellipse">
            <a:avLst/>
          </a:prstGeom>
          <a:solidFill>
            <a:schemeClr val="accent3"/>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013">
              <a:cs typeface="+mn-ea"/>
              <a:sym typeface="+mn-lt"/>
            </a:endParaRPr>
          </a:p>
        </p:txBody>
      </p:sp>
      <p:sp>
        <p:nvSpPr>
          <p:cNvPr id="94" name="Freeform: Shape 33"/>
          <p:cNvSpPr>
            <a:spLocks/>
          </p:cNvSpPr>
          <p:nvPr/>
        </p:nvSpPr>
        <p:spPr bwMode="auto">
          <a:xfrm>
            <a:off x="2989991" y="2759779"/>
            <a:ext cx="225621" cy="185451"/>
          </a:xfrm>
          <a:custGeom>
            <a:avLst/>
            <a:gdLst>
              <a:gd name="T0" fmla="*/ 17 w 185"/>
              <a:gd name="T1" fmla="*/ 109 h 152"/>
              <a:gd name="T2" fmla="*/ 25 w 185"/>
              <a:gd name="T3" fmla="*/ 109 h 152"/>
              <a:gd name="T4" fmla="*/ 46 w 185"/>
              <a:gd name="T5" fmla="*/ 88 h 152"/>
              <a:gd name="T6" fmla="*/ 181 w 185"/>
              <a:gd name="T7" fmla="*/ 91 h 152"/>
              <a:gd name="T8" fmla="*/ 150 w 185"/>
              <a:gd name="T9" fmla="*/ 17 h 152"/>
              <a:gd name="T10" fmla="*/ 101 w 185"/>
              <a:gd name="T11" fmla="*/ 25 h 152"/>
              <a:gd name="T12" fmla="*/ 59 w 185"/>
              <a:gd name="T13" fmla="*/ 0 h 152"/>
              <a:gd name="T14" fmla="*/ 35 w 185"/>
              <a:gd name="T15" fmla="*/ 17 h 152"/>
              <a:gd name="T16" fmla="*/ 0 w 185"/>
              <a:gd name="T17" fmla="*/ 109 h 152"/>
              <a:gd name="T18" fmla="*/ 83 w 185"/>
              <a:gd name="T19" fmla="*/ 118 h 152"/>
              <a:gd name="T20" fmla="*/ 143 w 185"/>
              <a:gd name="T21" fmla="*/ 152 h 152"/>
              <a:gd name="T22" fmla="*/ 181 w 185"/>
              <a:gd name="T23" fmla="*/ 91 h 152"/>
              <a:gd name="T24" fmla="*/ 8 w 185"/>
              <a:gd name="T25" fmla="*/ 109 h 152"/>
              <a:gd name="T26" fmla="*/ 76 w 185"/>
              <a:gd name="T27" fmla="*/ 109 h 152"/>
              <a:gd name="T28" fmla="*/ 76 w 185"/>
              <a:gd name="T29" fmla="*/ 84 h 152"/>
              <a:gd name="T30" fmla="*/ 21 w 185"/>
              <a:gd name="T31" fmla="*/ 73 h 152"/>
              <a:gd name="T32" fmla="*/ 44 w 185"/>
              <a:gd name="T33" fmla="*/ 18 h 152"/>
              <a:gd name="T34" fmla="*/ 76 w 185"/>
              <a:gd name="T35" fmla="*/ 24 h 152"/>
              <a:gd name="T36" fmla="*/ 76 w 185"/>
              <a:gd name="T37" fmla="*/ 84 h 152"/>
              <a:gd name="T38" fmla="*/ 84 w 185"/>
              <a:gd name="T39" fmla="*/ 109 h 152"/>
              <a:gd name="T40" fmla="*/ 101 w 185"/>
              <a:gd name="T41" fmla="*/ 101 h 152"/>
              <a:gd name="T42" fmla="*/ 101 w 185"/>
              <a:gd name="T43" fmla="*/ 93 h 152"/>
              <a:gd name="T44" fmla="*/ 84 w 185"/>
              <a:gd name="T45" fmla="*/ 33 h 152"/>
              <a:gd name="T46" fmla="*/ 101 w 185"/>
              <a:gd name="T47" fmla="*/ 93 h 152"/>
              <a:gd name="T48" fmla="*/ 110 w 185"/>
              <a:gd name="T49" fmla="*/ 24 h 152"/>
              <a:gd name="T50" fmla="*/ 142 w 185"/>
              <a:gd name="T51" fmla="*/ 18 h 152"/>
              <a:gd name="T52" fmla="*/ 164 w 185"/>
              <a:gd name="T53" fmla="*/ 73 h 152"/>
              <a:gd name="T54" fmla="*/ 109 w 185"/>
              <a:gd name="T55" fmla="*/ 84 h 152"/>
              <a:gd name="T56" fmla="*/ 143 w 185"/>
              <a:gd name="T57" fmla="*/ 143 h 152"/>
              <a:gd name="T58" fmla="*/ 143 w 185"/>
              <a:gd name="T59" fmla="*/ 76 h 152"/>
              <a:gd name="T60" fmla="*/ 143 w 185"/>
              <a:gd name="T61" fmla="*/ 143 h 152"/>
              <a:gd name="T62" fmla="*/ 118 w 185"/>
              <a:gd name="T63" fmla="*/ 109 h 152"/>
              <a:gd name="T64" fmla="*/ 126 w 185"/>
              <a:gd name="T65" fmla="*/ 109 h 152"/>
              <a:gd name="T66" fmla="*/ 147 w 185"/>
              <a:gd name="T67" fmla="*/ 8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5" h="152">
                <a:moveTo>
                  <a:pt x="42" y="84"/>
                </a:moveTo>
                <a:cubicBezTo>
                  <a:pt x="28" y="84"/>
                  <a:pt x="17" y="95"/>
                  <a:pt x="17" y="109"/>
                </a:cubicBezTo>
                <a:cubicBezTo>
                  <a:pt x="17" y="112"/>
                  <a:pt x="19" y="114"/>
                  <a:pt x="21" y="114"/>
                </a:cubicBezTo>
                <a:cubicBezTo>
                  <a:pt x="23" y="114"/>
                  <a:pt x="25" y="112"/>
                  <a:pt x="25" y="109"/>
                </a:cubicBezTo>
                <a:cubicBezTo>
                  <a:pt x="25" y="100"/>
                  <a:pt x="33" y="93"/>
                  <a:pt x="42" y="93"/>
                </a:cubicBezTo>
                <a:cubicBezTo>
                  <a:pt x="44" y="93"/>
                  <a:pt x="46" y="91"/>
                  <a:pt x="46" y="88"/>
                </a:cubicBezTo>
                <a:cubicBezTo>
                  <a:pt x="46" y="86"/>
                  <a:pt x="44" y="84"/>
                  <a:pt x="42" y="84"/>
                </a:cubicBezTo>
                <a:close/>
                <a:moveTo>
                  <a:pt x="181" y="91"/>
                </a:moveTo>
                <a:cubicBezTo>
                  <a:pt x="150" y="17"/>
                  <a:pt x="150" y="17"/>
                  <a:pt x="150" y="17"/>
                </a:cubicBezTo>
                <a:cubicBezTo>
                  <a:pt x="150" y="17"/>
                  <a:pt x="150" y="17"/>
                  <a:pt x="150" y="17"/>
                </a:cubicBezTo>
                <a:cubicBezTo>
                  <a:pt x="147" y="7"/>
                  <a:pt x="137" y="0"/>
                  <a:pt x="126" y="0"/>
                </a:cubicBezTo>
                <a:cubicBezTo>
                  <a:pt x="112" y="0"/>
                  <a:pt x="101" y="11"/>
                  <a:pt x="101" y="25"/>
                </a:cubicBezTo>
                <a:cubicBezTo>
                  <a:pt x="84" y="25"/>
                  <a:pt x="84" y="25"/>
                  <a:pt x="84" y="25"/>
                </a:cubicBezTo>
                <a:cubicBezTo>
                  <a:pt x="84" y="11"/>
                  <a:pt x="73" y="0"/>
                  <a:pt x="59" y="0"/>
                </a:cubicBezTo>
                <a:cubicBezTo>
                  <a:pt x="48" y="0"/>
                  <a:pt x="39" y="7"/>
                  <a:pt x="35" y="17"/>
                </a:cubicBezTo>
                <a:cubicBezTo>
                  <a:pt x="35" y="17"/>
                  <a:pt x="35" y="17"/>
                  <a:pt x="35" y="17"/>
                </a:cubicBezTo>
                <a:cubicBezTo>
                  <a:pt x="4" y="91"/>
                  <a:pt x="4" y="91"/>
                  <a:pt x="4" y="91"/>
                </a:cubicBezTo>
                <a:cubicBezTo>
                  <a:pt x="1" y="97"/>
                  <a:pt x="0" y="103"/>
                  <a:pt x="0" y="109"/>
                </a:cubicBezTo>
                <a:cubicBezTo>
                  <a:pt x="0" y="133"/>
                  <a:pt x="19" y="152"/>
                  <a:pt x="42" y="152"/>
                </a:cubicBezTo>
                <a:cubicBezTo>
                  <a:pt x="62" y="152"/>
                  <a:pt x="79" y="137"/>
                  <a:pt x="83" y="118"/>
                </a:cubicBezTo>
                <a:cubicBezTo>
                  <a:pt x="102" y="118"/>
                  <a:pt x="102" y="118"/>
                  <a:pt x="102" y="118"/>
                </a:cubicBezTo>
                <a:cubicBezTo>
                  <a:pt x="106" y="137"/>
                  <a:pt x="123" y="152"/>
                  <a:pt x="143" y="152"/>
                </a:cubicBezTo>
                <a:cubicBezTo>
                  <a:pt x="167" y="152"/>
                  <a:pt x="185" y="133"/>
                  <a:pt x="185" y="109"/>
                </a:cubicBezTo>
                <a:cubicBezTo>
                  <a:pt x="185" y="103"/>
                  <a:pt x="184" y="97"/>
                  <a:pt x="181" y="91"/>
                </a:cubicBezTo>
                <a:close/>
                <a:moveTo>
                  <a:pt x="42" y="143"/>
                </a:moveTo>
                <a:cubicBezTo>
                  <a:pt x="23" y="143"/>
                  <a:pt x="8" y="128"/>
                  <a:pt x="8" y="109"/>
                </a:cubicBezTo>
                <a:cubicBezTo>
                  <a:pt x="8" y="91"/>
                  <a:pt x="23" y="76"/>
                  <a:pt x="42" y="76"/>
                </a:cubicBezTo>
                <a:cubicBezTo>
                  <a:pt x="61" y="76"/>
                  <a:pt x="76" y="91"/>
                  <a:pt x="76" y="109"/>
                </a:cubicBezTo>
                <a:cubicBezTo>
                  <a:pt x="76" y="128"/>
                  <a:pt x="61" y="143"/>
                  <a:pt x="42" y="143"/>
                </a:cubicBezTo>
                <a:close/>
                <a:moveTo>
                  <a:pt x="76" y="84"/>
                </a:moveTo>
                <a:cubicBezTo>
                  <a:pt x="68" y="74"/>
                  <a:pt x="56" y="67"/>
                  <a:pt x="42" y="67"/>
                </a:cubicBezTo>
                <a:cubicBezTo>
                  <a:pt x="34" y="67"/>
                  <a:pt x="27" y="69"/>
                  <a:pt x="21" y="73"/>
                </a:cubicBezTo>
                <a:cubicBezTo>
                  <a:pt x="44" y="18"/>
                  <a:pt x="44" y="18"/>
                  <a:pt x="44" y="18"/>
                </a:cubicBezTo>
                <a:cubicBezTo>
                  <a:pt x="44" y="18"/>
                  <a:pt x="44" y="18"/>
                  <a:pt x="44" y="18"/>
                </a:cubicBezTo>
                <a:cubicBezTo>
                  <a:pt x="46" y="12"/>
                  <a:pt x="52" y="8"/>
                  <a:pt x="59" y="8"/>
                </a:cubicBezTo>
                <a:cubicBezTo>
                  <a:pt x="68" y="8"/>
                  <a:pt x="75" y="15"/>
                  <a:pt x="76" y="24"/>
                </a:cubicBezTo>
                <a:cubicBezTo>
                  <a:pt x="76" y="24"/>
                  <a:pt x="76" y="24"/>
                  <a:pt x="76" y="24"/>
                </a:cubicBezTo>
                <a:lnTo>
                  <a:pt x="76" y="84"/>
                </a:lnTo>
                <a:close/>
                <a:moveTo>
                  <a:pt x="101" y="109"/>
                </a:moveTo>
                <a:cubicBezTo>
                  <a:pt x="84" y="109"/>
                  <a:pt x="84" y="109"/>
                  <a:pt x="84" y="109"/>
                </a:cubicBezTo>
                <a:cubicBezTo>
                  <a:pt x="84" y="101"/>
                  <a:pt x="84" y="101"/>
                  <a:pt x="84" y="101"/>
                </a:cubicBezTo>
                <a:cubicBezTo>
                  <a:pt x="101" y="101"/>
                  <a:pt x="101" y="101"/>
                  <a:pt x="101" y="101"/>
                </a:cubicBezTo>
                <a:lnTo>
                  <a:pt x="101" y="109"/>
                </a:lnTo>
                <a:close/>
                <a:moveTo>
                  <a:pt x="101" y="93"/>
                </a:moveTo>
                <a:cubicBezTo>
                  <a:pt x="84" y="93"/>
                  <a:pt x="84" y="93"/>
                  <a:pt x="84" y="93"/>
                </a:cubicBezTo>
                <a:cubicBezTo>
                  <a:pt x="84" y="33"/>
                  <a:pt x="84" y="33"/>
                  <a:pt x="84" y="33"/>
                </a:cubicBezTo>
                <a:cubicBezTo>
                  <a:pt x="101" y="33"/>
                  <a:pt x="101" y="33"/>
                  <a:pt x="101" y="33"/>
                </a:cubicBezTo>
                <a:lnTo>
                  <a:pt x="101" y="93"/>
                </a:lnTo>
                <a:close/>
                <a:moveTo>
                  <a:pt x="109" y="24"/>
                </a:moveTo>
                <a:cubicBezTo>
                  <a:pt x="110" y="24"/>
                  <a:pt x="110" y="24"/>
                  <a:pt x="110" y="24"/>
                </a:cubicBezTo>
                <a:cubicBezTo>
                  <a:pt x="110" y="15"/>
                  <a:pt x="118" y="8"/>
                  <a:pt x="126" y="8"/>
                </a:cubicBezTo>
                <a:cubicBezTo>
                  <a:pt x="133" y="8"/>
                  <a:pt x="139" y="12"/>
                  <a:pt x="142" y="18"/>
                </a:cubicBezTo>
                <a:cubicBezTo>
                  <a:pt x="142" y="18"/>
                  <a:pt x="142" y="18"/>
                  <a:pt x="142" y="18"/>
                </a:cubicBezTo>
                <a:cubicBezTo>
                  <a:pt x="164" y="73"/>
                  <a:pt x="164" y="73"/>
                  <a:pt x="164" y="73"/>
                </a:cubicBezTo>
                <a:cubicBezTo>
                  <a:pt x="158" y="69"/>
                  <a:pt x="151" y="67"/>
                  <a:pt x="143" y="67"/>
                </a:cubicBezTo>
                <a:cubicBezTo>
                  <a:pt x="129" y="67"/>
                  <a:pt x="117" y="74"/>
                  <a:pt x="109" y="84"/>
                </a:cubicBezTo>
                <a:lnTo>
                  <a:pt x="109" y="24"/>
                </a:lnTo>
                <a:close/>
                <a:moveTo>
                  <a:pt x="143" y="143"/>
                </a:moveTo>
                <a:cubicBezTo>
                  <a:pt x="125" y="143"/>
                  <a:pt x="109" y="128"/>
                  <a:pt x="109" y="109"/>
                </a:cubicBezTo>
                <a:cubicBezTo>
                  <a:pt x="109" y="91"/>
                  <a:pt x="125" y="76"/>
                  <a:pt x="143" y="76"/>
                </a:cubicBezTo>
                <a:cubicBezTo>
                  <a:pt x="162" y="76"/>
                  <a:pt x="177" y="91"/>
                  <a:pt x="177" y="109"/>
                </a:cubicBezTo>
                <a:cubicBezTo>
                  <a:pt x="177" y="128"/>
                  <a:pt x="162" y="143"/>
                  <a:pt x="143" y="143"/>
                </a:cubicBezTo>
                <a:close/>
                <a:moveTo>
                  <a:pt x="143" y="84"/>
                </a:moveTo>
                <a:cubicBezTo>
                  <a:pt x="129" y="84"/>
                  <a:pt x="118" y="95"/>
                  <a:pt x="118" y="109"/>
                </a:cubicBezTo>
                <a:cubicBezTo>
                  <a:pt x="118" y="112"/>
                  <a:pt x="120" y="114"/>
                  <a:pt x="122" y="114"/>
                </a:cubicBezTo>
                <a:cubicBezTo>
                  <a:pt x="124" y="114"/>
                  <a:pt x="126" y="112"/>
                  <a:pt x="126" y="109"/>
                </a:cubicBezTo>
                <a:cubicBezTo>
                  <a:pt x="126" y="100"/>
                  <a:pt x="134" y="93"/>
                  <a:pt x="143" y="93"/>
                </a:cubicBezTo>
                <a:cubicBezTo>
                  <a:pt x="146" y="93"/>
                  <a:pt x="147" y="91"/>
                  <a:pt x="147" y="88"/>
                </a:cubicBezTo>
                <a:cubicBezTo>
                  <a:pt x="147" y="86"/>
                  <a:pt x="146" y="84"/>
                  <a:pt x="143" y="84"/>
                </a:cubicBezTo>
                <a:close/>
              </a:path>
            </a:pathLst>
          </a:custGeom>
          <a:solidFill>
            <a:schemeClr val="bg1"/>
          </a:solidFill>
          <a:ln>
            <a:noFill/>
          </a:ln>
        </p:spPr>
        <p:txBody>
          <a:bodyPr anchor="ctr"/>
          <a:lstStyle/>
          <a:p>
            <a:pPr algn="ctr"/>
            <a:endParaRPr sz="1013">
              <a:latin typeface="+mn-lt"/>
              <a:ea typeface="+mn-ea"/>
              <a:cs typeface="+mn-ea"/>
              <a:sym typeface="+mn-lt"/>
            </a:endParaRPr>
          </a:p>
        </p:txBody>
      </p:sp>
      <p:sp>
        <p:nvSpPr>
          <p:cNvPr id="95" name="Oval 31"/>
          <p:cNvSpPr>
            <a:spLocks noChangeAspect="1"/>
          </p:cNvSpPr>
          <p:nvPr/>
        </p:nvSpPr>
        <p:spPr>
          <a:xfrm>
            <a:off x="3270673" y="1570027"/>
            <a:ext cx="510152" cy="510152"/>
          </a:xfrm>
          <a:prstGeom prst="ellipse">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013">
              <a:cs typeface="+mn-ea"/>
              <a:sym typeface="+mn-lt"/>
            </a:endParaRPr>
          </a:p>
        </p:txBody>
      </p:sp>
      <p:sp>
        <p:nvSpPr>
          <p:cNvPr id="96" name="Freeform: Shape 34"/>
          <p:cNvSpPr>
            <a:spLocks/>
          </p:cNvSpPr>
          <p:nvPr/>
        </p:nvSpPr>
        <p:spPr bwMode="auto">
          <a:xfrm>
            <a:off x="3412269" y="1722662"/>
            <a:ext cx="226960" cy="225621"/>
          </a:xfrm>
          <a:custGeom>
            <a:avLst/>
            <a:gdLst>
              <a:gd name="T0" fmla="*/ 85 w 186"/>
              <a:gd name="T1" fmla="*/ 93 h 185"/>
              <a:gd name="T2" fmla="*/ 101 w 186"/>
              <a:gd name="T3" fmla="*/ 93 h 185"/>
              <a:gd name="T4" fmla="*/ 186 w 186"/>
              <a:gd name="T5" fmla="*/ 93 h 185"/>
              <a:gd name="T6" fmla="*/ 159 w 186"/>
              <a:gd name="T7" fmla="*/ 27 h 185"/>
              <a:gd name="T8" fmla="*/ 93 w 186"/>
              <a:gd name="T9" fmla="*/ 0 h 185"/>
              <a:gd name="T10" fmla="*/ 27 w 186"/>
              <a:gd name="T11" fmla="*/ 27 h 185"/>
              <a:gd name="T12" fmla="*/ 0 w 186"/>
              <a:gd name="T13" fmla="*/ 93 h 185"/>
              <a:gd name="T14" fmla="*/ 27 w 186"/>
              <a:gd name="T15" fmla="*/ 158 h 185"/>
              <a:gd name="T16" fmla="*/ 93 w 186"/>
              <a:gd name="T17" fmla="*/ 185 h 185"/>
              <a:gd name="T18" fmla="*/ 159 w 186"/>
              <a:gd name="T19" fmla="*/ 158 h 185"/>
              <a:gd name="T20" fmla="*/ 186 w 186"/>
              <a:gd name="T21" fmla="*/ 93 h 185"/>
              <a:gd name="T22" fmla="*/ 36 w 186"/>
              <a:gd name="T23" fmla="*/ 74 h 185"/>
              <a:gd name="T24" fmla="*/ 36 w 186"/>
              <a:gd name="T25" fmla="*/ 111 h 185"/>
              <a:gd name="T26" fmla="*/ 60 w 186"/>
              <a:gd name="T27" fmla="*/ 79 h 185"/>
              <a:gd name="T28" fmla="*/ 44 w 186"/>
              <a:gd name="T29" fmla="*/ 72 h 185"/>
              <a:gd name="T30" fmla="*/ 60 w 186"/>
              <a:gd name="T31" fmla="*/ 79 h 185"/>
              <a:gd name="T32" fmla="*/ 44 w 186"/>
              <a:gd name="T33" fmla="*/ 113 h 185"/>
              <a:gd name="T34" fmla="*/ 60 w 186"/>
              <a:gd name="T35" fmla="*/ 107 h 185"/>
              <a:gd name="T36" fmla="*/ 33 w 186"/>
              <a:gd name="T37" fmla="*/ 152 h 185"/>
              <a:gd name="T38" fmla="*/ 61 w 186"/>
              <a:gd name="T39" fmla="*/ 124 h 185"/>
              <a:gd name="T40" fmla="*/ 33 w 186"/>
              <a:gd name="T41" fmla="*/ 152 h 185"/>
              <a:gd name="T42" fmla="*/ 39 w 186"/>
              <a:gd name="T43" fmla="*/ 65 h 185"/>
              <a:gd name="T44" fmla="*/ 66 w 186"/>
              <a:gd name="T45" fmla="*/ 39 h 185"/>
              <a:gd name="T46" fmla="*/ 116 w 186"/>
              <a:gd name="T47" fmla="*/ 60 h 185"/>
              <a:gd name="T48" fmla="*/ 100 w 186"/>
              <a:gd name="T49" fmla="*/ 53 h 185"/>
              <a:gd name="T50" fmla="*/ 116 w 186"/>
              <a:gd name="T51" fmla="*/ 60 h 185"/>
              <a:gd name="T52" fmla="*/ 112 w 186"/>
              <a:gd name="T53" fmla="*/ 35 h 185"/>
              <a:gd name="T54" fmla="*/ 74 w 186"/>
              <a:gd name="T55" fmla="*/ 35 h 185"/>
              <a:gd name="T56" fmla="*/ 73 w 186"/>
              <a:gd name="T57" fmla="*/ 43 h 185"/>
              <a:gd name="T58" fmla="*/ 79 w 186"/>
              <a:gd name="T59" fmla="*/ 59 h 185"/>
              <a:gd name="T60" fmla="*/ 73 w 186"/>
              <a:gd name="T61" fmla="*/ 43 h 185"/>
              <a:gd name="T62" fmla="*/ 79 w 186"/>
              <a:gd name="T63" fmla="*/ 126 h 185"/>
              <a:gd name="T64" fmla="*/ 73 w 186"/>
              <a:gd name="T65" fmla="*/ 142 h 185"/>
              <a:gd name="T66" fmla="*/ 93 w 186"/>
              <a:gd name="T67" fmla="*/ 177 h 185"/>
              <a:gd name="T68" fmla="*/ 93 w 186"/>
              <a:gd name="T69" fmla="*/ 137 h 185"/>
              <a:gd name="T70" fmla="*/ 93 w 186"/>
              <a:gd name="T71" fmla="*/ 177 h 185"/>
              <a:gd name="T72" fmla="*/ 100 w 186"/>
              <a:gd name="T73" fmla="*/ 132 h 185"/>
              <a:gd name="T74" fmla="*/ 116 w 186"/>
              <a:gd name="T75" fmla="*/ 125 h 185"/>
              <a:gd name="T76" fmla="*/ 118 w 186"/>
              <a:gd name="T77" fmla="*/ 103 h 185"/>
              <a:gd name="T78" fmla="*/ 103 w 186"/>
              <a:gd name="T79" fmla="*/ 118 h 185"/>
              <a:gd name="T80" fmla="*/ 83 w 186"/>
              <a:gd name="T81" fmla="*/ 118 h 185"/>
              <a:gd name="T82" fmla="*/ 68 w 186"/>
              <a:gd name="T83" fmla="*/ 103 h 185"/>
              <a:gd name="T84" fmla="*/ 68 w 186"/>
              <a:gd name="T85" fmla="*/ 82 h 185"/>
              <a:gd name="T86" fmla="*/ 83 w 186"/>
              <a:gd name="T87" fmla="*/ 68 h 185"/>
              <a:gd name="T88" fmla="*/ 103 w 186"/>
              <a:gd name="T89" fmla="*/ 68 h 185"/>
              <a:gd name="T90" fmla="*/ 118 w 186"/>
              <a:gd name="T91" fmla="*/ 82 h 185"/>
              <a:gd name="T92" fmla="*/ 118 w 186"/>
              <a:gd name="T93" fmla="*/ 103 h 185"/>
              <a:gd name="T94" fmla="*/ 147 w 186"/>
              <a:gd name="T95" fmla="*/ 65 h 185"/>
              <a:gd name="T96" fmla="*/ 120 w 186"/>
              <a:gd name="T97" fmla="*/ 39 h 185"/>
              <a:gd name="T98" fmla="*/ 133 w 186"/>
              <a:gd name="T99" fmla="*/ 86 h 185"/>
              <a:gd name="T100" fmla="*/ 126 w 186"/>
              <a:gd name="T101" fmla="*/ 69 h 185"/>
              <a:gd name="T102" fmla="*/ 133 w 186"/>
              <a:gd name="T103" fmla="*/ 86 h 185"/>
              <a:gd name="T104" fmla="*/ 142 w 186"/>
              <a:gd name="T105" fmla="*/ 113 h 185"/>
              <a:gd name="T106" fmla="*/ 126 w 186"/>
              <a:gd name="T107" fmla="*/ 107 h 185"/>
              <a:gd name="T108" fmla="*/ 153 w 186"/>
              <a:gd name="T109" fmla="*/ 152 h 185"/>
              <a:gd name="T110" fmla="*/ 125 w 186"/>
              <a:gd name="T111" fmla="*/ 124 h 185"/>
              <a:gd name="T112" fmla="*/ 153 w 186"/>
              <a:gd name="T113" fmla="*/ 152 h 185"/>
              <a:gd name="T114" fmla="*/ 138 w 186"/>
              <a:gd name="T115" fmla="*/ 93 h 185"/>
              <a:gd name="T116" fmla="*/ 177 w 186"/>
              <a:gd name="T117" fmla="*/ 9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93" y="84"/>
                </a:moveTo>
                <a:cubicBezTo>
                  <a:pt x="88" y="84"/>
                  <a:pt x="85" y="88"/>
                  <a:pt x="85" y="93"/>
                </a:cubicBezTo>
                <a:cubicBezTo>
                  <a:pt x="85" y="97"/>
                  <a:pt x="88" y="101"/>
                  <a:pt x="93" y="101"/>
                </a:cubicBezTo>
                <a:cubicBezTo>
                  <a:pt x="98" y="101"/>
                  <a:pt x="101" y="97"/>
                  <a:pt x="101" y="93"/>
                </a:cubicBezTo>
                <a:cubicBezTo>
                  <a:pt x="101" y="88"/>
                  <a:pt x="98" y="84"/>
                  <a:pt x="93" y="84"/>
                </a:cubicBezTo>
                <a:close/>
                <a:moveTo>
                  <a:pt x="186" y="93"/>
                </a:moveTo>
                <a:cubicBezTo>
                  <a:pt x="186" y="83"/>
                  <a:pt x="174" y="74"/>
                  <a:pt x="154" y="67"/>
                </a:cubicBezTo>
                <a:cubicBezTo>
                  <a:pt x="163" y="49"/>
                  <a:pt x="166" y="34"/>
                  <a:pt x="159" y="27"/>
                </a:cubicBezTo>
                <a:cubicBezTo>
                  <a:pt x="151" y="20"/>
                  <a:pt x="136" y="22"/>
                  <a:pt x="118" y="32"/>
                </a:cubicBezTo>
                <a:cubicBezTo>
                  <a:pt x="112" y="12"/>
                  <a:pt x="103" y="0"/>
                  <a:pt x="93" y="0"/>
                </a:cubicBezTo>
                <a:cubicBezTo>
                  <a:pt x="83" y="0"/>
                  <a:pt x="74" y="12"/>
                  <a:pt x="68" y="32"/>
                </a:cubicBezTo>
                <a:cubicBezTo>
                  <a:pt x="50" y="22"/>
                  <a:pt x="35" y="20"/>
                  <a:pt x="27" y="27"/>
                </a:cubicBezTo>
                <a:cubicBezTo>
                  <a:pt x="20" y="34"/>
                  <a:pt x="23" y="49"/>
                  <a:pt x="32" y="67"/>
                </a:cubicBezTo>
                <a:cubicBezTo>
                  <a:pt x="12" y="74"/>
                  <a:pt x="0" y="83"/>
                  <a:pt x="0" y="93"/>
                </a:cubicBezTo>
                <a:cubicBezTo>
                  <a:pt x="0" y="103"/>
                  <a:pt x="12" y="112"/>
                  <a:pt x="32" y="118"/>
                </a:cubicBezTo>
                <a:cubicBezTo>
                  <a:pt x="23" y="136"/>
                  <a:pt x="20" y="151"/>
                  <a:pt x="27" y="158"/>
                </a:cubicBezTo>
                <a:cubicBezTo>
                  <a:pt x="35" y="165"/>
                  <a:pt x="50" y="163"/>
                  <a:pt x="68" y="154"/>
                </a:cubicBezTo>
                <a:cubicBezTo>
                  <a:pt x="74" y="173"/>
                  <a:pt x="83" y="185"/>
                  <a:pt x="93" y="185"/>
                </a:cubicBezTo>
                <a:cubicBezTo>
                  <a:pt x="103" y="185"/>
                  <a:pt x="112" y="173"/>
                  <a:pt x="118" y="154"/>
                </a:cubicBezTo>
                <a:cubicBezTo>
                  <a:pt x="136" y="163"/>
                  <a:pt x="151" y="165"/>
                  <a:pt x="159" y="158"/>
                </a:cubicBezTo>
                <a:cubicBezTo>
                  <a:pt x="166" y="151"/>
                  <a:pt x="163" y="136"/>
                  <a:pt x="154" y="118"/>
                </a:cubicBezTo>
                <a:cubicBezTo>
                  <a:pt x="174" y="112"/>
                  <a:pt x="186" y="103"/>
                  <a:pt x="186" y="93"/>
                </a:cubicBezTo>
                <a:close/>
                <a:moveTo>
                  <a:pt x="9" y="93"/>
                </a:moveTo>
                <a:cubicBezTo>
                  <a:pt x="9" y="85"/>
                  <a:pt x="19" y="79"/>
                  <a:pt x="36" y="74"/>
                </a:cubicBezTo>
                <a:cubicBezTo>
                  <a:pt x="39" y="80"/>
                  <a:pt x="43" y="86"/>
                  <a:pt x="48" y="93"/>
                </a:cubicBezTo>
                <a:cubicBezTo>
                  <a:pt x="43" y="99"/>
                  <a:pt x="39" y="105"/>
                  <a:pt x="36" y="111"/>
                </a:cubicBezTo>
                <a:cubicBezTo>
                  <a:pt x="19" y="107"/>
                  <a:pt x="9" y="100"/>
                  <a:pt x="9" y="93"/>
                </a:cubicBezTo>
                <a:close/>
                <a:moveTo>
                  <a:pt x="60" y="79"/>
                </a:moveTo>
                <a:cubicBezTo>
                  <a:pt x="58" y="81"/>
                  <a:pt x="55" y="84"/>
                  <a:pt x="53" y="86"/>
                </a:cubicBezTo>
                <a:cubicBezTo>
                  <a:pt x="50" y="81"/>
                  <a:pt x="46" y="77"/>
                  <a:pt x="44" y="72"/>
                </a:cubicBezTo>
                <a:cubicBezTo>
                  <a:pt x="49" y="71"/>
                  <a:pt x="54" y="70"/>
                  <a:pt x="60" y="69"/>
                </a:cubicBezTo>
                <a:cubicBezTo>
                  <a:pt x="60" y="72"/>
                  <a:pt x="60" y="76"/>
                  <a:pt x="60" y="79"/>
                </a:cubicBezTo>
                <a:close/>
                <a:moveTo>
                  <a:pt x="60" y="116"/>
                </a:moveTo>
                <a:cubicBezTo>
                  <a:pt x="54" y="115"/>
                  <a:pt x="49" y="114"/>
                  <a:pt x="44" y="113"/>
                </a:cubicBezTo>
                <a:cubicBezTo>
                  <a:pt x="46" y="109"/>
                  <a:pt x="50" y="104"/>
                  <a:pt x="53" y="99"/>
                </a:cubicBezTo>
                <a:cubicBezTo>
                  <a:pt x="55" y="102"/>
                  <a:pt x="58" y="104"/>
                  <a:pt x="60" y="107"/>
                </a:cubicBezTo>
                <a:cubicBezTo>
                  <a:pt x="60" y="110"/>
                  <a:pt x="60" y="113"/>
                  <a:pt x="60" y="116"/>
                </a:cubicBezTo>
                <a:close/>
                <a:moveTo>
                  <a:pt x="33" y="152"/>
                </a:moveTo>
                <a:cubicBezTo>
                  <a:pt x="28" y="147"/>
                  <a:pt x="31" y="135"/>
                  <a:pt x="39" y="120"/>
                </a:cubicBezTo>
                <a:cubicBezTo>
                  <a:pt x="46" y="122"/>
                  <a:pt x="53" y="123"/>
                  <a:pt x="61" y="124"/>
                </a:cubicBezTo>
                <a:cubicBezTo>
                  <a:pt x="62" y="132"/>
                  <a:pt x="64" y="140"/>
                  <a:pt x="66" y="146"/>
                </a:cubicBezTo>
                <a:cubicBezTo>
                  <a:pt x="51" y="155"/>
                  <a:pt x="39" y="158"/>
                  <a:pt x="33" y="152"/>
                </a:cubicBezTo>
                <a:close/>
                <a:moveTo>
                  <a:pt x="61" y="61"/>
                </a:moveTo>
                <a:cubicBezTo>
                  <a:pt x="53" y="62"/>
                  <a:pt x="46" y="63"/>
                  <a:pt x="39" y="65"/>
                </a:cubicBezTo>
                <a:cubicBezTo>
                  <a:pt x="31" y="50"/>
                  <a:pt x="28" y="38"/>
                  <a:pt x="33" y="33"/>
                </a:cubicBezTo>
                <a:cubicBezTo>
                  <a:pt x="39" y="28"/>
                  <a:pt x="51" y="31"/>
                  <a:pt x="66" y="39"/>
                </a:cubicBezTo>
                <a:cubicBezTo>
                  <a:pt x="64" y="46"/>
                  <a:pt x="62" y="53"/>
                  <a:pt x="61" y="61"/>
                </a:cubicBezTo>
                <a:close/>
                <a:moveTo>
                  <a:pt x="116" y="60"/>
                </a:moveTo>
                <a:cubicBezTo>
                  <a:pt x="113" y="60"/>
                  <a:pt x="110" y="60"/>
                  <a:pt x="107" y="59"/>
                </a:cubicBezTo>
                <a:cubicBezTo>
                  <a:pt x="104" y="57"/>
                  <a:pt x="102" y="55"/>
                  <a:pt x="100" y="53"/>
                </a:cubicBezTo>
                <a:cubicBezTo>
                  <a:pt x="104" y="49"/>
                  <a:pt x="109" y="46"/>
                  <a:pt x="114" y="43"/>
                </a:cubicBezTo>
                <a:cubicBezTo>
                  <a:pt x="115" y="48"/>
                  <a:pt x="116" y="54"/>
                  <a:pt x="116" y="60"/>
                </a:cubicBezTo>
                <a:close/>
                <a:moveTo>
                  <a:pt x="93" y="8"/>
                </a:moveTo>
                <a:cubicBezTo>
                  <a:pt x="100" y="8"/>
                  <a:pt x="107" y="19"/>
                  <a:pt x="112" y="35"/>
                </a:cubicBezTo>
                <a:cubicBezTo>
                  <a:pt x="106" y="39"/>
                  <a:pt x="99" y="43"/>
                  <a:pt x="93" y="48"/>
                </a:cubicBezTo>
                <a:cubicBezTo>
                  <a:pt x="87" y="43"/>
                  <a:pt x="80" y="39"/>
                  <a:pt x="74" y="35"/>
                </a:cubicBezTo>
                <a:cubicBezTo>
                  <a:pt x="79" y="19"/>
                  <a:pt x="86" y="8"/>
                  <a:pt x="93" y="8"/>
                </a:cubicBezTo>
                <a:close/>
                <a:moveTo>
                  <a:pt x="73" y="43"/>
                </a:moveTo>
                <a:cubicBezTo>
                  <a:pt x="77" y="46"/>
                  <a:pt x="82" y="49"/>
                  <a:pt x="86" y="53"/>
                </a:cubicBezTo>
                <a:cubicBezTo>
                  <a:pt x="84" y="55"/>
                  <a:pt x="82" y="57"/>
                  <a:pt x="79" y="59"/>
                </a:cubicBezTo>
                <a:cubicBezTo>
                  <a:pt x="76" y="60"/>
                  <a:pt x="73" y="60"/>
                  <a:pt x="70" y="60"/>
                </a:cubicBezTo>
                <a:cubicBezTo>
                  <a:pt x="70" y="54"/>
                  <a:pt x="71" y="48"/>
                  <a:pt x="73" y="43"/>
                </a:cubicBezTo>
                <a:close/>
                <a:moveTo>
                  <a:pt x="70" y="125"/>
                </a:moveTo>
                <a:cubicBezTo>
                  <a:pt x="73" y="126"/>
                  <a:pt x="76" y="126"/>
                  <a:pt x="79" y="126"/>
                </a:cubicBezTo>
                <a:cubicBezTo>
                  <a:pt x="82" y="128"/>
                  <a:pt x="84" y="130"/>
                  <a:pt x="86" y="132"/>
                </a:cubicBezTo>
                <a:cubicBezTo>
                  <a:pt x="82" y="136"/>
                  <a:pt x="77" y="139"/>
                  <a:pt x="73" y="142"/>
                </a:cubicBezTo>
                <a:cubicBezTo>
                  <a:pt x="71" y="137"/>
                  <a:pt x="70" y="131"/>
                  <a:pt x="70" y="125"/>
                </a:cubicBezTo>
                <a:close/>
                <a:moveTo>
                  <a:pt x="93" y="177"/>
                </a:moveTo>
                <a:cubicBezTo>
                  <a:pt x="86" y="177"/>
                  <a:pt x="79" y="167"/>
                  <a:pt x="74" y="150"/>
                </a:cubicBezTo>
                <a:cubicBezTo>
                  <a:pt x="80" y="147"/>
                  <a:pt x="87" y="142"/>
                  <a:pt x="93" y="137"/>
                </a:cubicBezTo>
                <a:cubicBezTo>
                  <a:pt x="99" y="142"/>
                  <a:pt x="106" y="147"/>
                  <a:pt x="112" y="150"/>
                </a:cubicBezTo>
                <a:cubicBezTo>
                  <a:pt x="107" y="167"/>
                  <a:pt x="100" y="177"/>
                  <a:pt x="93" y="177"/>
                </a:cubicBezTo>
                <a:close/>
                <a:moveTo>
                  <a:pt x="114" y="142"/>
                </a:moveTo>
                <a:cubicBezTo>
                  <a:pt x="109" y="139"/>
                  <a:pt x="104" y="136"/>
                  <a:pt x="100" y="132"/>
                </a:cubicBezTo>
                <a:cubicBezTo>
                  <a:pt x="102" y="130"/>
                  <a:pt x="104" y="128"/>
                  <a:pt x="107" y="126"/>
                </a:cubicBezTo>
                <a:cubicBezTo>
                  <a:pt x="110" y="126"/>
                  <a:pt x="113" y="126"/>
                  <a:pt x="116" y="125"/>
                </a:cubicBezTo>
                <a:cubicBezTo>
                  <a:pt x="116" y="131"/>
                  <a:pt x="115" y="137"/>
                  <a:pt x="114" y="142"/>
                </a:cubicBezTo>
                <a:close/>
                <a:moveTo>
                  <a:pt x="118" y="103"/>
                </a:moveTo>
                <a:cubicBezTo>
                  <a:pt x="116" y="106"/>
                  <a:pt x="113" y="108"/>
                  <a:pt x="111" y="111"/>
                </a:cubicBezTo>
                <a:cubicBezTo>
                  <a:pt x="108" y="113"/>
                  <a:pt x="106" y="115"/>
                  <a:pt x="103" y="118"/>
                </a:cubicBezTo>
                <a:cubicBezTo>
                  <a:pt x="100" y="118"/>
                  <a:pt x="97" y="118"/>
                  <a:pt x="93" y="118"/>
                </a:cubicBezTo>
                <a:cubicBezTo>
                  <a:pt x="89" y="118"/>
                  <a:pt x="86" y="118"/>
                  <a:pt x="83" y="118"/>
                </a:cubicBezTo>
                <a:cubicBezTo>
                  <a:pt x="80" y="115"/>
                  <a:pt x="78" y="113"/>
                  <a:pt x="75" y="111"/>
                </a:cubicBezTo>
                <a:cubicBezTo>
                  <a:pt x="73" y="108"/>
                  <a:pt x="70" y="106"/>
                  <a:pt x="68" y="103"/>
                </a:cubicBezTo>
                <a:cubicBezTo>
                  <a:pt x="68" y="100"/>
                  <a:pt x="68" y="96"/>
                  <a:pt x="68" y="93"/>
                </a:cubicBezTo>
                <a:cubicBezTo>
                  <a:pt x="68" y="89"/>
                  <a:pt x="68" y="86"/>
                  <a:pt x="68" y="82"/>
                </a:cubicBezTo>
                <a:cubicBezTo>
                  <a:pt x="70" y="80"/>
                  <a:pt x="73" y="77"/>
                  <a:pt x="75" y="75"/>
                </a:cubicBezTo>
                <a:cubicBezTo>
                  <a:pt x="78" y="72"/>
                  <a:pt x="80" y="70"/>
                  <a:pt x="83" y="68"/>
                </a:cubicBezTo>
                <a:cubicBezTo>
                  <a:pt x="86" y="67"/>
                  <a:pt x="89" y="67"/>
                  <a:pt x="93" y="67"/>
                </a:cubicBezTo>
                <a:cubicBezTo>
                  <a:pt x="97" y="67"/>
                  <a:pt x="100" y="67"/>
                  <a:pt x="103" y="68"/>
                </a:cubicBezTo>
                <a:cubicBezTo>
                  <a:pt x="106" y="70"/>
                  <a:pt x="108" y="72"/>
                  <a:pt x="111" y="75"/>
                </a:cubicBezTo>
                <a:cubicBezTo>
                  <a:pt x="113" y="77"/>
                  <a:pt x="116" y="80"/>
                  <a:pt x="118" y="82"/>
                </a:cubicBezTo>
                <a:cubicBezTo>
                  <a:pt x="118" y="86"/>
                  <a:pt x="118" y="89"/>
                  <a:pt x="118" y="93"/>
                </a:cubicBezTo>
                <a:cubicBezTo>
                  <a:pt x="118" y="96"/>
                  <a:pt x="118" y="100"/>
                  <a:pt x="118" y="103"/>
                </a:cubicBezTo>
                <a:close/>
                <a:moveTo>
                  <a:pt x="153" y="33"/>
                </a:moveTo>
                <a:cubicBezTo>
                  <a:pt x="158" y="38"/>
                  <a:pt x="155" y="50"/>
                  <a:pt x="147" y="65"/>
                </a:cubicBezTo>
                <a:cubicBezTo>
                  <a:pt x="140" y="63"/>
                  <a:pt x="133" y="62"/>
                  <a:pt x="125" y="61"/>
                </a:cubicBezTo>
                <a:cubicBezTo>
                  <a:pt x="124" y="53"/>
                  <a:pt x="122" y="46"/>
                  <a:pt x="120" y="39"/>
                </a:cubicBezTo>
                <a:cubicBezTo>
                  <a:pt x="135" y="31"/>
                  <a:pt x="147" y="28"/>
                  <a:pt x="153" y="33"/>
                </a:cubicBezTo>
                <a:close/>
                <a:moveTo>
                  <a:pt x="133" y="86"/>
                </a:moveTo>
                <a:cubicBezTo>
                  <a:pt x="131" y="84"/>
                  <a:pt x="128" y="81"/>
                  <a:pt x="126" y="79"/>
                </a:cubicBezTo>
                <a:cubicBezTo>
                  <a:pt x="126" y="76"/>
                  <a:pt x="126" y="72"/>
                  <a:pt x="126" y="69"/>
                </a:cubicBezTo>
                <a:cubicBezTo>
                  <a:pt x="132" y="70"/>
                  <a:pt x="137" y="71"/>
                  <a:pt x="142" y="72"/>
                </a:cubicBezTo>
                <a:cubicBezTo>
                  <a:pt x="140" y="77"/>
                  <a:pt x="136" y="81"/>
                  <a:pt x="133" y="86"/>
                </a:cubicBezTo>
                <a:close/>
                <a:moveTo>
                  <a:pt x="133" y="99"/>
                </a:moveTo>
                <a:cubicBezTo>
                  <a:pt x="136" y="104"/>
                  <a:pt x="140" y="109"/>
                  <a:pt x="142" y="113"/>
                </a:cubicBezTo>
                <a:cubicBezTo>
                  <a:pt x="137" y="114"/>
                  <a:pt x="132" y="115"/>
                  <a:pt x="126" y="116"/>
                </a:cubicBezTo>
                <a:cubicBezTo>
                  <a:pt x="126" y="113"/>
                  <a:pt x="126" y="110"/>
                  <a:pt x="126" y="107"/>
                </a:cubicBezTo>
                <a:cubicBezTo>
                  <a:pt x="129" y="104"/>
                  <a:pt x="131" y="102"/>
                  <a:pt x="133" y="99"/>
                </a:cubicBezTo>
                <a:close/>
                <a:moveTo>
                  <a:pt x="153" y="152"/>
                </a:moveTo>
                <a:cubicBezTo>
                  <a:pt x="147" y="158"/>
                  <a:pt x="135" y="155"/>
                  <a:pt x="120" y="146"/>
                </a:cubicBezTo>
                <a:cubicBezTo>
                  <a:pt x="122" y="140"/>
                  <a:pt x="124" y="132"/>
                  <a:pt x="125" y="124"/>
                </a:cubicBezTo>
                <a:cubicBezTo>
                  <a:pt x="133" y="123"/>
                  <a:pt x="140" y="122"/>
                  <a:pt x="147" y="120"/>
                </a:cubicBezTo>
                <a:cubicBezTo>
                  <a:pt x="155" y="135"/>
                  <a:pt x="158" y="147"/>
                  <a:pt x="153" y="152"/>
                </a:cubicBezTo>
                <a:close/>
                <a:moveTo>
                  <a:pt x="150" y="111"/>
                </a:moveTo>
                <a:cubicBezTo>
                  <a:pt x="147" y="105"/>
                  <a:pt x="143" y="99"/>
                  <a:pt x="138" y="93"/>
                </a:cubicBezTo>
                <a:cubicBezTo>
                  <a:pt x="143" y="86"/>
                  <a:pt x="147" y="80"/>
                  <a:pt x="150" y="74"/>
                </a:cubicBezTo>
                <a:cubicBezTo>
                  <a:pt x="167" y="79"/>
                  <a:pt x="177" y="85"/>
                  <a:pt x="177" y="93"/>
                </a:cubicBezTo>
                <a:cubicBezTo>
                  <a:pt x="177" y="100"/>
                  <a:pt x="167" y="107"/>
                  <a:pt x="150" y="111"/>
                </a:cubicBezTo>
                <a:close/>
              </a:path>
            </a:pathLst>
          </a:custGeom>
          <a:solidFill>
            <a:schemeClr val="bg1"/>
          </a:solidFill>
          <a:ln>
            <a:noFill/>
          </a:ln>
        </p:spPr>
        <p:txBody>
          <a:bodyPr anchor="ctr"/>
          <a:lstStyle/>
          <a:p>
            <a:pPr algn="ctr"/>
            <a:endParaRPr sz="1013">
              <a:latin typeface="+mn-lt"/>
              <a:ea typeface="+mn-ea"/>
              <a:cs typeface="+mn-ea"/>
              <a:sym typeface="+mn-lt"/>
            </a:endParaRPr>
          </a:p>
        </p:txBody>
      </p:sp>
      <p:sp>
        <p:nvSpPr>
          <p:cNvPr id="97" name="Oval 37"/>
          <p:cNvSpPr>
            <a:spLocks noChangeAspect="1"/>
          </p:cNvSpPr>
          <p:nvPr/>
        </p:nvSpPr>
        <p:spPr>
          <a:xfrm>
            <a:off x="5148977" y="3603864"/>
            <a:ext cx="510152" cy="510152"/>
          </a:xfrm>
          <a:prstGeom prst="ellipse">
            <a:avLst/>
          </a:prstGeom>
          <a:solidFill>
            <a:schemeClr val="accent3"/>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013">
              <a:cs typeface="+mn-ea"/>
              <a:sym typeface="+mn-lt"/>
            </a:endParaRPr>
          </a:p>
        </p:txBody>
      </p:sp>
      <p:sp>
        <p:nvSpPr>
          <p:cNvPr id="98" name="Freeform: Shape 36"/>
          <p:cNvSpPr>
            <a:spLocks/>
          </p:cNvSpPr>
          <p:nvPr/>
        </p:nvSpPr>
        <p:spPr bwMode="auto">
          <a:xfrm>
            <a:off x="5287565" y="3741775"/>
            <a:ext cx="232979" cy="234332"/>
          </a:xfrm>
          <a:custGeom>
            <a:avLst/>
            <a:gdLst>
              <a:gd name="T0" fmla="*/ 173 w 189"/>
              <a:gd name="T1" fmla="*/ 17 h 190"/>
              <a:gd name="T2" fmla="*/ 113 w 189"/>
              <a:gd name="T3" fmla="*/ 17 h 190"/>
              <a:gd name="T4" fmla="*/ 101 w 189"/>
              <a:gd name="T5" fmla="*/ 45 h 190"/>
              <a:gd name="T6" fmla="*/ 37 w 189"/>
              <a:gd name="T7" fmla="*/ 117 h 190"/>
              <a:gd name="T8" fmla="*/ 29 w 189"/>
              <a:gd name="T9" fmla="*/ 135 h 190"/>
              <a:gd name="T10" fmla="*/ 33 w 189"/>
              <a:gd name="T11" fmla="*/ 148 h 190"/>
              <a:gd name="T12" fmla="*/ 21 w 189"/>
              <a:gd name="T13" fmla="*/ 174 h 190"/>
              <a:gd name="T14" fmla="*/ 21 w 189"/>
              <a:gd name="T15" fmla="*/ 177 h 190"/>
              <a:gd name="T16" fmla="*/ 4 w 189"/>
              <a:gd name="T17" fmla="*/ 182 h 190"/>
              <a:gd name="T18" fmla="*/ 4 w 189"/>
              <a:gd name="T19" fmla="*/ 181 h 190"/>
              <a:gd name="T20" fmla="*/ 0 w 189"/>
              <a:gd name="T21" fmla="*/ 186 h 190"/>
              <a:gd name="T22" fmla="*/ 4 w 189"/>
              <a:gd name="T23" fmla="*/ 190 h 190"/>
              <a:gd name="T24" fmla="*/ 4 w 189"/>
              <a:gd name="T25" fmla="*/ 190 h 190"/>
              <a:gd name="T26" fmla="*/ 28 w 189"/>
              <a:gd name="T27" fmla="*/ 182 h 190"/>
              <a:gd name="T28" fmla="*/ 29 w 189"/>
              <a:gd name="T29" fmla="*/ 172 h 190"/>
              <a:gd name="T30" fmla="*/ 38 w 189"/>
              <a:gd name="T31" fmla="*/ 154 h 190"/>
              <a:gd name="T32" fmla="*/ 54 w 189"/>
              <a:gd name="T33" fmla="*/ 160 h 190"/>
              <a:gd name="T34" fmla="*/ 72 w 189"/>
              <a:gd name="T35" fmla="*/ 153 h 190"/>
              <a:gd name="T36" fmla="*/ 144 w 189"/>
              <a:gd name="T37" fmla="*/ 89 h 190"/>
              <a:gd name="T38" fmla="*/ 173 w 189"/>
              <a:gd name="T39" fmla="*/ 76 h 190"/>
              <a:gd name="T40" fmla="*/ 173 w 189"/>
              <a:gd name="T41" fmla="*/ 17 h 190"/>
              <a:gd name="T42" fmla="*/ 66 w 189"/>
              <a:gd name="T43" fmla="*/ 147 h 190"/>
              <a:gd name="T44" fmla="*/ 54 w 189"/>
              <a:gd name="T45" fmla="*/ 152 h 190"/>
              <a:gd name="T46" fmla="*/ 38 w 189"/>
              <a:gd name="T47" fmla="*/ 135 h 190"/>
              <a:gd name="T48" fmla="*/ 42 w 189"/>
              <a:gd name="T49" fmla="*/ 123 h 190"/>
              <a:gd name="T50" fmla="*/ 102 w 189"/>
              <a:gd name="T51" fmla="*/ 57 h 190"/>
              <a:gd name="T52" fmla="*/ 113 w 189"/>
              <a:gd name="T53" fmla="*/ 76 h 190"/>
              <a:gd name="T54" fmla="*/ 133 w 189"/>
              <a:gd name="T55" fmla="*/ 87 h 190"/>
              <a:gd name="T56" fmla="*/ 66 w 189"/>
              <a:gd name="T57" fmla="*/ 147 h 190"/>
              <a:gd name="T58" fmla="*/ 167 w 189"/>
              <a:gd name="T59" fmla="*/ 70 h 190"/>
              <a:gd name="T60" fmla="*/ 119 w 189"/>
              <a:gd name="T61" fmla="*/ 70 h 190"/>
              <a:gd name="T62" fmla="*/ 119 w 189"/>
              <a:gd name="T63" fmla="*/ 23 h 190"/>
              <a:gd name="T64" fmla="*/ 167 w 189"/>
              <a:gd name="T65" fmla="*/ 23 h 190"/>
              <a:gd name="T66" fmla="*/ 167 w 189"/>
              <a:gd name="T67" fmla="*/ 70 h 190"/>
              <a:gd name="T68" fmla="*/ 78 w 189"/>
              <a:gd name="T69" fmla="*/ 105 h 190"/>
              <a:gd name="T70" fmla="*/ 84 w 189"/>
              <a:gd name="T71" fmla="*/ 111 h 190"/>
              <a:gd name="T72" fmla="*/ 111 w 189"/>
              <a:gd name="T73" fmla="*/ 90 h 190"/>
              <a:gd name="T74" fmla="*/ 99 w 189"/>
              <a:gd name="T75" fmla="*/ 78 h 190"/>
              <a:gd name="T76" fmla="*/ 78 w 189"/>
              <a:gd name="T77" fmla="*/ 10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9" h="190">
                <a:moveTo>
                  <a:pt x="173" y="17"/>
                </a:moveTo>
                <a:cubicBezTo>
                  <a:pt x="156" y="0"/>
                  <a:pt x="130" y="0"/>
                  <a:pt x="113" y="17"/>
                </a:cubicBezTo>
                <a:cubicBezTo>
                  <a:pt x="105" y="25"/>
                  <a:pt x="101" y="35"/>
                  <a:pt x="101" y="45"/>
                </a:cubicBezTo>
                <a:cubicBezTo>
                  <a:pt x="37" y="117"/>
                  <a:pt x="37" y="117"/>
                  <a:pt x="37" y="117"/>
                </a:cubicBezTo>
                <a:cubicBezTo>
                  <a:pt x="32" y="122"/>
                  <a:pt x="29" y="128"/>
                  <a:pt x="29" y="135"/>
                </a:cubicBezTo>
                <a:cubicBezTo>
                  <a:pt x="29" y="140"/>
                  <a:pt x="30" y="144"/>
                  <a:pt x="33" y="148"/>
                </a:cubicBezTo>
                <a:cubicBezTo>
                  <a:pt x="21" y="155"/>
                  <a:pt x="16" y="161"/>
                  <a:pt x="21" y="174"/>
                </a:cubicBezTo>
                <a:cubicBezTo>
                  <a:pt x="21" y="176"/>
                  <a:pt x="21" y="177"/>
                  <a:pt x="21" y="177"/>
                </a:cubicBezTo>
                <a:cubicBezTo>
                  <a:pt x="19" y="180"/>
                  <a:pt x="10" y="181"/>
                  <a:pt x="4" y="182"/>
                </a:cubicBezTo>
                <a:cubicBezTo>
                  <a:pt x="4" y="182"/>
                  <a:pt x="4" y="181"/>
                  <a:pt x="4" y="181"/>
                </a:cubicBezTo>
                <a:cubicBezTo>
                  <a:pt x="1" y="181"/>
                  <a:pt x="0" y="183"/>
                  <a:pt x="0" y="186"/>
                </a:cubicBezTo>
                <a:cubicBezTo>
                  <a:pt x="0" y="188"/>
                  <a:pt x="1" y="190"/>
                  <a:pt x="4" y="190"/>
                </a:cubicBezTo>
                <a:cubicBezTo>
                  <a:pt x="4" y="190"/>
                  <a:pt x="4" y="190"/>
                  <a:pt x="4" y="190"/>
                </a:cubicBezTo>
                <a:cubicBezTo>
                  <a:pt x="7" y="190"/>
                  <a:pt x="22" y="190"/>
                  <a:pt x="28" y="182"/>
                </a:cubicBezTo>
                <a:cubicBezTo>
                  <a:pt x="29" y="180"/>
                  <a:pt x="30" y="176"/>
                  <a:pt x="29" y="172"/>
                </a:cubicBezTo>
                <a:cubicBezTo>
                  <a:pt x="26" y="164"/>
                  <a:pt x="27" y="161"/>
                  <a:pt x="38" y="154"/>
                </a:cubicBezTo>
                <a:cubicBezTo>
                  <a:pt x="43" y="158"/>
                  <a:pt x="48" y="160"/>
                  <a:pt x="54" y="160"/>
                </a:cubicBezTo>
                <a:cubicBezTo>
                  <a:pt x="61" y="160"/>
                  <a:pt x="68" y="158"/>
                  <a:pt x="72" y="153"/>
                </a:cubicBezTo>
                <a:cubicBezTo>
                  <a:pt x="144" y="89"/>
                  <a:pt x="144" y="89"/>
                  <a:pt x="144" y="89"/>
                </a:cubicBezTo>
                <a:cubicBezTo>
                  <a:pt x="155" y="88"/>
                  <a:pt x="165" y="84"/>
                  <a:pt x="173" y="76"/>
                </a:cubicBezTo>
                <a:cubicBezTo>
                  <a:pt x="189" y="60"/>
                  <a:pt x="189" y="33"/>
                  <a:pt x="173" y="17"/>
                </a:cubicBezTo>
                <a:close/>
                <a:moveTo>
                  <a:pt x="66" y="147"/>
                </a:moveTo>
                <a:cubicBezTo>
                  <a:pt x="63" y="150"/>
                  <a:pt x="59" y="152"/>
                  <a:pt x="54" y="152"/>
                </a:cubicBezTo>
                <a:cubicBezTo>
                  <a:pt x="45" y="152"/>
                  <a:pt x="38" y="144"/>
                  <a:pt x="38" y="135"/>
                </a:cubicBezTo>
                <a:cubicBezTo>
                  <a:pt x="38" y="130"/>
                  <a:pt x="39" y="126"/>
                  <a:pt x="42" y="123"/>
                </a:cubicBezTo>
                <a:cubicBezTo>
                  <a:pt x="102" y="57"/>
                  <a:pt x="102" y="57"/>
                  <a:pt x="102" y="57"/>
                </a:cubicBezTo>
                <a:cubicBezTo>
                  <a:pt x="104" y="64"/>
                  <a:pt x="108" y="71"/>
                  <a:pt x="113" y="76"/>
                </a:cubicBezTo>
                <a:cubicBezTo>
                  <a:pt x="119" y="82"/>
                  <a:pt x="126" y="86"/>
                  <a:pt x="133" y="87"/>
                </a:cubicBezTo>
                <a:lnTo>
                  <a:pt x="66" y="147"/>
                </a:lnTo>
                <a:close/>
                <a:moveTo>
                  <a:pt x="167" y="70"/>
                </a:moveTo>
                <a:cubicBezTo>
                  <a:pt x="154" y="84"/>
                  <a:pt x="132" y="84"/>
                  <a:pt x="119" y="70"/>
                </a:cubicBezTo>
                <a:cubicBezTo>
                  <a:pt x="106" y="57"/>
                  <a:pt x="106" y="36"/>
                  <a:pt x="119" y="23"/>
                </a:cubicBezTo>
                <a:cubicBezTo>
                  <a:pt x="132" y="10"/>
                  <a:pt x="154" y="10"/>
                  <a:pt x="167" y="23"/>
                </a:cubicBezTo>
                <a:cubicBezTo>
                  <a:pt x="180" y="36"/>
                  <a:pt x="180" y="57"/>
                  <a:pt x="167" y="70"/>
                </a:cubicBezTo>
                <a:close/>
                <a:moveTo>
                  <a:pt x="78" y="105"/>
                </a:moveTo>
                <a:cubicBezTo>
                  <a:pt x="84" y="111"/>
                  <a:pt x="84" y="111"/>
                  <a:pt x="84" y="111"/>
                </a:cubicBezTo>
                <a:cubicBezTo>
                  <a:pt x="111" y="90"/>
                  <a:pt x="111" y="90"/>
                  <a:pt x="111" y="90"/>
                </a:cubicBezTo>
                <a:cubicBezTo>
                  <a:pt x="99" y="78"/>
                  <a:pt x="99" y="78"/>
                  <a:pt x="99" y="78"/>
                </a:cubicBezTo>
                <a:lnTo>
                  <a:pt x="78" y="105"/>
                </a:lnTo>
                <a:close/>
              </a:path>
            </a:pathLst>
          </a:custGeom>
          <a:solidFill>
            <a:schemeClr val="bg1"/>
          </a:solidFill>
          <a:ln>
            <a:noFill/>
          </a:ln>
        </p:spPr>
        <p:txBody>
          <a:bodyPr anchor="ctr"/>
          <a:lstStyle/>
          <a:p>
            <a:pPr algn="ctr"/>
            <a:endParaRPr sz="1013">
              <a:latin typeface="+mn-lt"/>
              <a:ea typeface="+mn-ea"/>
              <a:cs typeface="+mn-ea"/>
              <a:sym typeface="+mn-lt"/>
            </a:endParaRPr>
          </a:p>
        </p:txBody>
      </p:sp>
      <p:sp>
        <p:nvSpPr>
          <p:cNvPr id="99" name="Oval 39"/>
          <p:cNvSpPr>
            <a:spLocks noChangeAspect="1"/>
          </p:cNvSpPr>
          <p:nvPr/>
        </p:nvSpPr>
        <p:spPr>
          <a:xfrm>
            <a:off x="3270673" y="3603864"/>
            <a:ext cx="510152" cy="510152"/>
          </a:xfrm>
          <a:prstGeom prst="ellipse">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013">
              <a:cs typeface="+mn-ea"/>
              <a:sym typeface="+mn-lt"/>
            </a:endParaRPr>
          </a:p>
        </p:txBody>
      </p:sp>
      <p:sp>
        <p:nvSpPr>
          <p:cNvPr id="100" name="Freeform: Shape 40"/>
          <p:cNvSpPr>
            <a:spLocks/>
          </p:cNvSpPr>
          <p:nvPr/>
        </p:nvSpPr>
        <p:spPr bwMode="auto">
          <a:xfrm>
            <a:off x="3453778" y="3746602"/>
            <a:ext cx="143942" cy="224951"/>
          </a:xfrm>
          <a:custGeom>
            <a:avLst/>
            <a:gdLst>
              <a:gd name="T0" fmla="*/ 55 w 118"/>
              <a:gd name="T1" fmla="*/ 118 h 185"/>
              <a:gd name="T2" fmla="*/ 51 w 118"/>
              <a:gd name="T3" fmla="*/ 122 h 185"/>
              <a:gd name="T4" fmla="*/ 55 w 118"/>
              <a:gd name="T5" fmla="*/ 126 h 185"/>
              <a:gd name="T6" fmla="*/ 59 w 118"/>
              <a:gd name="T7" fmla="*/ 122 h 185"/>
              <a:gd name="T8" fmla="*/ 55 w 118"/>
              <a:gd name="T9" fmla="*/ 118 h 185"/>
              <a:gd name="T10" fmla="*/ 46 w 118"/>
              <a:gd name="T11" fmla="*/ 152 h 185"/>
              <a:gd name="T12" fmla="*/ 42 w 118"/>
              <a:gd name="T13" fmla="*/ 156 h 185"/>
              <a:gd name="T14" fmla="*/ 46 w 118"/>
              <a:gd name="T15" fmla="*/ 160 h 185"/>
              <a:gd name="T16" fmla="*/ 51 w 118"/>
              <a:gd name="T17" fmla="*/ 156 h 185"/>
              <a:gd name="T18" fmla="*/ 46 w 118"/>
              <a:gd name="T19" fmla="*/ 152 h 185"/>
              <a:gd name="T20" fmla="*/ 51 w 118"/>
              <a:gd name="T21" fmla="*/ 93 h 185"/>
              <a:gd name="T22" fmla="*/ 42 w 118"/>
              <a:gd name="T23" fmla="*/ 84 h 185"/>
              <a:gd name="T24" fmla="*/ 34 w 118"/>
              <a:gd name="T25" fmla="*/ 93 h 185"/>
              <a:gd name="T26" fmla="*/ 42 w 118"/>
              <a:gd name="T27" fmla="*/ 101 h 185"/>
              <a:gd name="T28" fmla="*/ 51 w 118"/>
              <a:gd name="T29" fmla="*/ 93 h 185"/>
              <a:gd name="T30" fmla="*/ 110 w 118"/>
              <a:gd name="T31" fmla="*/ 0 h 185"/>
              <a:gd name="T32" fmla="*/ 8 w 118"/>
              <a:gd name="T33" fmla="*/ 0 h 185"/>
              <a:gd name="T34" fmla="*/ 0 w 118"/>
              <a:gd name="T35" fmla="*/ 8 h 185"/>
              <a:gd name="T36" fmla="*/ 0 w 118"/>
              <a:gd name="T37" fmla="*/ 17 h 185"/>
              <a:gd name="T38" fmla="*/ 8 w 118"/>
              <a:gd name="T39" fmla="*/ 25 h 185"/>
              <a:gd name="T40" fmla="*/ 17 w 118"/>
              <a:gd name="T41" fmla="*/ 25 h 185"/>
              <a:gd name="T42" fmla="*/ 17 w 118"/>
              <a:gd name="T43" fmla="*/ 143 h 185"/>
              <a:gd name="T44" fmla="*/ 59 w 118"/>
              <a:gd name="T45" fmla="*/ 185 h 185"/>
              <a:gd name="T46" fmla="*/ 101 w 118"/>
              <a:gd name="T47" fmla="*/ 143 h 185"/>
              <a:gd name="T48" fmla="*/ 101 w 118"/>
              <a:gd name="T49" fmla="*/ 25 h 185"/>
              <a:gd name="T50" fmla="*/ 110 w 118"/>
              <a:gd name="T51" fmla="*/ 25 h 185"/>
              <a:gd name="T52" fmla="*/ 118 w 118"/>
              <a:gd name="T53" fmla="*/ 17 h 185"/>
              <a:gd name="T54" fmla="*/ 118 w 118"/>
              <a:gd name="T55" fmla="*/ 8 h 185"/>
              <a:gd name="T56" fmla="*/ 110 w 118"/>
              <a:gd name="T57" fmla="*/ 0 h 185"/>
              <a:gd name="T58" fmla="*/ 93 w 118"/>
              <a:gd name="T59" fmla="*/ 143 h 185"/>
              <a:gd name="T60" fmla="*/ 59 w 118"/>
              <a:gd name="T61" fmla="*/ 177 h 185"/>
              <a:gd name="T62" fmla="*/ 25 w 118"/>
              <a:gd name="T63" fmla="*/ 143 h 185"/>
              <a:gd name="T64" fmla="*/ 25 w 118"/>
              <a:gd name="T65" fmla="*/ 55 h 185"/>
              <a:gd name="T66" fmla="*/ 45 w 118"/>
              <a:gd name="T67" fmla="*/ 59 h 185"/>
              <a:gd name="T68" fmla="*/ 57 w 118"/>
              <a:gd name="T69" fmla="*/ 57 h 185"/>
              <a:gd name="T70" fmla="*/ 82 w 118"/>
              <a:gd name="T71" fmla="*/ 47 h 185"/>
              <a:gd name="T72" fmla="*/ 93 w 118"/>
              <a:gd name="T73" fmla="*/ 43 h 185"/>
              <a:gd name="T74" fmla="*/ 93 w 118"/>
              <a:gd name="T75" fmla="*/ 143 h 185"/>
              <a:gd name="T76" fmla="*/ 93 w 118"/>
              <a:gd name="T77" fmla="*/ 34 h 185"/>
              <a:gd name="T78" fmla="*/ 79 w 118"/>
              <a:gd name="T79" fmla="*/ 40 h 185"/>
              <a:gd name="T80" fmla="*/ 55 w 118"/>
              <a:gd name="T81" fmla="*/ 50 h 185"/>
              <a:gd name="T82" fmla="*/ 25 w 118"/>
              <a:gd name="T83" fmla="*/ 46 h 185"/>
              <a:gd name="T84" fmla="*/ 25 w 118"/>
              <a:gd name="T85" fmla="*/ 25 h 185"/>
              <a:gd name="T86" fmla="*/ 93 w 118"/>
              <a:gd name="T87" fmla="*/ 25 h 185"/>
              <a:gd name="T88" fmla="*/ 93 w 118"/>
              <a:gd name="T89" fmla="*/ 34 h 185"/>
              <a:gd name="T90" fmla="*/ 110 w 118"/>
              <a:gd name="T91" fmla="*/ 17 h 185"/>
              <a:gd name="T92" fmla="*/ 8 w 118"/>
              <a:gd name="T93" fmla="*/ 17 h 185"/>
              <a:gd name="T94" fmla="*/ 8 w 118"/>
              <a:gd name="T95" fmla="*/ 8 h 185"/>
              <a:gd name="T96" fmla="*/ 110 w 118"/>
              <a:gd name="T97" fmla="*/ 8 h 185"/>
              <a:gd name="T98" fmla="*/ 110 w 118"/>
              <a:gd name="T99" fmla="*/ 17 h 185"/>
              <a:gd name="T100" fmla="*/ 72 w 118"/>
              <a:gd name="T101" fmla="*/ 135 h 185"/>
              <a:gd name="T102" fmla="*/ 68 w 118"/>
              <a:gd name="T103" fmla="*/ 139 h 185"/>
              <a:gd name="T104" fmla="*/ 72 w 118"/>
              <a:gd name="T105" fmla="*/ 143 h 185"/>
              <a:gd name="T106" fmla="*/ 76 w 118"/>
              <a:gd name="T107" fmla="*/ 139 h 185"/>
              <a:gd name="T108" fmla="*/ 72 w 118"/>
              <a:gd name="T109" fmla="*/ 135 h 185"/>
              <a:gd name="T110" fmla="*/ 76 w 118"/>
              <a:gd name="T111" fmla="*/ 67 h 185"/>
              <a:gd name="T112" fmla="*/ 68 w 118"/>
              <a:gd name="T113" fmla="*/ 76 h 185"/>
              <a:gd name="T114" fmla="*/ 76 w 118"/>
              <a:gd name="T115" fmla="*/ 84 h 185"/>
              <a:gd name="T116" fmla="*/ 84 w 118"/>
              <a:gd name="T117" fmla="*/ 76 h 185"/>
              <a:gd name="T118" fmla="*/ 76 w 118"/>
              <a:gd name="T119" fmla="*/ 6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8" h="185">
                <a:moveTo>
                  <a:pt x="55" y="118"/>
                </a:moveTo>
                <a:cubicBezTo>
                  <a:pt x="53" y="118"/>
                  <a:pt x="51" y="120"/>
                  <a:pt x="51" y="122"/>
                </a:cubicBezTo>
                <a:cubicBezTo>
                  <a:pt x="51" y="124"/>
                  <a:pt x="53" y="126"/>
                  <a:pt x="55" y="126"/>
                </a:cubicBezTo>
                <a:cubicBezTo>
                  <a:pt x="57" y="126"/>
                  <a:pt x="59" y="124"/>
                  <a:pt x="59" y="122"/>
                </a:cubicBezTo>
                <a:cubicBezTo>
                  <a:pt x="59" y="120"/>
                  <a:pt x="57" y="118"/>
                  <a:pt x="55" y="118"/>
                </a:cubicBezTo>
                <a:close/>
                <a:moveTo>
                  <a:pt x="46" y="152"/>
                </a:moveTo>
                <a:cubicBezTo>
                  <a:pt x="44" y="152"/>
                  <a:pt x="42" y="154"/>
                  <a:pt x="42" y="156"/>
                </a:cubicBezTo>
                <a:cubicBezTo>
                  <a:pt x="42" y="158"/>
                  <a:pt x="44" y="160"/>
                  <a:pt x="46" y="160"/>
                </a:cubicBezTo>
                <a:cubicBezTo>
                  <a:pt x="49" y="160"/>
                  <a:pt x="51" y="158"/>
                  <a:pt x="51" y="156"/>
                </a:cubicBezTo>
                <a:cubicBezTo>
                  <a:pt x="51" y="154"/>
                  <a:pt x="49" y="152"/>
                  <a:pt x="46" y="152"/>
                </a:cubicBezTo>
                <a:close/>
                <a:moveTo>
                  <a:pt x="51" y="93"/>
                </a:moveTo>
                <a:cubicBezTo>
                  <a:pt x="51" y="88"/>
                  <a:pt x="47" y="84"/>
                  <a:pt x="42" y="84"/>
                </a:cubicBezTo>
                <a:cubicBezTo>
                  <a:pt x="38" y="84"/>
                  <a:pt x="34" y="88"/>
                  <a:pt x="34" y="93"/>
                </a:cubicBezTo>
                <a:cubicBezTo>
                  <a:pt x="34" y="97"/>
                  <a:pt x="38" y="101"/>
                  <a:pt x="42" y="101"/>
                </a:cubicBezTo>
                <a:cubicBezTo>
                  <a:pt x="47" y="101"/>
                  <a:pt x="51" y="97"/>
                  <a:pt x="51" y="93"/>
                </a:cubicBezTo>
                <a:close/>
                <a:moveTo>
                  <a:pt x="110" y="0"/>
                </a:moveTo>
                <a:cubicBezTo>
                  <a:pt x="8" y="0"/>
                  <a:pt x="8" y="0"/>
                  <a:pt x="8" y="0"/>
                </a:cubicBezTo>
                <a:cubicBezTo>
                  <a:pt x="4" y="0"/>
                  <a:pt x="0" y="4"/>
                  <a:pt x="0" y="8"/>
                </a:cubicBezTo>
                <a:cubicBezTo>
                  <a:pt x="0" y="17"/>
                  <a:pt x="0" y="17"/>
                  <a:pt x="0" y="17"/>
                </a:cubicBezTo>
                <a:cubicBezTo>
                  <a:pt x="0" y="21"/>
                  <a:pt x="4" y="25"/>
                  <a:pt x="8" y="25"/>
                </a:cubicBezTo>
                <a:cubicBezTo>
                  <a:pt x="17" y="25"/>
                  <a:pt x="17" y="25"/>
                  <a:pt x="17" y="25"/>
                </a:cubicBezTo>
                <a:cubicBezTo>
                  <a:pt x="17" y="143"/>
                  <a:pt x="17" y="143"/>
                  <a:pt x="17" y="143"/>
                </a:cubicBezTo>
                <a:cubicBezTo>
                  <a:pt x="17" y="166"/>
                  <a:pt x="36" y="185"/>
                  <a:pt x="59" y="185"/>
                </a:cubicBezTo>
                <a:cubicBezTo>
                  <a:pt x="82" y="185"/>
                  <a:pt x="101" y="166"/>
                  <a:pt x="101" y="143"/>
                </a:cubicBezTo>
                <a:cubicBezTo>
                  <a:pt x="101" y="25"/>
                  <a:pt x="101" y="25"/>
                  <a:pt x="101" y="25"/>
                </a:cubicBezTo>
                <a:cubicBezTo>
                  <a:pt x="110" y="25"/>
                  <a:pt x="110" y="25"/>
                  <a:pt x="110" y="25"/>
                </a:cubicBezTo>
                <a:cubicBezTo>
                  <a:pt x="114" y="25"/>
                  <a:pt x="118" y="21"/>
                  <a:pt x="118" y="17"/>
                </a:cubicBezTo>
                <a:cubicBezTo>
                  <a:pt x="118" y="8"/>
                  <a:pt x="118" y="8"/>
                  <a:pt x="118" y="8"/>
                </a:cubicBezTo>
                <a:cubicBezTo>
                  <a:pt x="118" y="4"/>
                  <a:pt x="114" y="0"/>
                  <a:pt x="110" y="0"/>
                </a:cubicBezTo>
                <a:close/>
                <a:moveTo>
                  <a:pt x="93" y="143"/>
                </a:moveTo>
                <a:cubicBezTo>
                  <a:pt x="93" y="162"/>
                  <a:pt x="78" y="177"/>
                  <a:pt x="59" y="177"/>
                </a:cubicBezTo>
                <a:cubicBezTo>
                  <a:pt x="40" y="177"/>
                  <a:pt x="25" y="162"/>
                  <a:pt x="25" y="143"/>
                </a:cubicBezTo>
                <a:cubicBezTo>
                  <a:pt x="25" y="55"/>
                  <a:pt x="25" y="55"/>
                  <a:pt x="25" y="55"/>
                </a:cubicBezTo>
                <a:cubicBezTo>
                  <a:pt x="31" y="57"/>
                  <a:pt x="38" y="59"/>
                  <a:pt x="45" y="59"/>
                </a:cubicBezTo>
                <a:cubicBezTo>
                  <a:pt x="49" y="59"/>
                  <a:pt x="53" y="58"/>
                  <a:pt x="57" y="57"/>
                </a:cubicBezTo>
                <a:cubicBezTo>
                  <a:pt x="68" y="54"/>
                  <a:pt x="76" y="50"/>
                  <a:pt x="82" y="47"/>
                </a:cubicBezTo>
                <a:cubicBezTo>
                  <a:pt x="86" y="45"/>
                  <a:pt x="90" y="44"/>
                  <a:pt x="93" y="43"/>
                </a:cubicBezTo>
                <a:lnTo>
                  <a:pt x="93" y="143"/>
                </a:lnTo>
                <a:close/>
                <a:moveTo>
                  <a:pt x="93" y="34"/>
                </a:moveTo>
                <a:cubicBezTo>
                  <a:pt x="88" y="36"/>
                  <a:pt x="84" y="38"/>
                  <a:pt x="79" y="40"/>
                </a:cubicBezTo>
                <a:cubicBezTo>
                  <a:pt x="72" y="43"/>
                  <a:pt x="65" y="46"/>
                  <a:pt x="55" y="50"/>
                </a:cubicBezTo>
                <a:cubicBezTo>
                  <a:pt x="44" y="53"/>
                  <a:pt x="34" y="50"/>
                  <a:pt x="25" y="46"/>
                </a:cubicBezTo>
                <a:cubicBezTo>
                  <a:pt x="25" y="25"/>
                  <a:pt x="25" y="25"/>
                  <a:pt x="25" y="25"/>
                </a:cubicBezTo>
                <a:cubicBezTo>
                  <a:pt x="93" y="25"/>
                  <a:pt x="93" y="25"/>
                  <a:pt x="93" y="25"/>
                </a:cubicBezTo>
                <a:lnTo>
                  <a:pt x="93" y="34"/>
                </a:lnTo>
                <a:close/>
                <a:moveTo>
                  <a:pt x="110" y="17"/>
                </a:moveTo>
                <a:cubicBezTo>
                  <a:pt x="8" y="17"/>
                  <a:pt x="8" y="17"/>
                  <a:pt x="8" y="17"/>
                </a:cubicBezTo>
                <a:cubicBezTo>
                  <a:pt x="8" y="8"/>
                  <a:pt x="8" y="8"/>
                  <a:pt x="8" y="8"/>
                </a:cubicBezTo>
                <a:cubicBezTo>
                  <a:pt x="110" y="8"/>
                  <a:pt x="110" y="8"/>
                  <a:pt x="110" y="8"/>
                </a:cubicBezTo>
                <a:lnTo>
                  <a:pt x="110" y="17"/>
                </a:lnTo>
                <a:close/>
                <a:moveTo>
                  <a:pt x="72" y="135"/>
                </a:moveTo>
                <a:cubicBezTo>
                  <a:pt x="69" y="135"/>
                  <a:pt x="68" y="137"/>
                  <a:pt x="68" y="139"/>
                </a:cubicBezTo>
                <a:cubicBezTo>
                  <a:pt x="68" y="141"/>
                  <a:pt x="69" y="143"/>
                  <a:pt x="72" y="143"/>
                </a:cubicBezTo>
                <a:cubicBezTo>
                  <a:pt x="74" y="143"/>
                  <a:pt x="76" y="141"/>
                  <a:pt x="76" y="139"/>
                </a:cubicBezTo>
                <a:cubicBezTo>
                  <a:pt x="76" y="137"/>
                  <a:pt x="74" y="135"/>
                  <a:pt x="72" y="135"/>
                </a:cubicBezTo>
                <a:close/>
                <a:moveTo>
                  <a:pt x="76" y="67"/>
                </a:moveTo>
                <a:cubicBezTo>
                  <a:pt x="71" y="67"/>
                  <a:pt x="68" y="71"/>
                  <a:pt x="68" y="76"/>
                </a:cubicBezTo>
                <a:cubicBezTo>
                  <a:pt x="68" y="80"/>
                  <a:pt x="71" y="84"/>
                  <a:pt x="76" y="84"/>
                </a:cubicBezTo>
                <a:cubicBezTo>
                  <a:pt x="81" y="84"/>
                  <a:pt x="84" y="80"/>
                  <a:pt x="84" y="76"/>
                </a:cubicBezTo>
                <a:cubicBezTo>
                  <a:pt x="84" y="71"/>
                  <a:pt x="81" y="67"/>
                  <a:pt x="76" y="67"/>
                </a:cubicBezTo>
                <a:close/>
              </a:path>
            </a:pathLst>
          </a:custGeom>
          <a:solidFill>
            <a:schemeClr val="bg1"/>
          </a:solidFill>
          <a:ln>
            <a:noFill/>
          </a:ln>
        </p:spPr>
        <p:txBody>
          <a:bodyPr anchor="ctr"/>
          <a:lstStyle/>
          <a:p>
            <a:pPr algn="ctr"/>
            <a:endParaRPr sz="1013">
              <a:latin typeface="+mn-lt"/>
              <a:ea typeface="+mn-ea"/>
              <a:cs typeface="+mn-ea"/>
              <a:sym typeface="+mn-lt"/>
            </a:endParaRPr>
          </a:p>
        </p:txBody>
      </p:sp>
      <p:grpSp>
        <p:nvGrpSpPr>
          <p:cNvPr id="101" name="组合 100"/>
          <p:cNvGrpSpPr/>
          <p:nvPr/>
        </p:nvGrpSpPr>
        <p:grpSpPr>
          <a:xfrm>
            <a:off x="5801780" y="1375279"/>
            <a:ext cx="2947478" cy="817988"/>
            <a:chOff x="8539843" y="2037897"/>
            <a:chExt cx="3929970" cy="1090651"/>
          </a:xfrm>
        </p:grpSpPr>
        <p:sp>
          <p:nvSpPr>
            <p:cNvPr id="102" name="矩形 101"/>
            <p:cNvSpPr/>
            <p:nvPr/>
          </p:nvSpPr>
          <p:spPr>
            <a:xfrm>
              <a:off x="8539844" y="2514021"/>
              <a:ext cx="2775856" cy="614527"/>
            </a:xfrm>
            <a:prstGeom prst="rect">
              <a:avLst/>
            </a:prstGeom>
          </p:spPr>
          <p:txBody>
            <a:bodyPr wrap="square">
              <a:spAutoFit/>
              <a:scene3d>
                <a:camera prst="orthographicFront"/>
                <a:lightRig rig="threePt" dir="t"/>
              </a:scene3d>
              <a:sp3d contourW="12700"/>
            </a:bodyPr>
            <a:lstStyle/>
            <a:p>
              <a:pPr>
                <a:lnSpc>
                  <a:spcPct val="120000"/>
                </a:lnSpc>
                <a:defRPr/>
              </a:pPr>
              <a:r>
                <a:rPr lang="zh-CN" altLang="en-US" sz="1050" dirty="0">
                  <a:solidFill>
                    <a:prstClr val="black">
                      <a:lumMod val="50000"/>
                      <a:lumOff val="50000"/>
                    </a:prstClr>
                  </a:solidFill>
                  <a:latin typeface="+mn-lt"/>
                  <a:ea typeface="+mn-ea"/>
                  <a:cs typeface="+mn-ea"/>
                  <a:sym typeface="+mn-lt"/>
                </a:rPr>
                <a:t>Users can present on a projector or computer or print out a document.</a:t>
              </a:r>
            </a:p>
          </p:txBody>
        </p:sp>
        <p:sp>
          <p:nvSpPr>
            <p:cNvPr id="103" name="矩形 102"/>
            <p:cNvSpPr/>
            <p:nvPr/>
          </p:nvSpPr>
          <p:spPr>
            <a:xfrm>
              <a:off x="8539843" y="2037897"/>
              <a:ext cx="3929970" cy="522280"/>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rgbClr val="C80A2A"/>
                  </a:solidFill>
                  <a:latin typeface="+mn-lt"/>
                  <a:ea typeface="+mn-ea"/>
                  <a:cs typeface="+mn-ea"/>
                  <a:sym typeface="+mn-lt"/>
                </a:rPr>
                <a:t>The show is performing.</a:t>
              </a:r>
            </a:p>
          </p:txBody>
        </p:sp>
      </p:grpSp>
      <p:grpSp>
        <p:nvGrpSpPr>
          <p:cNvPr id="104" name="组合 103"/>
          <p:cNvGrpSpPr/>
          <p:nvPr/>
        </p:nvGrpSpPr>
        <p:grpSpPr>
          <a:xfrm>
            <a:off x="6235316" y="2454971"/>
            <a:ext cx="2513941" cy="818416"/>
            <a:chOff x="8539842" y="2037326"/>
            <a:chExt cx="3351921" cy="1091222"/>
          </a:xfrm>
        </p:grpSpPr>
        <p:sp>
          <p:nvSpPr>
            <p:cNvPr id="105" name="矩形 104"/>
            <p:cNvSpPr/>
            <p:nvPr/>
          </p:nvSpPr>
          <p:spPr>
            <a:xfrm>
              <a:off x="8539844" y="2514021"/>
              <a:ext cx="2775856" cy="614527"/>
            </a:xfrm>
            <a:prstGeom prst="rect">
              <a:avLst/>
            </a:prstGeom>
          </p:spPr>
          <p:txBody>
            <a:bodyPr wrap="square">
              <a:spAutoFit/>
              <a:scene3d>
                <a:camera prst="orthographicFront"/>
                <a:lightRig rig="threePt" dir="t"/>
              </a:scene3d>
              <a:sp3d contourW="12700"/>
            </a:bodyPr>
            <a:lstStyle/>
            <a:p>
              <a:pPr>
                <a:lnSpc>
                  <a:spcPct val="120000"/>
                </a:lnSpc>
                <a:defRPr/>
              </a:pPr>
              <a:r>
                <a:rPr lang="zh-CN" altLang="en-US" sz="1050" dirty="0">
                  <a:solidFill>
                    <a:prstClr val="black">
                      <a:lumMod val="50000"/>
                      <a:lumOff val="50000"/>
                    </a:prstClr>
                  </a:solidFill>
                  <a:latin typeface="+mn-lt"/>
                  <a:ea typeface="+mn-ea"/>
                  <a:cs typeface="+mn-ea"/>
                  <a:sym typeface="+mn-lt"/>
                </a:rPr>
                <a:t>Users can present on a projector or computer or print out a document.</a:t>
              </a:r>
            </a:p>
          </p:txBody>
        </p:sp>
        <p:sp>
          <p:nvSpPr>
            <p:cNvPr id="106" name="矩形 105"/>
            <p:cNvSpPr/>
            <p:nvPr/>
          </p:nvSpPr>
          <p:spPr>
            <a:xfrm>
              <a:off x="8539842" y="2037326"/>
              <a:ext cx="3351921" cy="522280"/>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rgbClr val="C80A2A"/>
                  </a:solidFill>
                  <a:latin typeface="+mn-lt"/>
                  <a:ea typeface="+mn-ea"/>
                  <a:cs typeface="+mn-ea"/>
                  <a:sym typeface="+mn-lt"/>
                </a:rPr>
                <a:t>Game interaction.</a:t>
              </a:r>
            </a:p>
          </p:txBody>
        </p:sp>
      </p:grpSp>
      <p:grpSp>
        <p:nvGrpSpPr>
          <p:cNvPr id="107" name="组合 106"/>
          <p:cNvGrpSpPr/>
          <p:nvPr/>
        </p:nvGrpSpPr>
        <p:grpSpPr>
          <a:xfrm>
            <a:off x="5801779" y="3498241"/>
            <a:ext cx="2875470" cy="783258"/>
            <a:chOff x="8539843" y="2084204"/>
            <a:chExt cx="3833960" cy="1044344"/>
          </a:xfrm>
        </p:grpSpPr>
        <p:sp>
          <p:nvSpPr>
            <p:cNvPr id="108" name="矩形 107"/>
            <p:cNvSpPr/>
            <p:nvPr/>
          </p:nvSpPr>
          <p:spPr>
            <a:xfrm>
              <a:off x="8539844" y="2514021"/>
              <a:ext cx="2775856" cy="614527"/>
            </a:xfrm>
            <a:prstGeom prst="rect">
              <a:avLst/>
            </a:prstGeom>
          </p:spPr>
          <p:txBody>
            <a:bodyPr wrap="square">
              <a:spAutoFit/>
              <a:scene3d>
                <a:camera prst="orthographicFront"/>
                <a:lightRig rig="threePt" dir="t"/>
              </a:scene3d>
              <a:sp3d contourW="12700"/>
            </a:bodyPr>
            <a:lstStyle/>
            <a:p>
              <a:pPr>
                <a:lnSpc>
                  <a:spcPct val="120000"/>
                </a:lnSpc>
                <a:defRPr/>
              </a:pPr>
              <a:r>
                <a:rPr lang="zh-CN" altLang="en-US" sz="1050" dirty="0">
                  <a:solidFill>
                    <a:prstClr val="black">
                      <a:lumMod val="50000"/>
                      <a:lumOff val="50000"/>
                    </a:prstClr>
                  </a:solidFill>
                  <a:latin typeface="+mn-lt"/>
                  <a:ea typeface="+mn-ea"/>
                  <a:cs typeface="+mn-ea"/>
                  <a:sym typeface="+mn-lt"/>
                </a:rPr>
                <a:t>Users can present on a projector or computer or print out a document.</a:t>
              </a:r>
            </a:p>
          </p:txBody>
        </p:sp>
        <p:sp>
          <p:nvSpPr>
            <p:cNvPr id="109" name="矩形 108"/>
            <p:cNvSpPr/>
            <p:nvPr/>
          </p:nvSpPr>
          <p:spPr>
            <a:xfrm>
              <a:off x="8539843" y="2084204"/>
              <a:ext cx="3833960" cy="522280"/>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rgbClr val="C80A2A"/>
                  </a:solidFill>
                  <a:latin typeface="+mn-lt"/>
                  <a:ea typeface="+mn-ea"/>
                  <a:cs typeface="+mn-ea"/>
                  <a:sym typeface="+mn-lt"/>
                </a:rPr>
                <a:t>Guest speaker.</a:t>
              </a:r>
            </a:p>
          </p:txBody>
        </p:sp>
      </p:grpSp>
      <p:grpSp>
        <p:nvGrpSpPr>
          <p:cNvPr id="110" name="组合 109"/>
          <p:cNvGrpSpPr/>
          <p:nvPr/>
        </p:nvGrpSpPr>
        <p:grpSpPr>
          <a:xfrm>
            <a:off x="624197" y="1348408"/>
            <a:ext cx="2503824" cy="836783"/>
            <a:chOff x="7977268" y="2012837"/>
            <a:chExt cx="3338432" cy="1115711"/>
          </a:xfrm>
        </p:grpSpPr>
        <p:sp>
          <p:nvSpPr>
            <p:cNvPr id="111" name="矩形 110"/>
            <p:cNvSpPr/>
            <p:nvPr/>
          </p:nvSpPr>
          <p:spPr>
            <a:xfrm>
              <a:off x="8539844" y="2514021"/>
              <a:ext cx="2775856" cy="614527"/>
            </a:xfrm>
            <a:prstGeom prst="rect">
              <a:avLst/>
            </a:prstGeom>
          </p:spPr>
          <p:txBody>
            <a:bodyPr wrap="square">
              <a:spAutoFit/>
              <a:scene3d>
                <a:camera prst="orthographicFront"/>
                <a:lightRig rig="threePt" dir="t"/>
              </a:scene3d>
              <a:sp3d contourW="12700"/>
            </a:bodyPr>
            <a:lstStyle/>
            <a:p>
              <a:pPr algn="r">
                <a:lnSpc>
                  <a:spcPct val="120000"/>
                </a:lnSpc>
                <a:defRPr/>
              </a:pPr>
              <a:r>
                <a:rPr lang="zh-CN" altLang="en-US" sz="1050" dirty="0">
                  <a:solidFill>
                    <a:prstClr val="black">
                      <a:lumMod val="50000"/>
                      <a:lumOff val="50000"/>
                    </a:prstClr>
                  </a:solidFill>
                  <a:latin typeface="+mn-lt"/>
                  <a:ea typeface="+mn-ea"/>
                  <a:cs typeface="+mn-ea"/>
                  <a:sym typeface="+mn-lt"/>
                </a:rPr>
                <a:t>Users can present on a projector or computer or print out a document.</a:t>
              </a:r>
            </a:p>
          </p:txBody>
        </p:sp>
        <p:sp>
          <p:nvSpPr>
            <p:cNvPr id="112" name="矩形 111"/>
            <p:cNvSpPr/>
            <p:nvPr/>
          </p:nvSpPr>
          <p:spPr>
            <a:xfrm>
              <a:off x="7977268" y="2012837"/>
              <a:ext cx="3338432" cy="525613"/>
            </a:xfrm>
            <a:prstGeom prst="rect">
              <a:avLst/>
            </a:prstGeom>
          </p:spPr>
          <p:txBody>
            <a:bodyPr wrap="square">
              <a:spAutoFit/>
              <a:scene3d>
                <a:camera prst="orthographicFront"/>
                <a:lightRig rig="threePt" dir="t"/>
              </a:scene3d>
              <a:sp3d contourW="12700"/>
            </a:bodyPr>
            <a:lstStyle/>
            <a:p>
              <a:pPr algn="r">
                <a:lnSpc>
                  <a:spcPct val="120000"/>
                </a:lnSpc>
                <a:defRPr/>
              </a:pPr>
              <a:r>
                <a:rPr lang="zh-CN" altLang="en-US" b="1" dirty="0">
                  <a:solidFill>
                    <a:srgbClr val="C80A2A"/>
                  </a:solidFill>
                  <a:latin typeface="+mn-lt"/>
                  <a:ea typeface="+mn-ea"/>
                  <a:cs typeface="+mn-ea"/>
                  <a:sym typeface="+mn-lt"/>
                </a:rPr>
                <a:t>Product referral.</a:t>
              </a:r>
            </a:p>
          </p:txBody>
        </p:sp>
      </p:grpSp>
      <p:grpSp>
        <p:nvGrpSpPr>
          <p:cNvPr id="113" name="组合 112"/>
          <p:cNvGrpSpPr/>
          <p:nvPr/>
        </p:nvGrpSpPr>
        <p:grpSpPr>
          <a:xfrm>
            <a:off x="1046129" y="3570249"/>
            <a:ext cx="2081892" cy="783258"/>
            <a:chOff x="8539844" y="2084204"/>
            <a:chExt cx="2775856" cy="1044344"/>
          </a:xfrm>
        </p:grpSpPr>
        <p:sp>
          <p:nvSpPr>
            <p:cNvPr id="114" name="矩形 113"/>
            <p:cNvSpPr/>
            <p:nvPr/>
          </p:nvSpPr>
          <p:spPr>
            <a:xfrm>
              <a:off x="8539844" y="2514021"/>
              <a:ext cx="2775856" cy="614527"/>
            </a:xfrm>
            <a:prstGeom prst="rect">
              <a:avLst/>
            </a:prstGeom>
          </p:spPr>
          <p:txBody>
            <a:bodyPr wrap="square">
              <a:spAutoFit/>
              <a:scene3d>
                <a:camera prst="orthographicFront"/>
                <a:lightRig rig="threePt" dir="t"/>
              </a:scene3d>
              <a:sp3d contourW="12700"/>
            </a:bodyPr>
            <a:lstStyle/>
            <a:p>
              <a:pPr algn="r">
                <a:lnSpc>
                  <a:spcPct val="120000"/>
                </a:lnSpc>
                <a:defRPr/>
              </a:pPr>
              <a:r>
                <a:rPr lang="zh-CN" altLang="en-US" sz="1050" dirty="0">
                  <a:solidFill>
                    <a:prstClr val="black">
                      <a:lumMod val="50000"/>
                      <a:lumOff val="50000"/>
                    </a:prstClr>
                  </a:solidFill>
                  <a:latin typeface="+mn-lt"/>
                  <a:ea typeface="+mn-ea"/>
                  <a:cs typeface="+mn-ea"/>
                  <a:sym typeface="+mn-lt"/>
                </a:rPr>
                <a:t>Users can present on a projector or computer or print out a document.</a:t>
              </a:r>
            </a:p>
          </p:txBody>
        </p:sp>
        <p:sp>
          <p:nvSpPr>
            <p:cNvPr id="115" name="矩形 114"/>
            <p:cNvSpPr/>
            <p:nvPr/>
          </p:nvSpPr>
          <p:spPr>
            <a:xfrm>
              <a:off x="9151100" y="2084204"/>
              <a:ext cx="2164600" cy="52228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rgbClr val="C80A2A"/>
                  </a:solidFill>
                  <a:latin typeface="+mn-lt"/>
                  <a:ea typeface="+mn-ea"/>
                  <a:cs typeface="+mn-ea"/>
                  <a:sym typeface="+mn-lt"/>
                </a:rPr>
                <a:t>Lucky draw.</a:t>
              </a:r>
            </a:p>
          </p:txBody>
        </p:sp>
      </p:grpSp>
      <p:grpSp>
        <p:nvGrpSpPr>
          <p:cNvPr id="116" name="组合 115"/>
          <p:cNvGrpSpPr/>
          <p:nvPr/>
        </p:nvGrpSpPr>
        <p:grpSpPr>
          <a:xfrm>
            <a:off x="-186279" y="2477689"/>
            <a:ext cx="3029839" cy="795698"/>
            <a:chOff x="7459208" y="2067617"/>
            <a:chExt cx="4039785" cy="1060931"/>
          </a:xfrm>
        </p:grpSpPr>
        <p:sp>
          <p:nvSpPr>
            <p:cNvPr id="117" name="矩形 116"/>
            <p:cNvSpPr/>
            <p:nvPr/>
          </p:nvSpPr>
          <p:spPr>
            <a:xfrm>
              <a:off x="8539844" y="2514021"/>
              <a:ext cx="2775856" cy="614527"/>
            </a:xfrm>
            <a:prstGeom prst="rect">
              <a:avLst/>
            </a:prstGeom>
          </p:spPr>
          <p:txBody>
            <a:bodyPr wrap="square">
              <a:spAutoFit/>
              <a:scene3d>
                <a:camera prst="orthographicFront"/>
                <a:lightRig rig="threePt" dir="t"/>
              </a:scene3d>
              <a:sp3d contourW="12700"/>
            </a:bodyPr>
            <a:lstStyle/>
            <a:p>
              <a:pPr algn="r">
                <a:lnSpc>
                  <a:spcPct val="120000"/>
                </a:lnSpc>
                <a:defRPr/>
              </a:pPr>
              <a:r>
                <a:rPr lang="zh-CN" altLang="en-US" sz="1050" dirty="0">
                  <a:solidFill>
                    <a:prstClr val="black">
                      <a:lumMod val="50000"/>
                      <a:lumOff val="50000"/>
                    </a:prstClr>
                  </a:solidFill>
                  <a:latin typeface="+mn-lt"/>
                  <a:ea typeface="+mn-ea"/>
                  <a:cs typeface="+mn-ea"/>
                  <a:sym typeface="+mn-lt"/>
                </a:rPr>
                <a:t>Users can present on a projector or computer or print out a document.</a:t>
              </a:r>
            </a:p>
          </p:txBody>
        </p:sp>
        <p:sp>
          <p:nvSpPr>
            <p:cNvPr id="118" name="矩形 117"/>
            <p:cNvSpPr/>
            <p:nvPr/>
          </p:nvSpPr>
          <p:spPr>
            <a:xfrm>
              <a:off x="7459208" y="2067617"/>
              <a:ext cx="4039785" cy="52228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rgbClr val="C80A2A"/>
                  </a:solidFill>
                  <a:latin typeface="+mn-lt"/>
                  <a:ea typeface="+mn-ea"/>
                  <a:cs typeface="+mn-ea"/>
                  <a:sym typeface="+mn-lt"/>
                </a:rPr>
                <a:t>On-site communication.</a:t>
              </a:r>
            </a:p>
          </p:txBody>
        </p:sp>
      </p:grpSp>
    </p:spTree>
    <p:extLst>
      <p:ext uri="{BB962C8B-B14F-4D97-AF65-F5344CB8AC3E}">
        <p14:creationId xmlns:p14="http://schemas.microsoft.com/office/powerpoint/2010/main" val="26069922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93"/>
                                        </p:tgtEl>
                                        <p:attrNameLst>
                                          <p:attrName>style.visibility</p:attrName>
                                        </p:attrNameLst>
                                      </p:cBhvr>
                                      <p:to>
                                        <p:strVal val="visible"/>
                                      </p:to>
                                    </p:set>
                                    <p:anim calcmode="lin" valueType="num">
                                      <p:cBhvr>
                                        <p:cTn id="13" dur="500" fill="hold"/>
                                        <p:tgtEl>
                                          <p:spTgt spid="93"/>
                                        </p:tgtEl>
                                        <p:attrNameLst>
                                          <p:attrName>ppt_w</p:attrName>
                                        </p:attrNameLst>
                                      </p:cBhvr>
                                      <p:tavLst>
                                        <p:tav tm="0">
                                          <p:val>
                                            <p:fltVal val="0"/>
                                          </p:val>
                                        </p:tav>
                                        <p:tav tm="100000">
                                          <p:val>
                                            <p:strVal val="#ppt_w"/>
                                          </p:val>
                                        </p:tav>
                                      </p:tavLst>
                                    </p:anim>
                                    <p:anim calcmode="lin" valueType="num">
                                      <p:cBhvr>
                                        <p:cTn id="14" dur="500" fill="hold"/>
                                        <p:tgtEl>
                                          <p:spTgt spid="93"/>
                                        </p:tgtEl>
                                        <p:attrNameLst>
                                          <p:attrName>ppt_h</p:attrName>
                                        </p:attrNameLst>
                                      </p:cBhvr>
                                      <p:tavLst>
                                        <p:tav tm="0">
                                          <p:val>
                                            <p:fltVal val="0"/>
                                          </p:val>
                                        </p:tav>
                                        <p:tav tm="100000">
                                          <p:val>
                                            <p:strVal val="#ppt_h"/>
                                          </p:val>
                                        </p:tav>
                                      </p:tavLst>
                                    </p:anim>
                                    <p:animEffect transition="in" filter="fade">
                                      <p:cBhvr>
                                        <p:cTn id="15" dur="500"/>
                                        <p:tgtEl>
                                          <p:spTgt spid="9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4"/>
                                        </p:tgtEl>
                                        <p:attrNameLst>
                                          <p:attrName>style.visibility</p:attrName>
                                        </p:attrNameLst>
                                      </p:cBhvr>
                                      <p:to>
                                        <p:strVal val="visible"/>
                                      </p:to>
                                    </p:set>
                                    <p:anim calcmode="lin" valueType="num">
                                      <p:cBhvr>
                                        <p:cTn id="18" dur="500" fill="hold"/>
                                        <p:tgtEl>
                                          <p:spTgt spid="94"/>
                                        </p:tgtEl>
                                        <p:attrNameLst>
                                          <p:attrName>ppt_w</p:attrName>
                                        </p:attrNameLst>
                                      </p:cBhvr>
                                      <p:tavLst>
                                        <p:tav tm="0">
                                          <p:val>
                                            <p:fltVal val="0"/>
                                          </p:val>
                                        </p:tav>
                                        <p:tav tm="100000">
                                          <p:val>
                                            <p:strVal val="#ppt_w"/>
                                          </p:val>
                                        </p:tav>
                                      </p:tavLst>
                                    </p:anim>
                                    <p:anim calcmode="lin" valueType="num">
                                      <p:cBhvr>
                                        <p:cTn id="19" dur="500" fill="hold"/>
                                        <p:tgtEl>
                                          <p:spTgt spid="94"/>
                                        </p:tgtEl>
                                        <p:attrNameLst>
                                          <p:attrName>ppt_h</p:attrName>
                                        </p:attrNameLst>
                                      </p:cBhvr>
                                      <p:tavLst>
                                        <p:tav tm="0">
                                          <p:val>
                                            <p:fltVal val="0"/>
                                          </p:val>
                                        </p:tav>
                                        <p:tav tm="100000">
                                          <p:val>
                                            <p:strVal val="#ppt_h"/>
                                          </p:val>
                                        </p:tav>
                                      </p:tavLst>
                                    </p:anim>
                                    <p:animEffect transition="in" filter="fade">
                                      <p:cBhvr>
                                        <p:cTn id="20" dur="500"/>
                                        <p:tgtEl>
                                          <p:spTgt spid="94"/>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 calcmode="lin" valueType="num">
                                      <p:cBhvr>
                                        <p:cTn id="23" dur="500" fill="hold"/>
                                        <p:tgtEl>
                                          <p:spTgt spid="95"/>
                                        </p:tgtEl>
                                        <p:attrNameLst>
                                          <p:attrName>ppt_w</p:attrName>
                                        </p:attrNameLst>
                                      </p:cBhvr>
                                      <p:tavLst>
                                        <p:tav tm="0">
                                          <p:val>
                                            <p:fltVal val="0"/>
                                          </p:val>
                                        </p:tav>
                                        <p:tav tm="100000">
                                          <p:val>
                                            <p:strVal val="#ppt_w"/>
                                          </p:val>
                                        </p:tav>
                                      </p:tavLst>
                                    </p:anim>
                                    <p:anim calcmode="lin" valueType="num">
                                      <p:cBhvr>
                                        <p:cTn id="24" dur="500" fill="hold"/>
                                        <p:tgtEl>
                                          <p:spTgt spid="95"/>
                                        </p:tgtEl>
                                        <p:attrNameLst>
                                          <p:attrName>ppt_h</p:attrName>
                                        </p:attrNameLst>
                                      </p:cBhvr>
                                      <p:tavLst>
                                        <p:tav tm="0">
                                          <p:val>
                                            <p:fltVal val="0"/>
                                          </p:val>
                                        </p:tav>
                                        <p:tav tm="100000">
                                          <p:val>
                                            <p:strVal val="#ppt_h"/>
                                          </p:val>
                                        </p:tav>
                                      </p:tavLst>
                                    </p:anim>
                                    <p:animEffect transition="in" filter="fade">
                                      <p:cBhvr>
                                        <p:cTn id="25" dur="500"/>
                                        <p:tgtEl>
                                          <p:spTgt spid="95"/>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96"/>
                                        </p:tgtEl>
                                        <p:attrNameLst>
                                          <p:attrName>style.visibility</p:attrName>
                                        </p:attrNameLst>
                                      </p:cBhvr>
                                      <p:to>
                                        <p:strVal val="visible"/>
                                      </p:to>
                                    </p:set>
                                    <p:anim calcmode="lin" valueType="num">
                                      <p:cBhvr>
                                        <p:cTn id="28" dur="500" fill="hold"/>
                                        <p:tgtEl>
                                          <p:spTgt spid="96"/>
                                        </p:tgtEl>
                                        <p:attrNameLst>
                                          <p:attrName>ppt_w</p:attrName>
                                        </p:attrNameLst>
                                      </p:cBhvr>
                                      <p:tavLst>
                                        <p:tav tm="0">
                                          <p:val>
                                            <p:fltVal val="0"/>
                                          </p:val>
                                        </p:tav>
                                        <p:tav tm="100000">
                                          <p:val>
                                            <p:strVal val="#ppt_w"/>
                                          </p:val>
                                        </p:tav>
                                      </p:tavLst>
                                    </p:anim>
                                    <p:anim calcmode="lin" valueType="num">
                                      <p:cBhvr>
                                        <p:cTn id="29" dur="500" fill="hold"/>
                                        <p:tgtEl>
                                          <p:spTgt spid="96"/>
                                        </p:tgtEl>
                                        <p:attrNameLst>
                                          <p:attrName>ppt_h</p:attrName>
                                        </p:attrNameLst>
                                      </p:cBhvr>
                                      <p:tavLst>
                                        <p:tav tm="0">
                                          <p:val>
                                            <p:fltVal val="0"/>
                                          </p:val>
                                        </p:tav>
                                        <p:tav tm="100000">
                                          <p:val>
                                            <p:strVal val="#ppt_h"/>
                                          </p:val>
                                        </p:tav>
                                      </p:tavLst>
                                    </p:anim>
                                    <p:animEffect transition="in" filter="fade">
                                      <p:cBhvr>
                                        <p:cTn id="30" dur="500"/>
                                        <p:tgtEl>
                                          <p:spTgt spid="96"/>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99"/>
                                        </p:tgtEl>
                                        <p:attrNameLst>
                                          <p:attrName>style.visibility</p:attrName>
                                        </p:attrNameLst>
                                      </p:cBhvr>
                                      <p:to>
                                        <p:strVal val="visible"/>
                                      </p:to>
                                    </p:set>
                                    <p:anim calcmode="lin" valueType="num">
                                      <p:cBhvr>
                                        <p:cTn id="33" dur="500" fill="hold"/>
                                        <p:tgtEl>
                                          <p:spTgt spid="99"/>
                                        </p:tgtEl>
                                        <p:attrNameLst>
                                          <p:attrName>ppt_w</p:attrName>
                                        </p:attrNameLst>
                                      </p:cBhvr>
                                      <p:tavLst>
                                        <p:tav tm="0">
                                          <p:val>
                                            <p:fltVal val="0"/>
                                          </p:val>
                                        </p:tav>
                                        <p:tav tm="100000">
                                          <p:val>
                                            <p:strVal val="#ppt_w"/>
                                          </p:val>
                                        </p:tav>
                                      </p:tavLst>
                                    </p:anim>
                                    <p:anim calcmode="lin" valueType="num">
                                      <p:cBhvr>
                                        <p:cTn id="34" dur="500" fill="hold"/>
                                        <p:tgtEl>
                                          <p:spTgt spid="99"/>
                                        </p:tgtEl>
                                        <p:attrNameLst>
                                          <p:attrName>ppt_h</p:attrName>
                                        </p:attrNameLst>
                                      </p:cBhvr>
                                      <p:tavLst>
                                        <p:tav tm="0">
                                          <p:val>
                                            <p:fltVal val="0"/>
                                          </p:val>
                                        </p:tav>
                                        <p:tav tm="100000">
                                          <p:val>
                                            <p:strVal val="#ppt_h"/>
                                          </p:val>
                                        </p:tav>
                                      </p:tavLst>
                                    </p:anim>
                                    <p:animEffect transition="in" filter="fade">
                                      <p:cBhvr>
                                        <p:cTn id="35" dur="500"/>
                                        <p:tgtEl>
                                          <p:spTgt spid="9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00"/>
                                        </p:tgtEl>
                                        <p:attrNameLst>
                                          <p:attrName>style.visibility</p:attrName>
                                        </p:attrNameLst>
                                      </p:cBhvr>
                                      <p:to>
                                        <p:strVal val="visible"/>
                                      </p:to>
                                    </p:set>
                                    <p:anim calcmode="lin" valueType="num">
                                      <p:cBhvr>
                                        <p:cTn id="38" dur="500" fill="hold"/>
                                        <p:tgtEl>
                                          <p:spTgt spid="100"/>
                                        </p:tgtEl>
                                        <p:attrNameLst>
                                          <p:attrName>ppt_w</p:attrName>
                                        </p:attrNameLst>
                                      </p:cBhvr>
                                      <p:tavLst>
                                        <p:tav tm="0">
                                          <p:val>
                                            <p:fltVal val="0"/>
                                          </p:val>
                                        </p:tav>
                                        <p:tav tm="100000">
                                          <p:val>
                                            <p:strVal val="#ppt_w"/>
                                          </p:val>
                                        </p:tav>
                                      </p:tavLst>
                                    </p:anim>
                                    <p:anim calcmode="lin" valueType="num">
                                      <p:cBhvr>
                                        <p:cTn id="39" dur="500" fill="hold"/>
                                        <p:tgtEl>
                                          <p:spTgt spid="100"/>
                                        </p:tgtEl>
                                        <p:attrNameLst>
                                          <p:attrName>ppt_h</p:attrName>
                                        </p:attrNameLst>
                                      </p:cBhvr>
                                      <p:tavLst>
                                        <p:tav tm="0">
                                          <p:val>
                                            <p:fltVal val="0"/>
                                          </p:val>
                                        </p:tav>
                                        <p:tav tm="100000">
                                          <p:val>
                                            <p:strVal val="#ppt_h"/>
                                          </p:val>
                                        </p:tav>
                                      </p:tavLst>
                                    </p:anim>
                                    <p:animEffect transition="in" filter="fade">
                                      <p:cBhvr>
                                        <p:cTn id="40" dur="500"/>
                                        <p:tgtEl>
                                          <p:spTgt spid="100"/>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89"/>
                                        </p:tgtEl>
                                        <p:attrNameLst>
                                          <p:attrName>style.visibility</p:attrName>
                                        </p:attrNameLst>
                                      </p:cBhvr>
                                      <p:to>
                                        <p:strVal val="visible"/>
                                      </p:to>
                                    </p:set>
                                    <p:anim calcmode="lin" valueType="num">
                                      <p:cBhvr>
                                        <p:cTn id="43" dur="500" fill="hold"/>
                                        <p:tgtEl>
                                          <p:spTgt spid="89"/>
                                        </p:tgtEl>
                                        <p:attrNameLst>
                                          <p:attrName>ppt_w</p:attrName>
                                        </p:attrNameLst>
                                      </p:cBhvr>
                                      <p:tavLst>
                                        <p:tav tm="0">
                                          <p:val>
                                            <p:fltVal val="0"/>
                                          </p:val>
                                        </p:tav>
                                        <p:tav tm="100000">
                                          <p:val>
                                            <p:strVal val="#ppt_w"/>
                                          </p:val>
                                        </p:tav>
                                      </p:tavLst>
                                    </p:anim>
                                    <p:anim calcmode="lin" valueType="num">
                                      <p:cBhvr>
                                        <p:cTn id="44" dur="500" fill="hold"/>
                                        <p:tgtEl>
                                          <p:spTgt spid="89"/>
                                        </p:tgtEl>
                                        <p:attrNameLst>
                                          <p:attrName>ppt_h</p:attrName>
                                        </p:attrNameLst>
                                      </p:cBhvr>
                                      <p:tavLst>
                                        <p:tav tm="0">
                                          <p:val>
                                            <p:fltVal val="0"/>
                                          </p:val>
                                        </p:tav>
                                        <p:tav tm="100000">
                                          <p:val>
                                            <p:strVal val="#ppt_h"/>
                                          </p:val>
                                        </p:tav>
                                      </p:tavLst>
                                    </p:anim>
                                    <p:animEffect transition="in" filter="fade">
                                      <p:cBhvr>
                                        <p:cTn id="45" dur="500"/>
                                        <p:tgtEl>
                                          <p:spTgt spid="8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90"/>
                                        </p:tgtEl>
                                        <p:attrNameLst>
                                          <p:attrName>style.visibility</p:attrName>
                                        </p:attrNameLst>
                                      </p:cBhvr>
                                      <p:to>
                                        <p:strVal val="visible"/>
                                      </p:to>
                                    </p:set>
                                    <p:anim calcmode="lin" valueType="num">
                                      <p:cBhvr>
                                        <p:cTn id="48" dur="500" fill="hold"/>
                                        <p:tgtEl>
                                          <p:spTgt spid="90"/>
                                        </p:tgtEl>
                                        <p:attrNameLst>
                                          <p:attrName>ppt_w</p:attrName>
                                        </p:attrNameLst>
                                      </p:cBhvr>
                                      <p:tavLst>
                                        <p:tav tm="0">
                                          <p:val>
                                            <p:fltVal val="0"/>
                                          </p:val>
                                        </p:tav>
                                        <p:tav tm="100000">
                                          <p:val>
                                            <p:strVal val="#ppt_w"/>
                                          </p:val>
                                        </p:tav>
                                      </p:tavLst>
                                    </p:anim>
                                    <p:anim calcmode="lin" valueType="num">
                                      <p:cBhvr>
                                        <p:cTn id="49" dur="500" fill="hold"/>
                                        <p:tgtEl>
                                          <p:spTgt spid="90"/>
                                        </p:tgtEl>
                                        <p:attrNameLst>
                                          <p:attrName>ppt_h</p:attrName>
                                        </p:attrNameLst>
                                      </p:cBhvr>
                                      <p:tavLst>
                                        <p:tav tm="0">
                                          <p:val>
                                            <p:fltVal val="0"/>
                                          </p:val>
                                        </p:tav>
                                        <p:tav tm="100000">
                                          <p:val>
                                            <p:strVal val="#ppt_h"/>
                                          </p:val>
                                        </p:tav>
                                      </p:tavLst>
                                    </p:anim>
                                    <p:animEffect transition="in" filter="fade">
                                      <p:cBhvr>
                                        <p:cTn id="50" dur="500"/>
                                        <p:tgtEl>
                                          <p:spTgt spid="9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91"/>
                                        </p:tgtEl>
                                        <p:attrNameLst>
                                          <p:attrName>style.visibility</p:attrName>
                                        </p:attrNameLst>
                                      </p:cBhvr>
                                      <p:to>
                                        <p:strVal val="visible"/>
                                      </p:to>
                                    </p:set>
                                    <p:anim calcmode="lin" valueType="num">
                                      <p:cBhvr>
                                        <p:cTn id="53" dur="500" fill="hold"/>
                                        <p:tgtEl>
                                          <p:spTgt spid="91"/>
                                        </p:tgtEl>
                                        <p:attrNameLst>
                                          <p:attrName>ppt_w</p:attrName>
                                        </p:attrNameLst>
                                      </p:cBhvr>
                                      <p:tavLst>
                                        <p:tav tm="0">
                                          <p:val>
                                            <p:fltVal val="0"/>
                                          </p:val>
                                        </p:tav>
                                        <p:tav tm="100000">
                                          <p:val>
                                            <p:strVal val="#ppt_w"/>
                                          </p:val>
                                        </p:tav>
                                      </p:tavLst>
                                    </p:anim>
                                    <p:anim calcmode="lin" valueType="num">
                                      <p:cBhvr>
                                        <p:cTn id="54" dur="500" fill="hold"/>
                                        <p:tgtEl>
                                          <p:spTgt spid="91"/>
                                        </p:tgtEl>
                                        <p:attrNameLst>
                                          <p:attrName>ppt_h</p:attrName>
                                        </p:attrNameLst>
                                      </p:cBhvr>
                                      <p:tavLst>
                                        <p:tav tm="0">
                                          <p:val>
                                            <p:fltVal val="0"/>
                                          </p:val>
                                        </p:tav>
                                        <p:tav tm="100000">
                                          <p:val>
                                            <p:strVal val="#ppt_h"/>
                                          </p:val>
                                        </p:tav>
                                      </p:tavLst>
                                    </p:anim>
                                    <p:animEffect transition="in" filter="fade">
                                      <p:cBhvr>
                                        <p:cTn id="55" dur="500"/>
                                        <p:tgtEl>
                                          <p:spTgt spid="9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92"/>
                                        </p:tgtEl>
                                        <p:attrNameLst>
                                          <p:attrName>style.visibility</p:attrName>
                                        </p:attrNameLst>
                                      </p:cBhvr>
                                      <p:to>
                                        <p:strVal val="visible"/>
                                      </p:to>
                                    </p:set>
                                    <p:anim calcmode="lin" valueType="num">
                                      <p:cBhvr>
                                        <p:cTn id="58" dur="500" fill="hold"/>
                                        <p:tgtEl>
                                          <p:spTgt spid="92"/>
                                        </p:tgtEl>
                                        <p:attrNameLst>
                                          <p:attrName>ppt_w</p:attrName>
                                        </p:attrNameLst>
                                      </p:cBhvr>
                                      <p:tavLst>
                                        <p:tav tm="0">
                                          <p:val>
                                            <p:fltVal val="0"/>
                                          </p:val>
                                        </p:tav>
                                        <p:tav tm="100000">
                                          <p:val>
                                            <p:strVal val="#ppt_w"/>
                                          </p:val>
                                        </p:tav>
                                      </p:tavLst>
                                    </p:anim>
                                    <p:anim calcmode="lin" valueType="num">
                                      <p:cBhvr>
                                        <p:cTn id="59" dur="500" fill="hold"/>
                                        <p:tgtEl>
                                          <p:spTgt spid="92"/>
                                        </p:tgtEl>
                                        <p:attrNameLst>
                                          <p:attrName>ppt_h</p:attrName>
                                        </p:attrNameLst>
                                      </p:cBhvr>
                                      <p:tavLst>
                                        <p:tav tm="0">
                                          <p:val>
                                            <p:fltVal val="0"/>
                                          </p:val>
                                        </p:tav>
                                        <p:tav tm="100000">
                                          <p:val>
                                            <p:strVal val="#ppt_h"/>
                                          </p:val>
                                        </p:tav>
                                      </p:tavLst>
                                    </p:anim>
                                    <p:animEffect transition="in" filter="fade">
                                      <p:cBhvr>
                                        <p:cTn id="60" dur="500"/>
                                        <p:tgtEl>
                                          <p:spTgt spid="92"/>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p:cTn id="63" dur="500" fill="hold"/>
                                        <p:tgtEl>
                                          <p:spTgt spid="97"/>
                                        </p:tgtEl>
                                        <p:attrNameLst>
                                          <p:attrName>ppt_w</p:attrName>
                                        </p:attrNameLst>
                                      </p:cBhvr>
                                      <p:tavLst>
                                        <p:tav tm="0">
                                          <p:val>
                                            <p:fltVal val="0"/>
                                          </p:val>
                                        </p:tav>
                                        <p:tav tm="100000">
                                          <p:val>
                                            <p:strVal val="#ppt_w"/>
                                          </p:val>
                                        </p:tav>
                                      </p:tavLst>
                                    </p:anim>
                                    <p:anim calcmode="lin" valueType="num">
                                      <p:cBhvr>
                                        <p:cTn id="64" dur="500" fill="hold"/>
                                        <p:tgtEl>
                                          <p:spTgt spid="97"/>
                                        </p:tgtEl>
                                        <p:attrNameLst>
                                          <p:attrName>ppt_h</p:attrName>
                                        </p:attrNameLst>
                                      </p:cBhvr>
                                      <p:tavLst>
                                        <p:tav tm="0">
                                          <p:val>
                                            <p:fltVal val="0"/>
                                          </p:val>
                                        </p:tav>
                                        <p:tav tm="100000">
                                          <p:val>
                                            <p:strVal val="#ppt_h"/>
                                          </p:val>
                                        </p:tav>
                                      </p:tavLst>
                                    </p:anim>
                                    <p:animEffect transition="in" filter="fade">
                                      <p:cBhvr>
                                        <p:cTn id="65" dur="500"/>
                                        <p:tgtEl>
                                          <p:spTgt spid="9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98"/>
                                        </p:tgtEl>
                                        <p:attrNameLst>
                                          <p:attrName>style.visibility</p:attrName>
                                        </p:attrNameLst>
                                      </p:cBhvr>
                                      <p:to>
                                        <p:strVal val="visible"/>
                                      </p:to>
                                    </p:set>
                                    <p:anim calcmode="lin" valueType="num">
                                      <p:cBhvr>
                                        <p:cTn id="68" dur="500" fill="hold"/>
                                        <p:tgtEl>
                                          <p:spTgt spid="98"/>
                                        </p:tgtEl>
                                        <p:attrNameLst>
                                          <p:attrName>ppt_w</p:attrName>
                                        </p:attrNameLst>
                                      </p:cBhvr>
                                      <p:tavLst>
                                        <p:tav tm="0">
                                          <p:val>
                                            <p:fltVal val="0"/>
                                          </p:val>
                                        </p:tav>
                                        <p:tav tm="100000">
                                          <p:val>
                                            <p:strVal val="#ppt_w"/>
                                          </p:val>
                                        </p:tav>
                                      </p:tavLst>
                                    </p:anim>
                                    <p:anim calcmode="lin" valueType="num">
                                      <p:cBhvr>
                                        <p:cTn id="69" dur="500" fill="hold"/>
                                        <p:tgtEl>
                                          <p:spTgt spid="98"/>
                                        </p:tgtEl>
                                        <p:attrNameLst>
                                          <p:attrName>ppt_h</p:attrName>
                                        </p:attrNameLst>
                                      </p:cBhvr>
                                      <p:tavLst>
                                        <p:tav tm="0">
                                          <p:val>
                                            <p:fltVal val="0"/>
                                          </p:val>
                                        </p:tav>
                                        <p:tav tm="100000">
                                          <p:val>
                                            <p:strVal val="#ppt_h"/>
                                          </p:val>
                                        </p:tav>
                                      </p:tavLst>
                                    </p:anim>
                                    <p:animEffect transition="in" filter="fade">
                                      <p:cBhvr>
                                        <p:cTn id="70" dur="500"/>
                                        <p:tgtEl>
                                          <p:spTgt spid="98"/>
                                        </p:tgtEl>
                                      </p:cBhvr>
                                    </p:animEffect>
                                  </p:childTnLst>
                                </p:cTn>
                              </p:par>
                            </p:childTnLst>
                          </p:cTn>
                        </p:par>
                        <p:par>
                          <p:cTn id="71" fill="hold">
                            <p:stCondLst>
                              <p:cond delay="1500"/>
                            </p:stCondLst>
                            <p:childTnLst>
                              <p:par>
                                <p:cTn id="72" presetID="2" presetClass="entr" presetSubtype="8" decel="100000" fill="hold" nodeType="afterEffect">
                                  <p:stCondLst>
                                    <p:cond delay="0"/>
                                  </p:stCondLst>
                                  <p:childTnLst>
                                    <p:set>
                                      <p:cBhvr>
                                        <p:cTn id="73" dur="1" fill="hold">
                                          <p:stCondLst>
                                            <p:cond delay="0"/>
                                          </p:stCondLst>
                                        </p:cTn>
                                        <p:tgtEl>
                                          <p:spTgt spid="110"/>
                                        </p:tgtEl>
                                        <p:attrNameLst>
                                          <p:attrName>style.visibility</p:attrName>
                                        </p:attrNameLst>
                                      </p:cBhvr>
                                      <p:to>
                                        <p:strVal val="visible"/>
                                      </p:to>
                                    </p:set>
                                    <p:anim calcmode="lin" valueType="num">
                                      <p:cBhvr additive="base">
                                        <p:cTn id="74" dur="1000" fill="hold"/>
                                        <p:tgtEl>
                                          <p:spTgt spid="110"/>
                                        </p:tgtEl>
                                        <p:attrNameLst>
                                          <p:attrName>ppt_x</p:attrName>
                                        </p:attrNameLst>
                                      </p:cBhvr>
                                      <p:tavLst>
                                        <p:tav tm="0">
                                          <p:val>
                                            <p:strVal val="0-#ppt_w/2"/>
                                          </p:val>
                                        </p:tav>
                                        <p:tav tm="100000">
                                          <p:val>
                                            <p:strVal val="#ppt_x"/>
                                          </p:val>
                                        </p:tav>
                                      </p:tavLst>
                                    </p:anim>
                                    <p:anim calcmode="lin" valueType="num">
                                      <p:cBhvr additive="base">
                                        <p:cTn id="75" dur="1000" fill="hold"/>
                                        <p:tgtEl>
                                          <p:spTgt spid="110"/>
                                        </p:tgtEl>
                                        <p:attrNameLst>
                                          <p:attrName>ppt_y</p:attrName>
                                        </p:attrNameLst>
                                      </p:cBhvr>
                                      <p:tavLst>
                                        <p:tav tm="0">
                                          <p:val>
                                            <p:strVal val="#ppt_y"/>
                                          </p:val>
                                        </p:tav>
                                        <p:tav tm="100000">
                                          <p:val>
                                            <p:strVal val="#ppt_y"/>
                                          </p:val>
                                        </p:tav>
                                      </p:tavLst>
                                    </p:anim>
                                  </p:childTnLst>
                                </p:cTn>
                              </p:par>
                              <p:par>
                                <p:cTn id="76" presetID="2" presetClass="entr" presetSubtype="8" decel="100000" fill="hold" nodeType="withEffect">
                                  <p:stCondLst>
                                    <p:cond delay="0"/>
                                  </p:stCondLst>
                                  <p:childTnLst>
                                    <p:set>
                                      <p:cBhvr>
                                        <p:cTn id="77" dur="1" fill="hold">
                                          <p:stCondLst>
                                            <p:cond delay="0"/>
                                          </p:stCondLst>
                                        </p:cTn>
                                        <p:tgtEl>
                                          <p:spTgt spid="116"/>
                                        </p:tgtEl>
                                        <p:attrNameLst>
                                          <p:attrName>style.visibility</p:attrName>
                                        </p:attrNameLst>
                                      </p:cBhvr>
                                      <p:to>
                                        <p:strVal val="visible"/>
                                      </p:to>
                                    </p:set>
                                    <p:anim calcmode="lin" valueType="num">
                                      <p:cBhvr additive="base">
                                        <p:cTn id="78" dur="1000" fill="hold"/>
                                        <p:tgtEl>
                                          <p:spTgt spid="116"/>
                                        </p:tgtEl>
                                        <p:attrNameLst>
                                          <p:attrName>ppt_x</p:attrName>
                                        </p:attrNameLst>
                                      </p:cBhvr>
                                      <p:tavLst>
                                        <p:tav tm="0">
                                          <p:val>
                                            <p:strVal val="0-#ppt_w/2"/>
                                          </p:val>
                                        </p:tav>
                                        <p:tav tm="100000">
                                          <p:val>
                                            <p:strVal val="#ppt_x"/>
                                          </p:val>
                                        </p:tav>
                                      </p:tavLst>
                                    </p:anim>
                                    <p:anim calcmode="lin" valueType="num">
                                      <p:cBhvr additive="base">
                                        <p:cTn id="79" dur="1000" fill="hold"/>
                                        <p:tgtEl>
                                          <p:spTgt spid="116"/>
                                        </p:tgtEl>
                                        <p:attrNameLst>
                                          <p:attrName>ppt_y</p:attrName>
                                        </p:attrNameLst>
                                      </p:cBhvr>
                                      <p:tavLst>
                                        <p:tav tm="0">
                                          <p:val>
                                            <p:strVal val="#ppt_y"/>
                                          </p:val>
                                        </p:tav>
                                        <p:tav tm="100000">
                                          <p:val>
                                            <p:strVal val="#ppt_y"/>
                                          </p:val>
                                        </p:tav>
                                      </p:tavLst>
                                    </p:anim>
                                  </p:childTnLst>
                                </p:cTn>
                              </p:par>
                              <p:par>
                                <p:cTn id="80" presetID="2" presetClass="entr" presetSubtype="8" decel="100000" fill="hold" nodeType="withEffect">
                                  <p:stCondLst>
                                    <p:cond delay="0"/>
                                  </p:stCondLst>
                                  <p:childTnLst>
                                    <p:set>
                                      <p:cBhvr>
                                        <p:cTn id="81" dur="1" fill="hold">
                                          <p:stCondLst>
                                            <p:cond delay="0"/>
                                          </p:stCondLst>
                                        </p:cTn>
                                        <p:tgtEl>
                                          <p:spTgt spid="113"/>
                                        </p:tgtEl>
                                        <p:attrNameLst>
                                          <p:attrName>style.visibility</p:attrName>
                                        </p:attrNameLst>
                                      </p:cBhvr>
                                      <p:to>
                                        <p:strVal val="visible"/>
                                      </p:to>
                                    </p:set>
                                    <p:anim calcmode="lin" valueType="num">
                                      <p:cBhvr additive="base">
                                        <p:cTn id="82" dur="1000" fill="hold"/>
                                        <p:tgtEl>
                                          <p:spTgt spid="113"/>
                                        </p:tgtEl>
                                        <p:attrNameLst>
                                          <p:attrName>ppt_x</p:attrName>
                                        </p:attrNameLst>
                                      </p:cBhvr>
                                      <p:tavLst>
                                        <p:tav tm="0">
                                          <p:val>
                                            <p:strVal val="0-#ppt_w/2"/>
                                          </p:val>
                                        </p:tav>
                                        <p:tav tm="100000">
                                          <p:val>
                                            <p:strVal val="#ppt_x"/>
                                          </p:val>
                                        </p:tav>
                                      </p:tavLst>
                                    </p:anim>
                                    <p:anim calcmode="lin" valueType="num">
                                      <p:cBhvr additive="base">
                                        <p:cTn id="83" dur="1000" fill="hold"/>
                                        <p:tgtEl>
                                          <p:spTgt spid="113"/>
                                        </p:tgtEl>
                                        <p:attrNameLst>
                                          <p:attrName>ppt_y</p:attrName>
                                        </p:attrNameLst>
                                      </p:cBhvr>
                                      <p:tavLst>
                                        <p:tav tm="0">
                                          <p:val>
                                            <p:strVal val="#ppt_y"/>
                                          </p:val>
                                        </p:tav>
                                        <p:tav tm="100000">
                                          <p:val>
                                            <p:strVal val="#ppt_y"/>
                                          </p:val>
                                        </p:tav>
                                      </p:tavLst>
                                    </p:anim>
                                  </p:childTnLst>
                                </p:cTn>
                              </p:par>
                              <p:par>
                                <p:cTn id="84" presetID="2" presetClass="entr" presetSubtype="2" decel="100000" fill="hold" nodeType="withEffect">
                                  <p:stCondLst>
                                    <p:cond delay="0"/>
                                  </p:stCondLst>
                                  <p:childTnLst>
                                    <p:set>
                                      <p:cBhvr>
                                        <p:cTn id="85" dur="1" fill="hold">
                                          <p:stCondLst>
                                            <p:cond delay="0"/>
                                          </p:stCondLst>
                                        </p:cTn>
                                        <p:tgtEl>
                                          <p:spTgt spid="101"/>
                                        </p:tgtEl>
                                        <p:attrNameLst>
                                          <p:attrName>style.visibility</p:attrName>
                                        </p:attrNameLst>
                                      </p:cBhvr>
                                      <p:to>
                                        <p:strVal val="visible"/>
                                      </p:to>
                                    </p:set>
                                    <p:anim calcmode="lin" valueType="num">
                                      <p:cBhvr additive="base">
                                        <p:cTn id="86" dur="1000" fill="hold"/>
                                        <p:tgtEl>
                                          <p:spTgt spid="101"/>
                                        </p:tgtEl>
                                        <p:attrNameLst>
                                          <p:attrName>ppt_x</p:attrName>
                                        </p:attrNameLst>
                                      </p:cBhvr>
                                      <p:tavLst>
                                        <p:tav tm="0">
                                          <p:val>
                                            <p:strVal val="1+#ppt_w/2"/>
                                          </p:val>
                                        </p:tav>
                                        <p:tav tm="100000">
                                          <p:val>
                                            <p:strVal val="#ppt_x"/>
                                          </p:val>
                                        </p:tav>
                                      </p:tavLst>
                                    </p:anim>
                                    <p:anim calcmode="lin" valueType="num">
                                      <p:cBhvr additive="base">
                                        <p:cTn id="87" dur="1000" fill="hold"/>
                                        <p:tgtEl>
                                          <p:spTgt spid="101"/>
                                        </p:tgtEl>
                                        <p:attrNameLst>
                                          <p:attrName>ppt_y</p:attrName>
                                        </p:attrNameLst>
                                      </p:cBhvr>
                                      <p:tavLst>
                                        <p:tav tm="0">
                                          <p:val>
                                            <p:strVal val="#ppt_y"/>
                                          </p:val>
                                        </p:tav>
                                        <p:tav tm="100000">
                                          <p:val>
                                            <p:strVal val="#ppt_y"/>
                                          </p:val>
                                        </p:tav>
                                      </p:tavLst>
                                    </p:anim>
                                  </p:childTnLst>
                                </p:cTn>
                              </p:par>
                              <p:par>
                                <p:cTn id="88" presetID="2" presetClass="entr" presetSubtype="2" decel="100000" fill="hold" nodeType="withEffect">
                                  <p:stCondLst>
                                    <p:cond delay="0"/>
                                  </p:stCondLst>
                                  <p:childTnLst>
                                    <p:set>
                                      <p:cBhvr>
                                        <p:cTn id="89" dur="1" fill="hold">
                                          <p:stCondLst>
                                            <p:cond delay="0"/>
                                          </p:stCondLst>
                                        </p:cTn>
                                        <p:tgtEl>
                                          <p:spTgt spid="104"/>
                                        </p:tgtEl>
                                        <p:attrNameLst>
                                          <p:attrName>style.visibility</p:attrName>
                                        </p:attrNameLst>
                                      </p:cBhvr>
                                      <p:to>
                                        <p:strVal val="visible"/>
                                      </p:to>
                                    </p:set>
                                    <p:anim calcmode="lin" valueType="num">
                                      <p:cBhvr additive="base">
                                        <p:cTn id="90" dur="1000" fill="hold"/>
                                        <p:tgtEl>
                                          <p:spTgt spid="104"/>
                                        </p:tgtEl>
                                        <p:attrNameLst>
                                          <p:attrName>ppt_x</p:attrName>
                                        </p:attrNameLst>
                                      </p:cBhvr>
                                      <p:tavLst>
                                        <p:tav tm="0">
                                          <p:val>
                                            <p:strVal val="1+#ppt_w/2"/>
                                          </p:val>
                                        </p:tav>
                                        <p:tav tm="100000">
                                          <p:val>
                                            <p:strVal val="#ppt_x"/>
                                          </p:val>
                                        </p:tav>
                                      </p:tavLst>
                                    </p:anim>
                                    <p:anim calcmode="lin" valueType="num">
                                      <p:cBhvr additive="base">
                                        <p:cTn id="91" dur="1000" fill="hold"/>
                                        <p:tgtEl>
                                          <p:spTgt spid="104"/>
                                        </p:tgtEl>
                                        <p:attrNameLst>
                                          <p:attrName>ppt_y</p:attrName>
                                        </p:attrNameLst>
                                      </p:cBhvr>
                                      <p:tavLst>
                                        <p:tav tm="0">
                                          <p:val>
                                            <p:strVal val="#ppt_y"/>
                                          </p:val>
                                        </p:tav>
                                        <p:tav tm="100000">
                                          <p:val>
                                            <p:strVal val="#ppt_y"/>
                                          </p:val>
                                        </p:tav>
                                      </p:tavLst>
                                    </p:anim>
                                  </p:childTnLst>
                                </p:cTn>
                              </p:par>
                              <p:par>
                                <p:cTn id="92" presetID="2" presetClass="entr" presetSubtype="2" decel="100000" fill="hold" nodeType="withEffect">
                                  <p:stCondLst>
                                    <p:cond delay="0"/>
                                  </p:stCondLst>
                                  <p:childTnLst>
                                    <p:set>
                                      <p:cBhvr>
                                        <p:cTn id="93" dur="1" fill="hold">
                                          <p:stCondLst>
                                            <p:cond delay="0"/>
                                          </p:stCondLst>
                                        </p:cTn>
                                        <p:tgtEl>
                                          <p:spTgt spid="107"/>
                                        </p:tgtEl>
                                        <p:attrNameLst>
                                          <p:attrName>style.visibility</p:attrName>
                                        </p:attrNameLst>
                                      </p:cBhvr>
                                      <p:to>
                                        <p:strVal val="visible"/>
                                      </p:to>
                                    </p:set>
                                    <p:anim calcmode="lin" valueType="num">
                                      <p:cBhvr additive="base">
                                        <p:cTn id="94" dur="1000" fill="hold"/>
                                        <p:tgtEl>
                                          <p:spTgt spid="107"/>
                                        </p:tgtEl>
                                        <p:attrNameLst>
                                          <p:attrName>ppt_x</p:attrName>
                                        </p:attrNameLst>
                                      </p:cBhvr>
                                      <p:tavLst>
                                        <p:tav tm="0">
                                          <p:val>
                                            <p:strVal val="1+#ppt_w/2"/>
                                          </p:val>
                                        </p:tav>
                                        <p:tav tm="100000">
                                          <p:val>
                                            <p:strVal val="#ppt_x"/>
                                          </p:val>
                                        </p:tav>
                                      </p:tavLst>
                                    </p:anim>
                                    <p:anim calcmode="lin" valueType="num">
                                      <p:cBhvr additive="base">
                                        <p:cTn id="95" dur="1000" fill="hold"/>
                                        <p:tgtEl>
                                          <p:spTgt spid="1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标题 20"/>
          <p:cNvSpPr txBox="1">
            <a:spLocks/>
          </p:cNvSpPr>
          <p:nvPr/>
        </p:nvSpPr>
        <p:spPr bwMode="auto">
          <a:xfrm>
            <a:off x="800646" y="372489"/>
            <a:ext cx="2952970"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50" algn="ctr" rtl="0" fontAlgn="base">
              <a:spcBef>
                <a:spcPct val="0"/>
              </a:spcBef>
              <a:spcAft>
                <a:spcPct val="0"/>
              </a:spcAft>
              <a:defRPr sz="4400">
                <a:solidFill>
                  <a:schemeClr val="tx1"/>
                </a:solidFill>
                <a:latin typeface="Calibri" pitchFamily="34" charset="0"/>
                <a:ea typeface="宋体" charset="-122"/>
              </a:defRPr>
            </a:lvl6pPr>
            <a:lvl7pPr marL="914499" algn="ctr" rtl="0" fontAlgn="base">
              <a:spcBef>
                <a:spcPct val="0"/>
              </a:spcBef>
              <a:spcAft>
                <a:spcPct val="0"/>
              </a:spcAft>
              <a:defRPr sz="4400">
                <a:solidFill>
                  <a:schemeClr val="tx1"/>
                </a:solidFill>
                <a:latin typeface="Calibri" pitchFamily="34" charset="0"/>
                <a:ea typeface="宋体" charset="-122"/>
              </a:defRPr>
            </a:lvl7pPr>
            <a:lvl8pPr marL="1371748" algn="ctr" rtl="0" fontAlgn="base">
              <a:spcBef>
                <a:spcPct val="0"/>
              </a:spcBef>
              <a:spcAft>
                <a:spcPct val="0"/>
              </a:spcAft>
              <a:defRPr sz="4400">
                <a:solidFill>
                  <a:schemeClr val="tx1"/>
                </a:solidFill>
                <a:latin typeface="Calibri" pitchFamily="34" charset="0"/>
                <a:ea typeface="宋体" charset="-122"/>
              </a:defRPr>
            </a:lvl8pPr>
            <a:lvl9pPr marL="1828998" algn="ctr" rtl="0" fontAlgn="base">
              <a:spcBef>
                <a:spcPct val="0"/>
              </a:spcBef>
              <a:spcAft>
                <a:spcPct val="0"/>
              </a:spcAft>
              <a:defRPr sz="4400">
                <a:solidFill>
                  <a:schemeClr val="tx1"/>
                </a:solidFill>
                <a:latin typeface="Calibri" pitchFamily="34" charset="0"/>
                <a:ea typeface="宋体" charset="-122"/>
              </a:defRPr>
            </a:lvl9pPr>
          </a:lstStyle>
          <a:p>
            <a:r>
              <a:rPr lang="zh-CN" altLang="en-US" sz="1800" dirty="0">
                <a:solidFill>
                  <a:srgbClr val="C80A2A"/>
                </a:solidFill>
                <a:latin typeface="+mn-lt"/>
                <a:ea typeface="+mn-ea"/>
                <a:cs typeface="+mn-ea"/>
                <a:sym typeface="+mn-lt"/>
              </a:rPr>
              <a:t>Add your title.</a:t>
            </a:r>
          </a:p>
        </p:txBody>
      </p:sp>
      <p:grpSp>
        <p:nvGrpSpPr>
          <p:cNvPr id="107" name="Group 2">
            <a:extLst>
              <a:ext uri="{FF2B5EF4-FFF2-40B4-BE49-F238E27FC236}">
                <a16:creationId xmlns:a16="http://schemas.microsoft.com/office/drawing/2014/main" id="{07760291-606C-4F28-B15D-8034A9F7FA85}"/>
              </a:ext>
            </a:extLst>
          </p:cNvPr>
          <p:cNvGrpSpPr>
            <a:grpSpLocks/>
          </p:cNvGrpSpPr>
          <p:nvPr/>
        </p:nvGrpSpPr>
        <p:grpSpPr bwMode="auto">
          <a:xfrm>
            <a:off x="1044402" y="1345493"/>
            <a:ext cx="748372" cy="731368"/>
            <a:chOff x="10892" y="0"/>
            <a:chExt cx="1271283" cy="1224136"/>
          </a:xfrm>
          <a:noFill/>
        </p:grpSpPr>
        <p:sp>
          <p:nvSpPr>
            <p:cNvPr id="108" name="椭圆 12">
              <a:extLst>
                <a:ext uri="{FF2B5EF4-FFF2-40B4-BE49-F238E27FC236}">
                  <a16:creationId xmlns:a16="http://schemas.microsoft.com/office/drawing/2014/main" id="{BCCCA7FE-073E-404E-B2D2-AA50E43EB1F4}"/>
                </a:ext>
              </a:extLst>
            </p:cNvPr>
            <p:cNvSpPr>
              <a:spLocks noChangeArrowheads="1"/>
            </p:cNvSpPr>
            <p:nvPr/>
          </p:nvSpPr>
          <p:spPr bwMode="auto">
            <a:xfrm>
              <a:off x="58039" y="0"/>
              <a:ext cx="1224136" cy="1224136"/>
            </a:xfrm>
            <a:prstGeom prst="ellipse">
              <a:avLst/>
            </a:prstGeom>
            <a:grpFill/>
            <a:ln w="57150" cap="flat" cmpd="sng">
              <a:solidFill>
                <a:srgbClr val="108887"/>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1406">
                <a:solidFill>
                  <a:schemeClr val="bg1">
                    <a:lumMod val="50000"/>
                  </a:schemeClr>
                </a:solidFill>
                <a:latin typeface="+mn-lt"/>
                <a:ea typeface="+mn-ea"/>
                <a:cs typeface="+mn-ea"/>
                <a:sym typeface="+mn-lt"/>
              </a:endParaRPr>
            </a:p>
          </p:txBody>
        </p:sp>
        <p:sp>
          <p:nvSpPr>
            <p:cNvPr id="109" name="文本框 21">
              <a:extLst>
                <a:ext uri="{FF2B5EF4-FFF2-40B4-BE49-F238E27FC236}">
                  <a16:creationId xmlns:a16="http://schemas.microsoft.com/office/drawing/2014/main" id="{2469D7D0-FF12-4D2B-A2A8-9A936C42D180}"/>
                </a:ext>
              </a:extLst>
            </p:cNvPr>
            <p:cNvSpPr>
              <a:spLocks noChangeArrowheads="1"/>
            </p:cNvSpPr>
            <p:nvPr/>
          </p:nvSpPr>
          <p:spPr bwMode="auto">
            <a:xfrm>
              <a:off x="10892" y="274395"/>
              <a:ext cx="1263345" cy="618174"/>
            </a:xfrm>
            <a:prstGeom prst="rect">
              <a:avLst/>
            </a:prstGeom>
            <a:grpFill/>
            <a:ln w="9525" cap="flat" cmpd="sng">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zh-CN" dirty="0">
                  <a:solidFill>
                    <a:schemeClr val="bg1">
                      <a:lumMod val="50000"/>
                    </a:schemeClr>
                  </a:solidFill>
                  <a:latin typeface="+mn-lt"/>
                  <a:ea typeface="+mn-ea"/>
                  <a:cs typeface="+mn-ea"/>
                  <a:sym typeface="+mn-lt"/>
                </a:rPr>
                <a:t>01。</a:t>
              </a:r>
              <a:endParaRPr lang="zh-CN" altLang="en-US" dirty="0">
                <a:solidFill>
                  <a:schemeClr val="bg1">
                    <a:lumMod val="50000"/>
                  </a:schemeClr>
                </a:solidFill>
                <a:latin typeface="+mn-lt"/>
                <a:ea typeface="+mn-ea"/>
                <a:cs typeface="+mn-ea"/>
                <a:sym typeface="+mn-lt"/>
              </a:endParaRPr>
            </a:p>
          </p:txBody>
        </p:sp>
      </p:grpSp>
      <p:sp>
        <p:nvSpPr>
          <p:cNvPr id="110" name="矩形 15">
            <a:extLst>
              <a:ext uri="{FF2B5EF4-FFF2-40B4-BE49-F238E27FC236}">
                <a16:creationId xmlns:a16="http://schemas.microsoft.com/office/drawing/2014/main" id="{9E9F694B-E346-4172-B7B2-728F2F039B4F}"/>
              </a:ext>
            </a:extLst>
          </p:cNvPr>
          <p:cNvSpPr>
            <a:spLocks noChangeArrowheads="1"/>
          </p:cNvSpPr>
          <p:nvPr/>
        </p:nvSpPr>
        <p:spPr bwMode="auto">
          <a:xfrm>
            <a:off x="1903935" y="1335056"/>
            <a:ext cx="27090" cy="753186"/>
          </a:xfrm>
          <a:prstGeom prst="rect">
            <a:avLst/>
          </a:prstGeom>
          <a:solidFill>
            <a:srgbClr val="108887"/>
          </a:solidFill>
          <a:ln>
            <a:noFill/>
          </a:ln>
          <a:effectLst/>
        </p:spPr>
        <p:txBody>
          <a:bodyPr lIns="54088" tIns="27044" rIns="54088" bIns="27044" anchor="ctr"/>
          <a:lstStyle/>
          <a:p>
            <a:pPr algn="ctr"/>
            <a:endParaRPr lang="zh-CN" altLang="zh-CN" sz="760">
              <a:solidFill>
                <a:srgbClr val="FFFFFF"/>
              </a:solidFill>
              <a:latin typeface="+mn-lt"/>
              <a:ea typeface="+mn-ea"/>
              <a:cs typeface="+mn-ea"/>
              <a:sym typeface="+mn-lt"/>
            </a:endParaRPr>
          </a:p>
        </p:txBody>
      </p:sp>
      <p:grpSp>
        <p:nvGrpSpPr>
          <p:cNvPr id="112" name="Group 7">
            <a:extLst>
              <a:ext uri="{FF2B5EF4-FFF2-40B4-BE49-F238E27FC236}">
                <a16:creationId xmlns:a16="http://schemas.microsoft.com/office/drawing/2014/main" id="{7F7A4384-F9CE-4B87-80CE-4E760ECD95AF}"/>
              </a:ext>
            </a:extLst>
          </p:cNvPr>
          <p:cNvGrpSpPr>
            <a:grpSpLocks/>
          </p:cNvGrpSpPr>
          <p:nvPr/>
        </p:nvGrpSpPr>
        <p:grpSpPr bwMode="auto">
          <a:xfrm>
            <a:off x="1701228" y="2454075"/>
            <a:ext cx="749180" cy="731368"/>
            <a:chOff x="0" y="0"/>
            <a:chExt cx="1273406" cy="1224136"/>
          </a:xfrm>
        </p:grpSpPr>
        <p:sp>
          <p:nvSpPr>
            <p:cNvPr id="113" name="椭圆 19">
              <a:extLst>
                <a:ext uri="{FF2B5EF4-FFF2-40B4-BE49-F238E27FC236}">
                  <a16:creationId xmlns:a16="http://schemas.microsoft.com/office/drawing/2014/main" id="{C49C94D6-8A35-41BF-874C-56C314F36F85}"/>
                </a:ext>
              </a:extLst>
            </p:cNvPr>
            <p:cNvSpPr>
              <a:spLocks noChangeArrowheads="1"/>
            </p:cNvSpPr>
            <p:nvPr/>
          </p:nvSpPr>
          <p:spPr bwMode="auto">
            <a:xfrm>
              <a:off x="49270" y="0"/>
              <a:ext cx="1224136" cy="1224136"/>
            </a:xfrm>
            <a:prstGeom prst="ellipse">
              <a:avLst/>
            </a:prstGeom>
            <a:noFill/>
            <a:ln w="57150" cap="flat" cmpd="sng">
              <a:solidFill>
                <a:srgbClr val="D878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1406" dirty="0">
                <a:solidFill>
                  <a:schemeClr val="bg1"/>
                </a:solidFill>
                <a:latin typeface="+mn-lt"/>
                <a:ea typeface="+mn-ea"/>
                <a:cs typeface="+mn-ea"/>
                <a:sym typeface="+mn-lt"/>
              </a:endParaRPr>
            </a:p>
          </p:txBody>
        </p:sp>
        <p:sp>
          <p:nvSpPr>
            <p:cNvPr id="114" name="文本框 25">
              <a:extLst>
                <a:ext uri="{FF2B5EF4-FFF2-40B4-BE49-F238E27FC236}">
                  <a16:creationId xmlns:a16="http://schemas.microsoft.com/office/drawing/2014/main" id="{11228898-1F2A-4EDE-ADC2-00E1260A88A6}"/>
                </a:ext>
              </a:extLst>
            </p:cNvPr>
            <p:cNvSpPr>
              <a:spLocks noChangeArrowheads="1"/>
            </p:cNvSpPr>
            <p:nvPr/>
          </p:nvSpPr>
          <p:spPr bwMode="auto">
            <a:xfrm>
              <a:off x="0" y="338184"/>
              <a:ext cx="1263345" cy="618174"/>
            </a:xfrm>
            <a:prstGeom prst="rect">
              <a:avLst/>
            </a:prstGeom>
            <a:grpFill/>
            <a:ln w="9525" cap="flat" cmpd="sng">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zh-CN" dirty="0">
                  <a:solidFill>
                    <a:schemeClr val="bg1">
                      <a:lumMod val="50000"/>
                    </a:schemeClr>
                  </a:solidFill>
                  <a:latin typeface="+mn-lt"/>
                  <a:ea typeface="+mn-ea"/>
                  <a:cs typeface="+mn-ea"/>
                  <a:sym typeface="+mn-lt"/>
                </a:rPr>
                <a:t>02。</a:t>
              </a:r>
              <a:endParaRPr lang="zh-CN" altLang="en-US" dirty="0">
                <a:solidFill>
                  <a:schemeClr val="bg1">
                    <a:lumMod val="50000"/>
                  </a:schemeClr>
                </a:solidFill>
                <a:latin typeface="+mn-lt"/>
                <a:ea typeface="+mn-ea"/>
                <a:cs typeface="+mn-ea"/>
                <a:sym typeface="+mn-lt"/>
              </a:endParaRPr>
            </a:p>
          </p:txBody>
        </p:sp>
      </p:grpSp>
      <p:sp>
        <p:nvSpPr>
          <p:cNvPr id="115" name="矩形 21">
            <a:extLst>
              <a:ext uri="{FF2B5EF4-FFF2-40B4-BE49-F238E27FC236}">
                <a16:creationId xmlns:a16="http://schemas.microsoft.com/office/drawing/2014/main" id="{B64E2CDB-BA91-4589-8F2D-4176BB12093F}"/>
              </a:ext>
            </a:extLst>
          </p:cNvPr>
          <p:cNvSpPr>
            <a:spLocks noChangeArrowheads="1"/>
          </p:cNvSpPr>
          <p:nvPr/>
        </p:nvSpPr>
        <p:spPr bwMode="auto">
          <a:xfrm>
            <a:off x="2567176" y="2443640"/>
            <a:ext cx="26156" cy="753186"/>
          </a:xfrm>
          <a:prstGeom prst="rect">
            <a:avLst/>
          </a:prstGeom>
          <a:solidFill>
            <a:srgbClr val="D87833"/>
          </a:solidFill>
          <a:ln>
            <a:noFill/>
          </a:ln>
          <a:effectLst/>
        </p:spPr>
        <p:txBody>
          <a:bodyPr lIns="54088" tIns="27044" rIns="54088" bIns="27044" anchor="ctr"/>
          <a:lstStyle/>
          <a:p>
            <a:pPr algn="ctr"/>
            <a:endParaRPr lang="zh-CN" altLang="zh-CN" sz="760">
              <a:solidFill>
                <a:srgbClr val="FFFFFF"/>
              </a:solidFill>
              <a:latin typeface="+mn-lt"/>
              <a:ea typeface="+mn-ea"/>
              <a:cs typeface="+mn-ea"/>
              <a:sym typeface="+mn-lt"/>
            </a:endParaRPr>
          </a:p>
        </p:txBody>
      </p:sp>
      <p:sp>
        <p:nvSpPr>
          <p:cNvPr id="117" name="矩形 23">
            <a:extLst>
              <a:ext uri="{FF2B5EF4-FFF2-40B4-BE49-F238E27FC236}">
                <a16:creationId xmlns:a16="http://schemas.microsoft.com/office/drawing/2014/main" id="{6617C6DC-4A90-4626-A442-925CB7CD43DB}"/>
              </a:ext>
            </a:extLst>
          </p:cNvPr>
          <p:cNvSpPr>
            <a:spLocks noChangeArrowheads="1"/>
          </p:cNvSpPr>
          <p:nvPr/>
        </p:nvSpPr>
        <p:spPr bwMode="auto">
          <a:xfrm>
            <a:off x="6060061" y="2443640"/>
            <a:ext cx="27090" cy="753186"/>
          </a:xfrm>
          <a:prstGeom prst="rect">
            <a:avLst/>
          </a:prstGeom>
          <a:solidFill>
            <a:srgbClr val="108887"/>
          </a:solidFill>
          <a:ln>
            <a:noFill/>
          </a:ln>
          <a:effectLst/>
        </p:spPr>
        <p:txBody>
          <a:bodyPr lIns="54088" tIns="27044" rIns="54088" bIns="27044" anchor="ctr"/>
          <a:lstStyle/>
          <a:p>
            <a:pPr algn="ctr"/>
            <a:endParaRPr lang="zh-CN" altLang="zh-CN" sz="760">
              <a:solidFill>
                <a:srgbClr val="FFFFFF"/>
              </a:solidFill>
              <a:latin typeface="+mn-lt"/>
              <a:ea typeface="+mn-ea"/>
              <a:cs typeface="+mn-ea"/>
              <a:sym typeface="+mn-lt"/>
            </a:endParaRPr>
          </a:p>
        </p:txBody>
      </p:sp>
      <p:grpSp>
        <p:nvGrpSpPr>
          <p:cNvPr id="118" name="Group 13">
            <a:extLst>
              <a:ext uri="{FF2B5EF4-FFF2-40B4-BE49-F238E27FC236}">
                <a16:creationId xmlns:a16="http://schemas.microsoft.com/office/drawing/2014/main" id="{5F97196F-9743-401A-9A5A-35D9AC89C19B}"/>
              </a:ext>
            </a:extLst>
          </p:cNvPr>
          <p:cNvGrpSpPr>
            <a:grpSpLocks/>
          </p:cNvGrpSpPr>
          <p:nvPr/>
        </p:nvGrpSpPr>
        <p:grpSpPr bwMode="auto">
          <a:xfrm>
            <a:off x="5212797" y="2454075"/>
            <a:ext cx="743575" cy="731368"/>
            <a:chOff x="0" y="0"/>
            <a:chExt cx="1263345" cy="1224136"/>
          </a:xfrm>
        </p:grpSpPr>
        <p:sp>
          <p:nvSpPr>
            <p:cNvPr id="119" name="椭圆 25">
              <a:extLst>
                <a:ext uri="{FF2B5EF4-FFF2-40B4-BE49-F238E27FC236}">
                  <a16:creationId xmlns:a16="http://schemas.microsoft.com/office/drawing/2014/main" id="{40991C3E-2D13-4455-8508-6723107B1E31}"/>
                </a:ext>
              </a:extLst>
            </p:cNvPr>
            <p:cNvSpPr>
              <a:spLocks noChangeArrowheads="1"/>
            </p:cNvSpPr>
            <p:nvPr/>
          </p:nvSpPr>
          <p:spPr bwMode="auto">
            <a:xfrm>
              <a:off x="19605" y="0"/>
              <a:ext cx="1224136" cy="1224136"/>
            </a:xfrm>
            <a:prstGeom prst="ellipse">
              <a:avLst/>
            </a:prstGeom>
            <a:noFill/>
            <a:ln w="57150" cap="flat" cmpd="sng">
              <a:solidFill>
                <a:srgbClr val="108887"/>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1406">
                <a:solidFill>
                  <a:schemeClr val="bg1"/>
                </a:solidFill>
                <a:latin typeface="+mn-lt"/>
                <a:ea typeface="+mn-ea"/>
                <a:cs typeface="+mn-ea"/>
                <a:sym typeface="+mn-lt"/>
              </a:endParaRPr>
            </a:p>
          </p:txBody>
        </p:sp>
        <p:sp>
          <p:nvSpPr>
            <p:cNvPr id="120" name="文本框 29">
              <a:extLst>
                <a:ext uri="{FF2B5EF4-FFF2-40B4-BE49-F238E27FC236}">
                  <a16:creationId xmlns:a16="http://schemas.microsoft.com/office/drawing/2014/main" id="{09C69C93-A4E9-4F37-850C-ACB0180C403A}"/>
                </a:ext>
              </a:extLst>
            </p:cNvPr>
            <p:cNvSpPr>
              <a:spLocks noChangeArrowheads="1"/>
            </p:cNvSpPr>
            <p:nvPr/>
          </p:nvSpPr>
          <p:spPr bwMode="auto">
            <a:xfrm>
              <a:off x="0" y="345264"/>
              <a:ext cx="1263345" cy="618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zh-CN" dirty="0">
                  <a:solidFill>
                    <a:schemeClr val="bg1">
                      <a:lumMod val="50000"/>
                    </a:schemeClr>
                  </a:solidFill>
                  <a:latin typeface="+mn-lt"/>
                  <a:ea typeface="+mn-ea"/>
                  <a:cs typeface="+mn-ea"/>
                  <a:sym typeface="+mn-lt"/>
                </a:rPr>
                <a:t>05。</a:t>
              </a:r>
              <a:endParaRPr lang="zh-CN" altLang="en-US" dirty="0">
                <a:solidFill>
                  <a:schemeClr val="bg1">
                    <a:lumMod val="50000"/>
                  </a:schemeClr>
                </a:solidFill>
                <a:latin typeface="+mn-lt"/>
                <a:ea typeface="+mn-ea"/>
                <a:cs typeface="+mn-ea"/>
                <a:sym typeface="+mn-lt"/>
              </a:endParaRPr>
            </a:p>
          </p:txBody>
        </p:sp>
      </p:grpSp>
      <p:grpSp>
        <p:nvGrpSpPr>
          <p:cNvPr id="122" name="Group 17">
            <a:extLst>
              <a:ext uri="{FF2B5EF4-FFF2-40B4-BE49-F238E27FC236}">
                <a16:creationId xmlns:a16="http://schemas.microsoft.com/office/drawing/2014/main" id="{F11A48C5-8AA9-4024-92F3-C71DEAA8B9CB}"/>
              </a:ext>
            </a:extLst>
          </p:cNvPr>
          <p:cNvGrpSpPr>
            <a:grpSpLocks/>
          </p:cNvGrpSpPr>
          <p:nvPr/>
        </p:nvGrpSpPr>
        <p:grpSpPr bwMode="auto">
          <a:xfrm>
            <a:off x="1048264" y="3557986"/>
            <a:ext cx="744509" cy="731368"/>
            <a:chOff x="0" y="0"/>
            <a:chExt cx="1265271" cy="1224136"/>
          </a:xfrm>
        </p:grpSpPr>
        <p:sp>
          <p:nvSpPr>
            <p:cNvPr id="123" name="椭圆 29">
              <a:extLst>
                <a:ext uri="{FF2B5EF4-FFF2-40B4-BE49-F238E27FC236}">
                  <a16:creationId xmlns:a16="http://schemas.microsoft.com/office/drawing/2014/main" id="{C171ED34-55A4-4D36-AE72-1BEAC8D209FD}"/>
                </a:ext>
              </a:extLst>
            </p:cNvPr>
            <p:cNvSpPr>
              <a:spLocks noChangeArrowheads="1"/>
            </p:cNvSpPr>
            <p:nvPr/>
          </p:nvSpPr>
          <p:spPr bwMode="auto">
            <a:xfrm>
              <a:off x="41135" y="0"/>
              <a:ext cx="1224136" cy="1224136"/>
            </a:xfrm>
            <a:prstGeom prst="ellipse">
              <a:avLst/>
            </a:prstGeom>
            <a:noFill/>
            <a:ln w="57150" cap="flat" cmpd="sng">
              <a:solidFill>
                <a:srgbClr val="108887"/>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1406">
                <a:solidFill>
                  <a:schemeClr val="bg1">
                    <a:lumMod val="50000"/>
                  </a:schemeClr>
                </a:solidFill>
                <a:latin typeface="+mn-lt"/>
                <a:ea typeface="+mn-ea"/>
                <a:cs typeface="+mn-ea"/>
                <a:sym typeface="+mn-lt"/>
              </a:endParaRPr>
            </a:p>
          </p:txBody>
        </p:sp>
        <p:sp>
          <p:nvSpPr>
            <p:cNvPr id="124" name="文本框 34">
              <a:extLst>
                <a:ext uri="{FF2B5EF4-FFF2-40B4-BE49-F238E27FC236}">
                  <a16:creationId xmlns:a16="http://schemas.microsoft.com/office/drawing/2014/main" id="{4C0EDFF9-6FEF-43A1-A089-ACA92A0DAC32}"/>
                </a:ext>
              </a:extLst>
            </p:cNvPr>
            <p:cNvSpPr>
              <a:spLocks noChangeArrowheads="1"/>
            </p:cNvSpPr>
            <p:nvPr/>
          </p:nvSpPr>
          <p:spPr bwMode="auto">
            <a:xfrm>
              <a:off x="0" y="353745"/>
              <a:ext cx="1263346" cy="618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zh-CN" dirty="0">
                  <a:solidFill>
                    <a:schemeClr val="bg1">
                      <a:lumMod val="50000"/>
                    </a:schemeClr>
                  </a:solidFill>
                  <a:latin typeface="+mn-lt"/>
                  <a:ea typeface="+mn-ea"/>
                  <a:cs typeface="+mn-ea"/>
                  <a:sym typeface="+mn-lt"/>
                </a:rPr>
                <a:t>03。</a:t>
              </a:r>
              <a:endParaRPr lang="zh-CN" altLang="en-US" dirty="0">
                <a:solidFill>
                  <a:schemeClr val="bg1">
                    <a:lumMod val="50000"/>
                  </a:schemeClr>
                </a:solidFill>
                <a:latin typeface="+mn-lt"/>
                <a:ea typeface="+mn-ea"/>
                <a:cs typeface="+mn-ea"/>
                <a:sym typeface="+mn-lt"/>
              </a:endParaRPr>
            </a:p>
          </p:txBody>
        </p:sp>
      </p:grpSp>
      <p:sp>
        <p:nvSpPr>
          <p:cNvPr id="125" name="矩形 31">
            <a:extLst>
              <a:ext uri="{FF2B5EF4-FFF2-40B4-BE49-F238E27FC236}">
                <a16:creationId xmlns:a16="http://schemas.microsoft.com/office/drawing/2014/main" id="{92DE77D3-BEA3-4BD5-A82E-B9D49F09ECEC}"/>
              </a:ext>
            </a:extLst>
          </p:cNvPr>
          <p:cNvSpPr>
            <a:spLocks noChangeArrowheads="1"/>
          </p:cNvSpPr>
          <p:nvPr/>
        </p:nvSpPr>
        <p:spPr bwMode="auto">
          <a:xfrm>
            <a:off x="1903935" y="3547550"/>
            <a:ext cx="27090" cy="753186"/>
          </a:xfrm>
          <a:prstGeom prst="rect">
            <a:avLst/>
          </a:prstGeom>
          <a:solidFill>
            <a:srgbClr val="108887"/>
          </a:solidFill>
          <a:ln>
            <a:noFill/>
          </a:ln>
          <a:effectLst/>
        </p:spPr>
        <p:txBody>
          <a:bodyPr lIns="54088" tIns="27044" rIns="54088" bIns="27044" anchor="ctr"/>
          <a:lstStyle/>
          <a:p>
            <a:pPr algn="ctr"/>
            <a:endParaRPr lang="zh-CN" altLang="zh-CN" sz="760">
              <a:solidFill>
                <a:srgbClr val="FFFFFF"/>
              </a:solidFill>
              <a:latin typeface="+mn-lt"/>
              <a:ea typeface="+mn-ea"/>
              <a:cs typeface="+mn-ea"/>
              <a:sym typeface="+mn-lt"/>
            </a:endParaRPr>
          </a:p>
        </p:txBody>
      </p:sp>
      <p:grpSp>
        <p:nvGrpSpPr>
          <p:cNvPr id="127" name="Group 22">
            <a:extLst>
              <a:ext uri="{FF2B5EF4-FFF2-40B4-BE49-F238E27FC236}">
                <a16:creationId xmlns:a16="http://schemas.microsoft.com/office/drawing/2014/main" id="{F1D1581C-3438-4270-8FA2-6AFB0E8E0F84}"/>
              </a:ext>
            </a:extLst>
          </p:cNvPr>
          <p:cNvGrpSpPr>
            <a:grpSpLocks/>
          </p:cNvGrpSpPr>
          <p:nvPr/>
        </p:nvGrpSpPr>
        <p:grpSpPr bwMode="auto">
          <a:xfrm>
            <a:off x="4585989" y="1345493"/>
            <a:ext cx="749180" cy="731368"/>
            <a:chOff x="0" y="0"/>
            <a:chExt cx="1273406" cy="1224136"/>
          </a:xfrm>
        </p:grpSpPr>
        <p:sp>
          <p:nvSpPr>
            <p:cNvPr id="128" name="椭圆 34">
              <a:extLst>
                <a:ext uri="{FF2B5EF4-FFF2-40B4-BE49-F238E27FC236}">
                  <a16:creationId xmlns:a16="http://schemas.microsoft.com/office/drawing/2014/main" id="{C09EB227-AC91-4279-888F-2ED986AB6DB0}"/>
                </a:ext>
              </a:extLst>
            </p:cNvPr>
            <p:cNvSpPr>
              <a:spLocks noChangeArrowheads="1"/>
            </p:cNvSpPr>
            <p:nvPr/>
          </p:nvSpPr>
          <p:spPr bwMode="auto">
            <a:xfrm>
              <a:off x="49270" y="0"/>
              <a:ext cx="1224136" cy="1224136"/>
            </a:xfrm>
            <a:prstGeom prst="ellipse">
              <a:avLst/>
            </a:prstGeom>
            <a:noFill/>
            <a:ln w="57150" cap="flat" cmpd="sng">
              <a:solidFill>
                <a:srgbClr val="D878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1406">
                <a:solidFill>
                  <a:schemeClr val="bg1">
                    <a:lumMod val="50000"/>
                  </a:schemeClr>
                </a:solidFill>
                <a:latin typeface="+mn-lt"/>
                <a:ea typeface="+mn-ea"/>
                <a:cs typeface="+mn-ea"/>
                <a:sym typeface="+mn-lt"/>
              </a:endParaRPr>
            </a:p>
          </p:txBody>
        </p:sp>
        <p:sp>
          <p:nvSpPr>
            <p:cNvPr id="129" name="文本框 25">
              <a:extLst>
                <a:ext uri="{FF2B5EF4-FFF2-40B4-BE49-F238E27FC236}">
                  <a16:creationId xmlns:a16="http://schemas.microsoft.com/office/drawing/2014/main" id="{B911254A-1D75-438C-835B-2AC6AA372F05}"/>
                </a:ext>
              </a:extLst>
            </p:cNvPr>
            <p:cNvSpPr>
              <a:spLocks noChangeArrowheads="1"/>
            </p:cNvSpPr>
            <p:nvPr/>
          </p:nvSpPr>
          <p:spPr bwMode="auto">
            <a:xfrm>
              <a:off x="0" y="338184"/>
              <a:ext cx="1263345" cy="618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zh-CN" dirty="0">
                  <a:solidFill>
                    <a:schemeClr val="bg1">
                      <a:lumMod val="50000"/>
                    </a:schemeClr>
                  </a:solidFill>
                  <a:latin typeface="+mn-lt"/>
                  <a:ea typeface="+mn-ea"/>
                  <a:cs typeface="+mn-ea"/>
                  <a:sym typeface="+mn-lt"/>
                </a:rPr>
                <a:t>04。</a:t>
              </a:r>
              <a:endParaRPr lang="zh-CN" altLang="en-US" dirty="0">
                <a:solidFill>
                  <a:schemeClr val="bg1">
                    <a:lumMod val="50000"/>
                  </a:schemeClr>
                </a:solidFill>
                <a:latin typeface="+mn-lt"/>
                <a:ea typeface="+mn-ea"/>
                <a:cs typeface="+mn-ea"/>
                <a:sym typeface="+mn-lt"/>
              </a:endParaRPr>
            </a:p>
          </p:txBody>
        </p:sp>
      </p:grpSp>
      <p:sp>
        <p:nvSpPr>
          <p:cNvPr id="130" name="矩形 36">
            <a:extLst>
              <a:ext uri="{FF2B5EF4-FFF2-40B4-BE49-F238E27FC236}">
                <a16:creationId xmlns:a16="http://schemas.microsoft.com/office/drawing/2014/main" id="{D74BCF87-C2F9-4363-BF73-045D51EB118B}"/>
              </a:ext>
            </a:extLst>
          </p:cNvPr>
          <p:cNvSpPr>
            <a:spLocks noChangeArrowheads="1"/>
          </p:cNvSpPr>
          <p:nvPr/>
        </p:nvSpPr>
        <p:spPr bwMode="auto">
          <a:xfrm>
            <a:off x="5451003" y="1335056"/>
            <a:ext cx="27090" cy="753186"/>
          </a:xfrm>
          <a:prstGeom prst="rect">
            <a:avLst/>
          </a:prstGeom>
          <a:solidFill>
            <a:srgbClr val="D87833"/>
          </a:solidFill>
          <a:ln>
            <a:noFill/>
          </a:ln>
          <a:effectLst/>
        </p:spPr>
        <p:txBody>
          <a:bodyPr lIns="54088" tIns="27044" rIns="54088" bIns="27044" anchor="ctr"/>
          <a:lstStyle/>
          <a:p>
            <a:pPr algn="ctr"/>
            <a:endParaRPr lang="zh-CN" altLang="zh-CN" sz="760">
              <a:solidFill>
                <a:srgbClr val="FFFFFF"/>
              </a:solidFill>
              <a:latin typeface="+mn-lt"/>
              <a:ea typeface="+mn-ea"/>
              <a:cs typeface="+mn-ea"/>
              <a:sym typeface="+mn-lt"/>
            </a:endParaRPr>
          </a:p>
        </p:txBody>
      </p:sp>
      <p:grpSp>
        <p:nvGrpSpPr>
          <p:cNvPr id="132" name="Group 27">
            <a:extLst>
              <a:ext uri="{FF2B5EF4-FFF2-40B4-BE49-F238E27FC236}">
                <a16:creationId xmlns:a16="http://schemas.microsoft.com/office/drawing/2014/main" id="{0EF40D29-0B69-4AD4-8DF5-8C218169FFC6}"/>
              </a:ext>
            </a:extLst>
          </p:cNvPr>
          <p:cNvGrpSpPr>
            <a:grpSpLocks/>
          </p:cNvGrpSpPr>
          <p:nvPr/>
        </p:nvGrpSpPr>
        <p:grpSpPr bwMode="auto">
          <a:xfrm>
            <a:off x="4585989" y="3557986"/>
            <a:ext cx="749180" cy="731368"/>
            <a:chOff x="0" y="0"/>
            <a:chExt cx="1273406" cy="1224136"/>
          </a:xfrm>
        </p:grpSpPr>
        <p:sp>
          <p:nvSpPr>
            <p:cNvPr id="133" name="椭圆 39">
              <a:extLst>
                <a:ext uri="{FF2B5EF4-FFF2-40B4-BE49-F238E27FC236}">
                  <a16:creationId xmlns:a16="http://schemas.microsoft.com/office/drawing/2014/main" id="{A2142E92-49A2-4A52-A456-72E7184133D3}"/>
                </a:ext>
              </a:extLst>
            </p:cNvPr>
            <p:cNvSpPr>
              <a:spLocks noChangeArrowheads="1"/>
            </p:cNvSpPr>
            <p:nvPr/>
          </p:nvSpPr>
          <p:spPr bwMode="auto">
            <a:xfrm>
              <a:off x="49270" y="0"/>
              <a:ext cx="1224136" cy="1224136"/>
            </a:xfrm>
            <a:prstGeom prst="ellipse">
              <a:avLst/>
            </a:prstGeom>
            <a:noFill/>
            <a:ln w="57150" cap="flat" cmpd="sng">
              <a:solidFill>
                <a:srgbClr val="D878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1406" dirty="0">
                <a:solidFill>
                  <a:schemeClr val="bg1">
                    <a:lumMod val="50000"/>
                  </a:schemeClr>
                </a:solidFill>
                <a:latin typeface="+mn-lt"/>
                <a:ea typeface="+mn-ea"/>
                <a:cs typeface="+mn-ea"/>
                <a:sym typeface="+mn-lt"/>
              </a:endParaRPr>
            </a:p>
          </p:txBody>
        </p:sp>
        <p:sp>
          <p:nvSpPr>
            <p:cNvPr id="134" name="文本框 25">
              <a:extLst>
                <a:ext uri="{FF2B5EF4-FFF2-40B4-BE49-F238E27FC236}">
                  <a16:creationId xmlns:a16="http://schemas.microsoft.com/office/drawing/2014/main" id="{9AA65DC8-A82D-405F-82B8-E50CABB7B807}"/>
                </a:ext>
              </a:extLst>
            </p:cNvPr>
            <p:cNvSpPr>
              <a:spLocks noChangeArrowheads="1"/>
            </p:cNvSpPr>
            <p:nvPr/>
          </p:nvSpPr>
          <p:spPr bwMode="auto">
            <a:xfrm>
              <a:off x="0" y="338184"/>
              <a:ext cx="1263345" cy="618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zh-CN" dirty="0">
                  <a:solidFill>
                    <a:schemeClr val="bg1">
                      <a:lumMod val="50000"/>
                    </a:schemeClr>
                  </a:solidFill>
                  <a:latin typeface="+mn-lt"/>
                  <a:ea typeface="+mn-ea"/>
                  <a:cs typeface="+mn-ea"/>
                  <a:sym typeface="+mn-lt"/>
                </a:rPr>
                <a:t>06。</a:t>
              </a:r>
              <a:endParaRPr lang="zh-CN" altLang="en-US" dirty="0">
                <a:solidFill>
                  <a:schemeClr val="bg1">
                    <a:lumMod val="50000"/>
                  </a:schemeClr>
                </a:solidFill>
                <a:latin typeface="+mn-lt"/>
                <a:ea typeface="+mn-ea"/>
                <a:cs typeface="+mn-ea"/>
                <a:sym typeface="+mn-lt"/>
              </a:endParaRPr>
            </a:p>
          </p:txBody>
        </p:sp>
      </p:grpSp>
      <p:sp>
        <p:nvSpPr>
          <p:cNvPr id="135" name="矩形 41">
            <a:extLst>
              <a:ext uri="{FF2B5EF4-FFF2-40B4-BE49-F238E27FC236}">
                <a16:creationId xmlns:a16="http://schemas.microsoft.com/office/drawing/2014/main" id="{5AF96461-B5CF-4E6C-BAB6-2466E51D3251}"/>
              </a:ext>
            </a:extLst>
          </p:cNvPr>
          <p:cNvSpPr>
            <a:spLocks noChangeArrowheads="1"/>
          </p:cNvSpPr>
          <p:nvPr/>
        </p:nvSpPr>
        <p:spPr bwMode="auto">
          <a:xfrm>
            <a:off x="5451003" y="3547550"/>
            <a:ext cx="27090" cy="753186"/>
          </a:xfrm>
          <a:prstGeom prst="rect">
            <a:avLst/>
          </a:prstGeom>
          <a:solidFill>
            <a:srgbClr val="D87833"/>
          </a:solidFill>
          <a:ln>
            <a:noFill/>
          </a:ln>
          <a:effectLst/>
        </p:spPr>
        <p:txBody>
          <a:bodyPr lIns="54088" tIns="27044" rIns="54088" bIns="27044" anchor="ctr"/>
          <a:lstStyle/>
          <a:p>
            <a:pPr algn="ctr"/>
            <a:endParaRPr lang="zh-CN" altLang="zh-CN" sz="760">
              <a:solidFill>
                <a:srgbClr val="FFFFFF"/>
              </a:solidFill>
              <a:latin typeface="+mn-lt"/>
              <a:ea typeface="+mn-ea"/>
              <a:cs typeface="+mn-ea"/>
              <a:sym typeface="+mn-lt"/>
            </a:endParaRPr>
          </a:p>
        </p:txBody>
      </p:sp>
      <p:grpSp>
        <p:nvGrpSpPr>
          <p:cNvPr id="140" name="组合 139"/>
          <p:cNvGrpSpPr/>
          <p:nvPr/>
        </p:nvGrpSpPr>
        <p:grpSpPr>
          <a:xfrm>
            <a:off x="2035762" y="1387812"/>
            <a:ext cx="2462414" cy="1078442"/>
            <a:chOff x="828378" y="1150144"/>
            <a:chExt cx="2462414" cy="1078442"/>
          </a:xfrm>
        </p:grpSpPr>
        <p:sp>
          <p:nvSpPr>
            <p:cNvPr id="141" name="TextBox 19"/>
            <p:cNvSpPr txBox="1"/>
            <p:nvPr/>
          </p:nvSpPr>
          <p:spPr>
            <a:xfrm>
              <a:off x="900386" y="1150144"/>
              <a:ext cx="2160763" cy="184666"/>
            </a:xfrm>
            <a:prstGeom prst="rect">
              <a:avLst/>
            </a:prstGeom>
            <a:noFill/>
          </p:spPr>
          <p:txBody>
            <a:bodyPr wrap="square" lIns="0" tIns="0" rIns="0" bIns="0" rtlCol="0">
              <a:spAutoFit/>
            </a:bodyPr>
            <a:lstStyle/>
            <a:p>
              <a:pPr algn="r"/>
              <a:r>
                <a:rPr lang="zh-CN" altLang="en-US" sz="1200" b="1" dirty="0">
                  <a:solidFill>
                    <a:srgbClr val="C80A2A"/>
                  </a:solidFill>
                  <a:latin typeface="+mn-lt"/>
                  <a:ea typeface="+mn-ea"/>
                  <a:cs typeface="+mn-ea"/>
                  <a:sym typeface="+mn-lt"/>
                </a:rPr>
                <a:t>Preparatory phase (</a:t>
              </a:r>
              <a:r>
                <a:rPr lang="en-US" altLang="zh-CN" sz="1200" b="1" dirty="0">
                  <a:solidFill>
                    <a:srgbClr val="C80A2A"/>
                  </a:solidFill>
                  <a:latin typeface="+mn-lt"/>
                  <a:ea typeface="+mn-ea"/>
                  <a:cs typeface="+mn-ea"/>
                  <a:sym typeface="+mn-lt"/>
                </a:rPr>
                <a:t>4.10-25。</a:t>
              </a:r>
              <a:r>
                <a:rPr lang="zh-CN" altLang="en-US" sz="1200" b="1" dirty="0">
                  <a:solidFill>
                    <a:srgbClr val="C80A2A"/>
                  </a:solidFill>
                  <a:latin typeface="+mn-lt"/>
                  <a:ea typeface="+mn-ea"/>
                  <a:cs typeface="+mn-ea"/>
                  <a:sym typeface="+mn-lt"/>
                </a:rPr>
                <a:t>)</a:t>
              </a:r>
            </a:p>
          </p:txBody>
        </p:sp>
        <p:sp>
          <p:nvSpPr>
            <p:cNvPr id="142" name="TextBox 11"/>
            <p:cNvSpPr txBox="1">
              <a:spLocks noChangeArrowheads="1"/>
            </p:cNvSpPr>
            <p:nvPr/>
          </p:nvSpPr>
          <p:spPr bwMode="auto">
            <a:xfrm flipH="1">
              <a:off x="828378" y="1420416"/>
              <a:ext cx="2462414" cy="808170"/>
            </a:xfrm>
            <a:prstGeom prst="rect">
              <a:avLst/>
            </a:prstGeom>
            <a:noFill/>
            <a:ln>
              <a:noFill/>
            </a:ln>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defTabSz="914400" eaLnBrk="1" fontAlgn="auto" latinLnBrk="0" hangingPunct="1">
                <a:lnSpc>
                  <a:spcPct val="150000"/>
                </a:lnSpc>
                <a:spcBef>
                  <a:spcPts val="0"/>
                </a:spcBef>
                <a:spcAft>
                  <a:spcPts val="0"/>
                </a:spcAft>
                <a:buClrTx/>
                <a:buSzTx/>
                <a:buFontTx/>
                <a:buNone/>
                <a:tabLst/>
                <a:defRPr/>
              </a:pPr>
              <a:r>
                <a:rPr lang="zh-CN" altLang="en-US" sz="800" kern="0" dirty="0">
                  <a:solidFill>
                    <a:sysClr val="window" lastClr="FFFFFF">
                      <a:lumMod val="50000"/>
                    </a:sysClr>
                  </a:solidFill>
                  <a:latin typeface="+mn-lt"/>
                  <a:ea typeface="+mn-ea"/>
                  <a:cs typeface="+mn-ea"/>
                  <a:sym typeface="+mn-lt"/>
                </a:rPr>
                <a:t>Add a detailed text description here, recommended to be relevant to the title and in line with the overall language style, the language description as simple and vivid as possible.</a:t>
              </a:r>
            </a:p>
          </p:txBody>
        </p:sp>
      </p:grpSp>
      <p:grpSp>
        <p:nvGrpSpPr>
          <p:cNvPr id="143" name="组合 142"/>
          <p:cNvGrpSpPr/>
          <p:nvPr/>
        </p:nvGrpSpPr>
        <p:grpSpPr>
          <a:xfrm>
            <a:off x="2541136" y="2537976"/>
            <a:ext cx="2522817" cy="1009410"/>
            <a:chOff x="5575282" y="1513371"/>
            <a:chExt cx="2522817" cy="1009410"/>
          </a:xfrm>
        </p:grpSpPr>
        <p:sp>
          <p:nvSpPr>
            <p:cNvPr id="144" name="TextBox 19"/>
            <p:cNvSpPr txBox="1"/>
            <p:nvPr/>
          </p:nvSpPr>
          <p:spPr>
            <a:xfrm>
              <a:off x="5575282" y="1513371"/>
              <a:ext cx="2478900" cy="184666"/>
            </a:xfrm>
            <a:prstGeom prst="rect">
              <a:avLst/>
            </a:prstGeom>
            <a:noFill/>
          </p:spPr>
          <p:txBody>
            <a:bodyPr wrap="square" lIns="0" tIns="0" rIns="0" bIns="0" rtlCol="0">
              <a:spAutoFit/>
            </a:bodyPr>
            <a:lstStyle>
              <a:defPPr>
                <a:defRPr lang="zh-CN"/>
              </a:defPPr>
              <a:lvl1pPr algn="r">
                <a:defRPr b="1">
                  <a:solidFill>
                    <a:srgbClr val="EF4136"/>
                  </a:solidFill>
                  <a:latin typeface="微软雅黑" panose="020B0503020204020204" pitchFamily="34" charset="-122"/>
                  <a:ea typeface="微软雅黑" panose="020B0503020204020204" pitchFamily="34" charset="-122"/>
                </a:defRPr>
              </a:lvl1pPr>
            </a:lstStyle>
            <a:p>
              <a:r>
                <a:rPr lang="zh-CN" altLang="en-US" sz="1200" dirty="0">
                  <a:solidFill>
                    <a:srgbClr val="C80A2A"/>
                  </a:solidFill>
                  <a:latin typeface="+mn-lt"/>
                  <a:ea typeface="+mn-ea"/>
                  <a:cs typeface="+mn-ea"/>
                  <a:sym typeface="+mn-lt"/>
                </a:rPr>
                <a:t>The publicity phase (</a:t>
              </a:r>
              <a:r>
                <a:rPr lang="en-US" altLang="zh-CN" sz="1200" dirty="0">
                  <a:solidFill>
                    <a:srgbClr val="C80A2A"/>
                  </a:solidFill>
                  <a:latin typeface="+mn-lt"/>
                  <a:ea typeface="+mn-ea"/>
                  <a:cs typeface="+mn-ea"/>
                  <a:sym typeface="+mn-lt"/>
                </a:rPr>
                <a:t>4.25-5.5。</a:t>
              </a:r>
              <a:r>
                <a:rPr lang="zh-CN" altLang="en-US" sz="1200" dirty="0">
                  <a:solidFill>
                    <a:srgbClr val="C80A2A"/>
                  </a:solidFill>
                  <a:latin typeface="+mn-lt"/>
                  <a:ea typeface="+mn-ea"/>
                  <a:cs typeface="+mn-ea"/>
                  <a:sym typeface="+mn-lt"/>
                </a:rPr>
                <a:t>)</a:t>
              </a:r>
            </a:p>
          </p:txBody>
        </p:sp>
        <p:sp>
          <p:nvSpPr>
            <p:cNvPr id="145" name="TextBox 11"/>
            <p:cNvSpPr txBox="1">
              <a:spLocks noChangeArrowheads="1"/>
            </p:cNvSpPr>
            <p:nvPr/>
          </p:nvSpPr>
          <p:spPr bwMode="auto">
            <a:xfrm flipH="1">
              <a:off x="5685986" y="1714611"/>
              <a:ext cx="2412113" cy="808170"/>
            </a:xfrm>
            <a:prstGeom prst="rect">
              <a:avLst/>
            </a:prstGeom>
            <a:noFill/>
            <a:ln>
              <a:noFill/>
            </a:ln>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defTabSz="914400" eaLnBrk="1" fontAlgn="auto" latinLnBrk="0" hangingPunct="1">
                <a:lnSpc>
                  <a:spcPct val="150000"/>
                </a:lnSpc>
                <a:spcBef>
                  <a:spcPts val="0"/>
                </a:spcBef>
                <a:spcAft>
                  <a:spcPts val="0"/>
                </a:spcAft>
                <a:buClrTx/>
                <a:buSzTx/>
                <a:buFontTx/>
                <a:buNone/>
                <a:tabLst/>
                <a:defRPr/>
              </a:pPr>
              <a:r>
                <a:rPr lang="zh-CN" altLang="en-US" sz="800" kern="0" dirty="0">
                  <a:solidFill>
                    <a:sysClr val="window" lastClr="FFFFFF">
                      <a:lumMod val="50000"/>
                    </a:sysClr>
                  </a:solidFill>
                  <a:latin typeface="+mn-lt"/>
                  <a:ea typeface="+mn-ea"/>
                  <a:cs typeface="+mn-ea"/>
                  <a:sym typeface="+mn-lt"/>
                </a:rPr>
                <a:t>Add a detailed text description here, recommended to be relevant to the title and in line with the overall language style, the language description as simple and vivid as possible.</a:t>
              </a:r>
            </a:p>
          </p:txBody>
        </p:sp>
      </p:grpSp>
      <p:grpSp>
        <p:nvGrpSpPr>
          <p:cNvPr id="146" name="组合 145"/>
          <p:cNvGrpSpPr/>
          <p:nvPr/>
        </p:nvGrpSpPr>
        <p:grpSpPr>
          <a:xfrm>
            <a:off x="1918960" y="3667703"/>
            <a:ext cx="2212402" cy="668116"/>
            <a:chOff x="1260426" y="2630209"/>
            <a:chExt cx="2212402" cy="668116"/>
          </a:xfrm>
        </p:grpSpPr>
        <p:sp>
          <p:nvSpPr>
            <p:cNvPr id="147" name="TextBox 19"/>
            <p:cNvSpPr txBox="1"/>
            <p:nvPr/>
          </p:nvSpPr>
          <p:spPr>
            <a:xfrm>
              <a:off x="1312065" y="2630209"/>
              <a:ext cx="2160763" cy="184666"/>
            </a:xfrm>
            <a:prstGeom prst="rect">
              <a:avLst/>
            </a:prstGeom>
            <a:noFill/>
          </p:spPr>
          <p:txBody>
            <a:bodyPr wrap="square" lIns="0" tIns="0" rIns="0" bIns="0" rtlCol="0">
              <a:spAutoFit/>
            </a:bodyPr>
            <a:lstStyle>
              <a:defPPr>
                <a:defRPr lang="zh-CN"/>
              </a:defPPr>
              <a:lvl1pPr algn="r">
                <a:defRPr b="1">
                  <a:solidFill>
                    <a:srgbClr val="EF4136"/>
                  </a:solidFill>
                  <a:latin typeface="微软雅黑" panose="020B0503020204020204" pitchFamily="34" charset="-122"/>
                  <a:ea typeface="微软雅黑" panose="020B0503020204020204" pitchFamily="34" charset="-122"/>
                </a:defRPr>
              </a:lvl1pPr>
            </a:lstStyle>
            <a:p>
              <a:r>
                <a:rPr lang="zh-CN" altLang="en-US" sz="1200" dirty="0">
                  <a:solidFill>
                    <a:srgbClr val="C80A2A"/>
                  </a:solidFill>
                  <a:latin typeface="+mn-lt"/>
                  <a:ea typeface="+mn-ea"/>
                  <a:cs typeface="+mn-ea"/>
                  <a:sym typeface="+mn-lt"/>
                </a:rPr>
                <a:t>Preparation phase (</a:t>
              </a:r>
              <a:r>
                <a:rPr lang="en-US" altLang="zh-CN" sz="1200" dirty="0">
                  <a:solidFill>
                    <a:srgbClr val="C80A2A"/>
                  </a:solidFill>
                  <a:latin typeface="+mn-lt"/>
                  <a:ea typeface="+mn-ea"/>
                  <a:cs typeface="+mn-ea"/>
                  <a:sym typeface="+mn-lt"/>
                </a:rPr>
                <a:t>5.5-5.7。</a:t>
              </a:r>
              <a:r>
                <a:rPr lang="zh-CN" altLang="en-US" sz="1200" dirty="0">
                  <a:solidFill>
                    <a:srgbClr val="C80A2A"/>
                  </a:solidFill>
                  <a:latin typeface="+mn-lt"/>
                  <a:ea typeface="+mn-ea"/>
                  <a:cs typeface="+mn-ea"/>
                  <a:sym typeface="+mn-lt"/>
                </a:rPr>
                <a:t>)</a:t>
              </a:r>
            </a:p>
          </p:txBody>
        </p:sp>
        <p:sp>
          <p:nvSpPr>
            <p:cNvPr id="148" name="TextBox 11"/>
            <p:cNvSpPr txBox="1">
              <a:spLocks noChangeArrowheads="1"/>
            </p:cNvSpPr>
            <p:nvPr/>
          </p:nvSpPr>
          <p:spPr bwMode="auto">
            <a:xfrm flipH="1">
              <a:off x="1260426" y="2860576"/>
              <a:ext cx="2173896" cy="437749"/>
            </a:xfrm>
            <a:prstGeom prst="rect">
              <a:avLst/>
            </a:prstGeom>
            <a:noFill/>
            <a:ln>
              <a:noFill/>
            </a:ln>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defTabSz="914400" eaLnBrk="1" fontAlgn="auto" latinLnBrk="0" hangingPunct="1">
                <a:lnSpc>
                  <a:spcPct val="150000"/>
                </a:lnSpc>
                <a:spcBef>
                  <a:spcPts val="0"/>
                </a:spcBef>
                <a:spcAft>
                  <a:spcPts val="0"/>
                </a:spcAft>
                <a:buClrTx/>
                <a:buSzTx/>
                <a:buFontTx/>
                <a:buNone/>
                <a:tabLst/>
                <a:defRPr/>
              </a:pPr>
              <a:r>
                <a:rPr lang="zh-CN" altLang="en-US" sz="800" kern="0" dirty="0">
                  <a:solidFill>
                    <a:sysClr val="window" lastClr="FFFFFF">
                      <a:lumMod val="50000"/>
                    </a:sysClr>
                  </a:solidFill>
                  <a:latin typeface="+mn-lt"/>
                  <a:ea typeface="+mn-ea"/>
                  <a:cs typeface="+mn-ea"/>
                  <a:sym typeface="+mn-lt"/>
                </a:rPr>
                <a:t>Add a detailed text description here, recommended to be relevant to the title and in line with the overall language style, the language description as simple and vivid as possible.</a:t>
              </a:r>
            </a:p>
          </p:txBody>
        </p:sp>
      </p:grpSp>
      <p:grpSp>
        <p:nvGrpSpPr>
          <p:cNvPr id="149" name="组合 148"/>
          <p:cNvGrpSpPr/>
          <p:nvPr/>
        </p:nvGrpSpPr>
        <p:grpSpPr>
          <a:xfrm>
            <a:off x="5565906" y="1360128"/>
            <a:ext cx="2698562" cy="1029737"/>
            <a:chOff x="6156448" y="2897424"/>
            <a:chExt cx="2698562" cy="1029737"/>
          </a:xfrm>
        </p:grpSpPr>
        <p:sp>
          <p:nvSpPr>
            <p:cNvPr id="150" name="TextBox 19"/>
            <p:cNvSpPr txBox="1"/>
            <p:nvPr/>
          </p:nvSpPr>
          <p:spPr>
            <a:xfrm>
              <a:off x="6228456" y="2897424"/>
              <a:ext cx="2160762" cy="184666"/>
            </a:xfrm>
            <a:prstGeom prst="rect">
              <a:avLst/>
            </a:prstGeom>
            <a:noFill/>
          </p:spPr>
          <p:txBody>
            <a:bodyPr wrap="square" lIns="0" tIns="0" rIns="0" bIns="0" rtlCol="0">
              <a:spAutoFit/>
            </a:bodyPr>
            <a:lstStyle>
              <a:defPPr>
                <a:defRPr lang="zh-CN"/>
              </a:defPPr>
              <a:lvl1pPr algn="r">
                <a:defRPr b="1">
                  <a:solidFill>
                    <a:srgbClr val="EF4136"/>
                  </a:solidFill>
                  <a:latin typeface="微软雅黑" panose="020B0503020204020204" pitchFamily="34" charset="-122"/>
                  <a:ea typeface="微软雅黑" panose="020B0503020204020204" pitchFamily="34" charset="-122"/>
                </a:defRPr>
              </a:lvl1pPr>
            </a:lstStyle>
            <a:p>
              <a:pPr algn="l"/>
              <a:r>
                <a:rPr lang="zh-CN" altLang="en-US" sz="1200" dirty="0">
                  <a:solidFill>
                    <a:srgbClr val="C80A2A"/>
                  </a:solidFill>
                  <a:latin typeface="+mn-lt"/>
                  <a:ea typeface="+mn-ea"/>
                  <a:cs typeface="+mn-ea"/>
                  <a:sym typeface="+mn-lt"/>
                </a:rPr>
                <a:t>Implementation phase (</a:t>
              </a:r>
              <a:r>
                <a:rPr lang="en-US" altLang="zh-CN" sz="1200" dirty="0">
                  <a:solidFill>
                    <a:srgbClr val="C80A2A"/>
                  </a:solidFill>
                  <a:latin typeface="+mn-lt"/>
                  <a:ea typeface="+mn-ea"/>
                  <a:cs typeface="+mn-ea"/>
                  <a:sym typeface="+mn-lt"/>
                </a:rPr>
                <a:t>5.8。</a:t>
              </a:r>
              <a:r>
                <a:rPr lang="zh-CN" altLang="en-US" sz="1200" dirty="0">
                  <a:solidFill>
                    <a:srgbClr val="C80A2A"/>
                  </a:solidFill>
                  <a:latin typeface="+mn-lt"/>
                  <a:ea typeface="+mn-ea"/>
                  <a:cs typeface="+mn-ea"/>
                  <a:sym typeface="+mn-lt"/>
                </a:rPr>
                <a:t>)</a:t>
              </a:r>
            </a:p>
          </p:txBody>
        </p:sp>
        <p:sp>
          <p:nvSpPr>
            <p:cNvPr id="151" name="TextBox 11"/>
            <p:cNvSpPr txBox="1">
              <a:spLocks noChangeArrowheads="1"/>
            </p:cNvSpPr>
            <p:nvPr/>
          </p:nvSpPr>
          <p:spPr bwMode="auto">
            <a:xfrm flipH="1">
              <a:off x="6156448" y="3118991"/>
              <a:ext cx="2698562" cy="808170"/>
            </a:xfrm>
            <a:prstGeom prst="rect">
              <a:avLst/>
            </a:prstGeom>
            <a:noFill/>
            <a:ln>
              <a:noFill/>
            </a:ln>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defTabSz="914400" eaLnBrk="1" fontAlgn="auto" latinLnBrk="0" hangingPunct="1">
                <a:lnSpc>
                  <a:spcPct val="150000"/>
                </a:lnSpc>
                <a:spcBef>
                  <a:spcPts val="0"/>
                </a:spcBef>
                <a:spcAft>
                  <a:spcPts val="0"/>
                </a:spcAft>
                <a:buClrTx/>
                <a:buSzTx/>
                <a:buFontTx/>
                <a:buNone/>
                <a:tabLst/>
                <a:defRPr/>
              </a:pPr>
              <a:r>
                <a:rPr lang="zh-CN" altLang="en-US" sz="800" kern="0" dirty="0">
                  <a:solidFill>
                    <a:sysClr val="window" lastClr="FFFFFF">
                      <a:lumMod val="50000"/>
                    </a:sysClr>
                  </a:solidFill>
                  <a:latin typeface="+mn-lt"/>
                  <a:ea typeface="+mn-ea"/>
                  <a:cs typeface="+mn-ea"/>
                  <a:sym typeface="+mn-lt"/>
                </a:rPr>
                <a:t>Add a detailed text description here, recommended to be relevant to the title and in line with the overall language style, the language description as simple and vivid as possible.</a:t>
              </a:r>
            </a:p>
          </p:txBody>
        </p:sp>
      </p:grpSp>
      <p:grpSp>
        <p:nvGrpSpPr>
          <p:cNvPr id="152" name="组合 151"/>
          <p:cNvGrpSpPr/>
          <p:nvPr/>
        </p:nvGrpSpPr>
        <p:grpSpPr>
          <a:xfrm>
            <a:off x="6118570" y="2520520"/>
            <a:ext cx="2468806" cy="1089721"/>
            <a:chOff x="1620466" y="3940696"/>
            <a:chExt cx="2468806" cy="1089721"/>
          </a:xfrm>
        </p:grpSpPr>
        <p:sp>
          <p:nvSpPr>
            <p:cNvPr id="153" name="TextBox 19"/>
            <p:cNvSpPr txBox="1"/>
            <p:nvPr/>
          </p:nvSpPr>
          <p:spPr>
            <a:xfrm>
              <a:off x="1632691" y="3940696"/>
              <a:ext cx="2160763" cy="184666"/>
            </a:xfrm>
            <a:prstGeom prst="rect">
              <a:avLst/>
            </a:prstGeom>
            <a:noFill/>
          </p:spPr>
          <p:txBody>
            <a:bodyPr wrap="square" lIns="0" tIns="0" rIns="0" bIns="0" rtlCol="0">
              <a:spAutoFit/>
            </a:bodyPr>
            <a:lstStyle>
              <a:defPPr>
                <a:defRPr lang="zh-CN"/>
              </a:defPPr>
              <a:lvl1pPr algn="r">
                <a:defRPr b="1">
                  <a:solidFill>
                    <a:srgbClr val="EF4136"/>
                  </a:solidFill>
                  <a:latin typeface="微软雅黑" panose="020B0503020204020204" pitchFamily="34" charset="-122"/>
                  <a:ea typeface="微软雅黑" panose="020B0503020204020204" pitchFamily="34" charset="-122"/>
                </a:defRPr>
              </a:lvl1pPr>
            </a:lstStyle>
            <a:p>
              <a:pPr algn="l"/>
              <a:r>
                <a:rPr lang="zh-CN" altLang="en-US" sz="1200" dirty="0">
                  <a:solidFill>
                    <a:srgbClr val="C80A2A"/>
                  </a:solidFill>
                  <a:latin typeface="+mn-lt"/>
                  <a:ea typeface="+mn-ea"/>
                  <a:cs typeface="+mn-ea"/>
                  <a:sym typeface="+mn-lt"/>
                </a:rPr>
                <a:t>Closing stages (</a:t>
              </a:r>
              <a:r>
                <a:rPr lang="en-US" altLang="zh-CN" sz="1200" dirty="0">
                  <a:solidFill>
                    <a:srgbClr val="C80A2A"/>
                  </a:solidFill>
                  <a:latin typeface="+mn-lt"/>
                  <a:ea typeface="+mn-ea"/>
                  <a:cs typeface="+mn-ea"/>
                  <a:sym typeface="+mn-lt"/>
                </a:rPr>
                <a:t>5.9-10。</a:t>
              </a:r>
              <a:r>
                <a:rPr lang="zh-CN" altLang="en-US" sz="1200" dirty="0">
                  <a:solidFill>
                    <a:srgbClr val="C80A2A"/>
                  </a:solidFill>
                  <a:latin typeface="+mn-lt"/>
                  <a:ea typeface="+mn-ea"/>
                  <a:cs typeface="+mn-ea"/>
                  <a:sym typeface="+mn-lt"/>
                </a:rPr>
                <a:t>)</a:t>
              </a:r>
            </a:p>
          </p:txBody>
        </p:sp>
        <p:sp>
          <p:nvSpPr>
            <p:cNvPr id="162" name="TextBox 11"/>
            <p:cNvSpPr txBox="1">
              <a:spLocks noChangeArrowheads="1"/>
            </p:cNvSpPr>
            <p:nvPr/>
          </p:nvSpPr>
          <p:spPr bwMode="auto">
            <a:xfrm flipH="1">
              <a:off x="1620466" y="4222247"/>
              <a:ext cx="2468806" cy="808170"/>
            </a:xfrm>
            <a:prstGeom prst="rect">
              <a:avLst/>
            </a:prstGeom>
            <a:noFill/>
            <a:ln>
              <a:noFill/>
            </a:ln>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defTabSz="914400" eaLnBrk="1" fontAlgn="auto" latinLnBrk="0" hangingPunct="1">
                <a:lnSpc>
                  <a:spcPct val="150000"/>
                </a:lnSpc>
                <a:spcBef>
                  <a:spcPts val="0"/>
                </a:spcBef>
                <a:spcAft>
                  <a:spcPts val="0"/>
                </a:spcAft>
                <a:buClrTx/>
                <a:buSzTx/>
                <a:buFontTx/>
                <a:buNone/>
                <a:tabLst/>
                <a:defRPr/>
              </a:pPr>
              <a:r>
                <a:rPr lang="zh-CN" altLang="en-US" sz="800" kern="0" dirty="0">
                  <a:solidFill>
                    <a:sysClr val="window" lastClr="FFFFFF">
                      <a:lumMod val="50000"/>
                    </a:sysClr>
                  </a:solidFill>
                  <a:latin typeface="+mn-lt"/>
                  <a:ea typeface="+mn-ea"/>
                  <a:cs typeface="+mn-ea"/>
                  <a:sym typeface="+mn-lt"/>
                </a:rPr>
                <a:t>Add a detailed text description here, recommended to be relevant to the title and in line with the overall language style, the language description as simple and vivid as possible.</a:t>
              </a:r>
            </a:p>
          </p:txBody>
        </p:sp>
      </p:grpSp>
      <p:grpSp>
        <p:nvGrpSpPr>
          <p:cNvPr id="163" name="组合 162"/>
          <p:cNvGrpSpPr/>
          <p:nvPr/>
        </p:nvGrpSpPr>
        <p:grpSpPr>
          <a:xfrm>
            <a:off x="5542664" y="3665734"/>
            <a:ext cx="2256013" cy="633798"/>
            <a:chOff x="1620466" y="4026198"/>
            <a:chExt cx="2256013" cy="633798"/>
          </a:xfrm>
        </p:grpSpPr>
        <p:sp>
          <p:nvSpPr>
            <p:cNvPr id="164" name="TextBox 19"/>
            <p:cNvSpPr txBox="1"/>
            <p:nvPr/>
          </p:nvSpPr>
          <p:spPr>
            <a:xfrm>
              <a:off x="1715716" y="4026198"/>
              <a:ext cx="2160763" cy="184666"/>
            </a:xfrm>
            <a:prstGeom prst="rect">
              <a:avLst/>
            </a:prstGeom>
            <a:noFill/>
          </p:spPr>
          <p:txBody>
            <a:bodyPr wrap="square" lIns="0" tIns="0" rIns="0" bIns="0" rtlCol="0">
              <a:spAutoFit/>
            </a:bodyPr>
            <a:lstStyle>
              <a:defPPr>
                <a:defRPr lang="zh-CN"/>
              </a:defPPr>
              <a:lvl1pPr algn="r">
                <a:defRPr b="1">
                  <a:solidFill>
                    <a:srgbClr val="EF4136"/>
                  </a:solidFill>
                  <a:latin typeface="微软雅黑" panose="020B0503020204020204" pitchFamily="34" charset="-122"/>
                  <a:ea typeface="微软雅黑" panose="020B0503020204020204" pitchFamily="34" charset="-122"/>
                </a:defRPr>
              </a:lvl1pPr>
            </a:lstStyle>
            <a:p>
              <a:pPr algn="l"/>
              <a:r>
                <a:rPr lang="zh-CN" altLang="en-US" sz="1200" dirty="0">
                  <a:solidFill>
                    <a:srgbClr val="C80A2A"/>
                  </a:solidFill>
                  <a:latin typeface="+mn-lt"/>
                  <a:ea typeface="+mn-ea"/>
                  <a:cs typeface="+mn-ea"/>
                  <a:sym typeface="+mn-lt"/>
                </a:rPr>
                <a:t>Summary phase (</a:t>
              </a:r>
              <a:r>
                <a:rPr lang="en-US" altLang="zh-CN" sz="1200" dirty="0">
                  <a:solidFill>
                    <a:srgbClr val="C80A2A"/>
                  </a:solidFill>
                  <a:latin typeface="+mn-lt"/>
                  <a:ea typeface="+mn-ea"/>
                  <a:cs typeface="+mn-ea"/>
                  <a:sym typeface="+mn-lt"/>
                </a:rPr>
                <a:t>5.10-11。</a:t>
              </a:r>
              <a:r>
                <a:rPr lang="zh-CN" altLang="en-US" sz="1200" dirty="0">
                  <a:solidFill>
                    <a:srgbClr val="C80A2A"/>
                  </a:solidFill>
                  <a:latin typeface="+mn-lt"/>
                  <a:ea typeface="+mn-ea"/>
                  <a:cs typeface="+mn-ea"/>
                  <a:sym typeface="+mn-lt"/>
                </a:rPr>
                <a:t>)</a:t>
              </a:r>
            </a:p>
          </p:txBody>
        </p:sp>
        <p:sp>
          <p:nvSpPr>
            <p:cNvPr id="165" name="TextBox 11"/>
            <p:cNvSpPr txBox="1">
              <a:spLocks noChangeArrowheads="1"/>
            </p:cNvSpPr>
            <p:nvPr/>
          </p:nvSpPr>
          <p:spPr bwMode="auto">
            <a:xfrm flipH="1">
              <a:off x="1620466" y="4222247"/>
              <a:ext cx="2173896" cy="437749"/>
            </a:xfrm>
            <a:prstGeom prst="rect">
              <a:avLst/>
            </a:prstGeom>
            <a:noFill/>
            <a:ln>
              <a:noFill/>
            </a:ln>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defTabSz="914400" eaLnBrk="1" fontAlgn="auto" latinLnBrk="0" hangingPunct="1">
                <a:lnSpc>
                  <a:spcPct val="150000"/>
                </a:lnSpc>
                <a:spcBef>
                  <a:spcPts val="0"/>
                </a:spcBef>
                <a:spcAft>
                  <a:spcPts val="0"/>
                </a:spcAft>
                <a:buClrTx/>
                <a:buSzTx/>
                <a:buFontTx/>
                <a:buNone/>
                <a:tabLst/>
                <a:defRPr/>
              </a:pPr>
              <a:r>
                <a:rPr lang="zh-CN" altLang="en-US" sz="800" kern="0" dirty="0">
                  <a:solidFill>
                    <a:sysClr val="window" lastClr="FFFFFF">
                      <a:lumMod val="50000"/>
                    </a:sysClr>
                  </a:solidFill>
                  <a:latin typeface="+mn-lt"/>
                  <a:ea typeface="+mn-ea"/>
                  <a:cs typeface="+mn-ea"/>
                  <a:sym typeface="+mn-lt"/>
                </a:rPr>
                <a:t>Add a detailed text description here, recommended to be relevant to the title and in line with the overall language style, the language description as simple and vivid as possible.</a:t>
              </a:r>
            </a:p>
          </p:txBody>
        </p:sp>
      </p:grpSp>
    </p:spTree>
    <p:extLst>
      <p:ext uri="{BB962C8B-B14F-4D97-AF65-F5344CB8AC3E}">
        <p14:creationId xmlns:p14="http://schemas.microsoft.com/office/powerpoint/2010/main" val="38000823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4="http://schemas.microsoft.com/office/drawing/2010/main" xmlns:a16="http://schemas.microsoft.com/office/drawing/2014/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additive="base">
                                        <p:cTn id="7" dur="500" fill="hold"/>
                                        <p:tgtEl>
                                          <p:spTgt spid="110"/>
                                        </p:tgtEl>
                                        <p:attrNameLst>
                                          <p:attrName>ppt_x</p:attrName>
                                        </p:attrNameLst>
                                      </p:cBhvr>
                                      <p:tavLst>
                                        <p:tav tm="0">
                                          <p:val>
                                            <p:strVal val="1+#ppt_w/2"/>
                                          </p:val>
                                        </p:tav>
                                        <p:tav tm="100000">
                                          <p:val>
                                            <p:strVal val="#ppt_x"/>
                                          </p:val>
                                        </p:tav>
                                      </p:tavLst>
                                    </p:anim>
                                    <p:anim calcmode="lin" valueType="num">
                                      <p:cBhvr additive="base">
                                        <p:cTn id="8" dur="500" fill="hold"/>
                                        <p:tgtEl>
                                          <p:spTgt spid="1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1+#ppt_w/2"/>
                                          </p:val>
                                        </p:tav>
                                        <p:tav tm="100000">
                                          <p:val>
                                            <p:strVal val="#ppt_x"/>
                                          </p:val>
                                        </p:tav>
                                      </p:tavLst>
                                    </p:anim>
                                    <p:anim calcmode="lin" valueType="num">
                                      <p:cBhvr additive="base">
                                        <p:cTn id="12" dur="500" fill="hold"/>
                                        <p:tgtEl>
                                          <p:spTgt spid="12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35"/>
                                        </p:tgtEl>
                                        <p:attrNameLst>
                                          <p:attrName>style.visibility</p:attrName>
                                        </p:attrNameLst>
                                      </p:cBhvr>
                                      <p:to>
                                        <p:strVal val="visible"/>
                                      </p:to>
                                    </p:set>
                                    <p:anim calcmode="lin" valueType="num">
                                      <p:cBhvr additive="base">
                                        <p:cTn id="15" dur="500" fill="hold"/>
                                        <p:tgtEl>
                                          <p:spTgt spid="135"/>
                                        </p:tgtEl>
                                        <p:attrNameLst>
                                          <p:attrName>ppt_x</p:attrName>
                                        </p:attrNameLst>
                                      </p:cBhvr>
                                      <p:tavLst>
                                        <p:tav tm="0">
                                          <p:val>
                                            <p:strVal val="1+#ppt_w/2"/>
                                          </p:val>
                                        </p:tav>
                                        <p:tav tm="100000">
                                          <p:val>
                                            <p:strVal val="#ppt_x"/>
                                          </p:val>
                                        </p:tav>
                                      </p:tavLst>
                                    </p:anim>
                                    <p:anim calcmode="lin" valueType="num">
                                      <p:cBhvr additive="base">
                                        <p:cTn id="16" dur="500" fill="hold"/>
                                        <p:tgtEl>
                                          <p:spTgt spid="1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15"/>
                                        </p:tgtEl>
                                        <p:attrNameLst>
                                          <p:attrName>style.visibility</p:attrName>
                                        </p:attrNameLst>
                                      </p:cBhvr>
                                      <p:to>
                                        <p:strVal val="visible"/>
                                      </p:to>
                                    </p:set>
                                    <p:anim calcmode="lin" valueType="num">
                                      <p:cBhvr additive="base">
                                        <p:cTn id="19" dur="500" fill="hold"/>
                                        <p:tgtEl>
                                          <p:spTgt spid="115"/>
                                        </p:tgtEl>
                                        <p:attrNameLst>
                                          <p:attrName>ppt_x</p:attrName>
                                        </p:attrNameLst>
                                      </p:cBhvr>
                                      <p:tavLst>
                                        <p:tav tm="0">
                                          <p:val>
                                            <p:strVal val="1+#ppt_w/2"/>
                                          </p:val>
                                        </p:tav>
                                        <p:tav tm="100000">
                                          <p:val>
                                            <p:strVal val="#ppt_x"/>
                                          </p:val>
                                        </p:tav>
                                      </p:tavLst>
                                    </p:anim>
                                    <p:anim calcmode="lin" valueType="num">
                                      <p:cBhvr additive="base">
                                        <p:cTn id="20" dur="500" fill="hold"/>
                                        <p:tgtEl>
                                          <p:spTgt spid="11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17"/>
                                        </p:tgtEl>
                                        <p:attrNameLst>
                                          <p:attrName>style.visibility</p:attrName>
                                        </p:attrNameLst>
                                      </p:cBhvr>
                                      <p:to>
                                        <p:strVal val="visible"/>
                                      </p:to>
                                    </p:set>
                                    <p:anim calcmode="lin" valueType="num">
                                      <p:cBhvr additive="base">
                                        <p:cTn id="23" dur="500" fill="hold"/>
                                        <p:tgtEl>
                                          <p:spTgt spid="117"/>
                                        </p:tgtEl>
                                        <p:attrNameLst>
                                          <p:attrName>ppt_x</p:attrName>
                                        </p:attrNameLst>
                                      </p:cBhvr>
                                      <p:tavLst>
                                        <p:tav tm="0">
                                          <p:val>
                                            <p:strVal val="1+#ppt_w/2"/>
                                          </p:val>
                                        </p:tav>
                                        <p:tav tm="100000">
                                          <p:val>
                                            <p:strVal val="#ppt_x"/>
                                          </p:val>
                                        </p:tav>
                                      </p:tavLst>
                                    </p:anim>
                                    <p:anim calcmode="lin" valueType="num">
                                      <p:cBhvr additive="base">
                                        <p:cTn id="24" dur="500" fill="hold"/>
                                        <p:tgtEl>
                                          <p:spTgt spid="117"/>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30"/>
                                        </p:tgtEl>
                                        <p:attrNameLst>
                                          <p:attrName>style.visibility</p:attrName>
                                        </p:attrNameLst>
                                      </p:cBhvr>
                                      <p:to>
                                        <p:strVal val="visible"/>
                                      </p:to>
                                    </p:set>
                                    <p:anim calcmode="lin" valueType="num">
                                      <p:cBhvr additive="base">
                                        <p:cTn id="27" dur="500" fill="hold"/>
                                        <p:tgtEl>
                                          <p:spTgt spid="130"/>
                                        </p:tgtEl>
                                        <p:attrNameLst>
                                          <p:attrName>ppt_x</p:attrName>
                                        </p:attrNameLst>
                                      </p:cBhvr>
                                      <p:tavLst>
                                        <p:tav tm="0">
                                          <p:val>
                                            <p:strVal val="1+#ppt_w/2"/>
                                          </p:val>
                                        </p:tav>
                                        <p:tav tm="100000">
                                          <p:val>
                                            <p:strVal val="#ppt_x"/>
                                          </p:val>
                                        </p:tav>
                                      </p:tavLst>
                                    </p:anim>
                                    <p:anim calcmode="lin" valueType="num">
                                      <p:cBhvr additive="base">
                                        <p:cTn id="28" dur="500" fill="hold"/>
                                        <p:tgtEl>
                                          <p:spTgt spid="130"/>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07"/>
                                        </p:tgtEl>
                                        <p:attrNameLst>
                                          <p:attrName>style.visibility</p:attrName>
                                        </p:attrNameLst>
                                      </p:cBhvr>
                                      <p:to>
                                        <p:strVal val="visible"/>
                                      </p:to>
                                    </p:set>
                                    <p:anim calcmode="lin" valueType="num">
                                      <p:cBhvr additive="base">
                                        <p:cTn id="31" dur="500" fill="hold"/>
                                        <p:tgtEl>
                                          <p:spTgt spid="107"/>
                                        </p:tgtEl>
                                        <p:attrNameLst>
                                          <p:attrName>ppt_x</p:attrName>
                                        </p:attrNameLst>
                                      </p:cBhvr>
                                      <p:tavLst>
                                        <p:tav tm="0">
                                          <p:val>
                                            <p:strVal val="1+#ppt_w/2"/>
                                          </p:val>
                                        </p:tav>
                                        <p:tav tm="100000">
                                          <p:val>
                                            <p:strVal val="#ppt_x"/>
                                          </p:val>
                                        </p:tav>
                                      </p:tavLst>
                                    </p:anim>
                                    <p:anim calcmode="lin" valueType="num">
                                      <p:cBhvr additive="base">
                                        <p:cTn id="32" dur="500" fill="hold"/>
                                        <p:tgtEl>
                                          <p:spTgt spid="107"/>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22"/>
                                        </p:tgtEl>
                                        <p:attrNameLst>
                                          <p:attrName>style.visibility</p:attrName>
                                        </p:attrNameLst>
                                      </p:cBhvr>
                                      <p:to>
                                        <p:strVal val="visible"/>
                                      </p:to>
                                    </p:set>
                                    <p:anim calcmode="lin" valueType="num">
                                      <p:cBhvr additive="base">
                                        <p:cTn id="35" dur="500" fill="hold"/>
                                        <p:tgtEl>
                                          <p:spTgt spid="122"/>
                                        </p:tgtEl>
                                        <p:attrNameLst>
                                          <p:attrName>ppt_x</p:attrName>
                                        </p:attrNameLst>
                                      </p:cBhvr>
                                      <p:tavLst>
                                        <p:tav tm="0">
                                          <p:val>
                                            <p:strVal val="1+#ppt_w/2"/>
                                          </p:val>
                                        </p:tav>
                                        <p:tav tm="100000">
                                          <p:val>
                                            <p:strVal val="#ppt_x"/>
                                          </p:val>
                                        </p:tav>
                                      </p:tavLst>
                                    </p:anim>
                                    <p:anim calcmode="lin" valueType="num">
                                      <p:cBhvr additive="base">
                                        <p:cTn id="36" dur="500" fill="hold"/>
                                        <p:tgtEl>
                                          <p:spTgt spid="122"/>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27"/>
                                        </p:tgtEl>
                                        <p:attrNameLst>
                                          <p:attrName>style.visibility</p:attrName>
                                        </p:attrNameLst>
                                      </p:cBhvr>
                                      <p:to>
                                        <p:strVal val="visible"/>
                                      </p:to>
                                    </p:set>
                                    <p:anim calcmode="lin" valueType="num">
                                      <p:cBhvr additive="base">
                                        <p:cTn id="39" dur="500" fill="hold"/>
                                        <p:tgtEl>
                                          <p:spTgt spid="127"/>
                                        </p:tgtEl>
                                        <p:attrNameLst>
                                          <p:attrName>ppt_x</p:attrName>
                                        </p:attrNameLst>
                                      </p:cBhvr>
                                      <p:tavLst>
                                        <p:tav tm="0">
                                          <p:val>
                                            <p:strVal val="1+#ppt_w/2"/>
                                          </p:val>
                                        </p:tav>
                                        <p:tav tm="100000">
                                          <p:val>
                                            <p:strVal val="#ppt_x"/>
                                          </p:val>
                                        </p:tav>
                                      </p:tavLst>
                                    </p:anim>
                                    <p:anim calcmode="lin" valueType="num">
                                      <p:cBhvr additive="base">
                                        <p:cTn id="40" dur="500" fill="hold"/>
                                        <p:tgtEl>
                                          <p:spTgt spid="127"/>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112"/>
                                        </p:tgtEl>
                                        <p:attrNameLst>
                                          <p:attrName>style.visibility</p:attrName>
                                        </p:attrNameLst>
                                      </p:cBhvr>
                                      <p:to>
                                        <p:strVal val="visible"/>
                                      </p:to>
                                    </p:set>
                                    <p:anim calcmode="lin" valueType="num">
                                      <p:cBhvr additive="base">
                                        <p:cTn id="43" dur="500" fill="hold"/>
                                        <p:tgtEl>
                                          <p:spTgt spid="112"/>
                                        </p:tgtEl>
                                        <p:attrNameLst>
                                          <p:attrName>ppt_x</p:attrName>
                                        </p:attrNameLst>
                                      </p:cBhvr>
                                      <p:tavLst>
                                        <p:tav tm="0">
                                          <p:val>
                                            <p:strVal val="1+#ppt_w/2"/>
                                          </p:val>
                                        </p:tav>
                                        <p:tav tm="100000">
                                          <p:val>
                                            <p:strVal val="#ppt_x"/>
                                          </p:val>
                                        </p:tav>
                                      </p:tavLst>
                                    </p:anim>
                                    <p:anim calcmode="lin" valueType="num">
                                      <p:cBhvr additive="base">
                                        <p:cTn id="44" dur="500" fill="hold"/>
                                        <p:tgtEl>
                                          <p:spTgt spid="112"/>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118"/>
                                        </p:tgtEl>
                                        <p:attrNameLst>
                                          <p:attrName>style.visibility</p:attrName>
                                        </p:attrNameLst>
                                      </p:cBhvr>
                                      <p:to>
                                        <p:strVal val="visible"/>
                                      </p:to>
                                    </p:set>
                                    <p:anim calcmode="lin" valueType="num">
                                      <p:cBhvr additive="base">
                                        <p:cTn id="47" dur="500" fill="hold"/>
                                        <p:tgtEl>
                                          <p:spTgt spid="118"/>
                                        </p:tgtEl>
                                        <p:attrNameLst>
                                          <p:attrName>ppt_x</p:attrName>
                                        </p:attrNameLst>
                                      </p:cBhvr>
                                      <p:tavLst>
                                        <p:tav tm="0">
                                          <p:val>
                                            <p:strVal val="1+#ppt_w/2"/>
                                          </p:val>
                                        </p:tav>
                                        <p:tav tm="100000">
                                          <p:val>
                                            <p:strVal val="#ppt_x"/>
                                          </p:val>
                                        </p:tav>
                                      </p:tavLst>
                                    </p:anim>
                                    <p:anim calcmode="lin" valueType="num">
                                      <p:cBhvr additive="base">
                                        <p:cTn id="48" dur="500" fill="hold"/>
                                        <p:tgtEl>
                                          <p:spTgt spid="118"/>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132"/>
                                        </p:tgtEl>
                                        <p:attrNameLst>
                                          <p:attrName>style.visibility</p:attrName>
                                        </p:attrNameLst>
                                      </p:cBhvr>
                                      <p:to>
                                        <p:strVal val="visible"/>
                                      </p:to>
                                    </p:set>
                                    <p:anim calcmode="lin" valueType="num">
                                      <p:cBhvr additive="base">
                                        <p:cTn id="51" dur="500" fill="hold"/>
                                        <p:tgtEl>
                                          <p:spTgt spid="132"/>
                                        </p:tgtEl>
                                        <p:attrNameLst>
                                          <p:attrName>ppt_x</p:attrName>
                                        </p:attrNameLst>
                                      </p:cBhvr>
                                      <p:tavLst>
                                        <p:tav tm="0">
                                          <p:val>
                                            <p:strVal val="1+#ppt_w/2"/>
                                          </p:val>
                                        </p:tav>
                                        <p:tav tm="100000">
                                          <p:val>
                                            <p:strVal val="#ppt_x"/>
                                          </p:val>
                                        </p:tav>
                                      </p:tavLst>
                                    </p:anim>
                                    <p:anim calcmode="lin" valueType="num">
                                      <p:cBhvr additive="base">
                                        <p:cTn id="52" dur="500" fill="hold"/>
                                        <p:tgtEl>
                                          <p:spTgt spid="132"/>
                                        </p:tgtEl>
                                        <p:attrNameLst>
                                          <p:attrName>ppt_y</p:attrName>
                                        </p:attrNameLst>
                                      </p:cBhvr>
                                      <p:tavLst>
                                        <p:tav tm="0">
                                          <p:val>
                                            <p:strVal val="#ppt_y"/>
                                          </p:val>
                                        </p:tav>
                                        <p:tav tm="100000">
                                          <p:val>
                                            <p:strVal val="#ppt_y"/>
                                          </p:val>
                                        </p:tav>
                                      </p:tavLst>
                                    </p:anim>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140"/>
                                        </p:tgtEl>
                                        <p:attrNameLst>
                                          <p:attrName>style.visibility</p:attrName>
                                        </p:attrNameLst>
                                      </p:cBhvr>
                                      <p:to>
                                        <p:strVal val="visible"/>
                                      </p:to>
                                    </p:set>
                                    <p:animEffect transition="in" filter="wipe(left)">
                                      <p:cBhvr>
                                        <p:cTn id="56" dur="500"/>
                                        <p:tgtEl>
                                          <p:spTgt spid="140"/>
                                        </p:tgtEl>
                                      </p:cBhvr>
                                    </p:animEffect>
                                  </p:childTnLst>
                                </p:cTn>
                              </p:par>
                              <p:par>
                                <p:cTn id="57" presetID="22" presetClass="entr" presetSubtype="8" fill="hold" nodeType="withEffect">
                                  <p:stCondLst>
                                    <p:cond delay="0"/>
                                  </p:stCondLst>
                                  <p:childTnLst>
                                    <p:set>
                                      <p:cBhvr>
                                        <p:cTn id="58" dur="1" fill="hold">
                                          <p:stCondLst>
                                            <p:cond delay="0"/>
                                          </p:stCondLst>
                                        </p:cTn>
                                        <p:tgtEl>
                                          <p:spTgt spid="146"/>
                                        </p:tgtEl>
                                        <p:attrNameLst>
                                          <p:attrName>style.visibility</p:attrName>
                                        </p:attrNameLst>
                                      </p:cBhvr>
                                      <p:to>
                                        <p:strVal val="visible"/>
                                      </p:to>
                                    </p:set>
                                    <p:animEffect transition="in" filter="wipe(left)">
                                      <p:cBhvr>
                                        <p:cTn id="59" dur="500"/>
                                        <p:tgtEl>
                                          <p:spTgt spid="146"/>
                                        </p:tgtEl>
                                      </p:cBhvr>
                                    </p:animEffect>
                                  </p:childTnLst>
                                </p:cTn>
                              </p:par>
                              <p:par>
                                <p:cTn id="60" presetID="22" presetClass="entr" presetSubtype="8" fill="hold" nodeType="withEffect">
                                  <p:stCondLst>
                                    <p:cond delay="0"/>
                                  </p:stCondLst>
                                  <p:childTnLst>
                                    <p:set>
                                      <p:cBhvr>
                                        <p:cTn id="61" dur="1" fill="hold">
                                          <p:stCondLst>
                                            <p:cond delay="0"/>
                                          </p:stCondLst>
                                        </p:cTn>
                                        <p:tgtEl>
                                          <p:spTgt spid="152"/>
                                        </p:tgtEl>
                                        <p:attrNameLst>
                                          <p:attrName>style.visibility</p:attrName>
                                        </p:attrNameLst>
                                      </p:cBhvr>
                                      <p:to>
                                        <p:strVal val="visible"/>
                                      </p:to>
                                    </p:set>
                                    <p:animEffect transition="in" filter="wipe(left)">
                                      <p:cBhvr>
                                        <p:cTn id="62" dur="500"/>
                                        <p:tgtEl>
                                          <p:spTgt spid="152"/>
                                        </p:tgtEl>
                                      </p:cBhvr>
                                    </p:animEffect>
                                  </p:childTnLst>
                                </p:cTn>
                              </p:par>
                              <p:par>
                                <p:cTn id="63" presetID="22" presetClass="entr" presetSubtype="8" fill="hold" nodeType="withEffect">
                                  <p:stCondLst>
                                    <p:cond delay="0"/>
                                  </p:stCondLst>
                                  <p:childTnLst>
                                    <p:set>
                                      <p:cBhvr>
                                        <p:cTn id="64" dur="1" fill="hold">
                                          <p:stCondLst>
                                            <p:cond delay="0"/>
                                          </p:stCondLst>
                                        </p:cTn>
                                        <p:tgtEl>
                                          <p:spTgt spid="143"/>
                                        </p:tgtEl>
                                        <p:attrNameLst>
                                          <p:attrName>style.visibility</p:attrName>
                                        </p:attrNameLst>
                                      </p:cBhvr>
                                      <p:to>
                                        <p:strVal val="visible"/>
                                      </p:to>
                                    </p:set>
                                    <p:animEffect transition="in" filter="wipe(left)">
                                      <p:cBhvr>
                                        <p:cTn id="65" dur="500"/>
                                        <p:tgtEl>
                                          <p:spTgt spid="143"/>
                                        </p:tgtEl>
                                      </p:cBhvr>
                                    </p:animEffect>
                                  </p:childTnLst>
                                </p:cTn>
                              </p:par>
                              <p:par>
                                <p:cTn id="66" presetID="22" presetClass="entr" presetSubtype="8" fill="hold" nodeType="withEffect">
                                  <p:stCondLst>
                                    <p:cond delay="0"/>
                                  </p:stCondLst>
                                  <p:childTnLst>
                                    <p:set>
                                      <p:cBhvr>
                                        <p:cTn id="67" dur="1" fill="hold">
                                          <p:stCondLst>
                                            <p:cond delay="0"/>
                                          </p:stCondLst>
                                        </p:cTn>
                                        <p:tgtEl>
                                          <p:spTgt spid="149"/>
                                        </p:tgtEl>
                                        <p:attrNameLst>
                                          <p:attrName>style.visibility</p:attrName>
                                        </p:attrNameLst>
                                      </p:cBhvr>
                                      <p:to>
                                        <p:strVal val="visible"/>
                                      </p:to>
                                    </p:set>
                                    <p:animEffect transition="in" filter="wipe(left)">
                                      <p:cBhvr>
                                        <p:cTn id="68" dur="500"/>
                                        <p:tgtEl>
                                          <p:spTgt spid="149"/>
                                        </p:tgtEl>
                                      </p:cBhvr>
                                    </p:animEffect>
                                  </p:childTnLst>
                                </p:cTn>
                              </p:par>
                              <p:par>
                                <p:cTn id="69" presetID="22" presetClass="entr" presetSubtype="8" fill="hold" nodeType="with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wipe(left)">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5" grpId="0" animBg="1"/>
      <p:bldP spid="117" grpId="0" animBg="1"/>
      <p:bldP spid="125" grpId="0" animBg="1"/>
      <p:bldP spid="130" grpId="0" animBg="1"/>
      <p:bldP spid="1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1401" y="1030154"/>
            <a:ext cx="1609754" cy="1609754"/>
          </a:xfrm>
          <a:prstGeom prst="ellipse">
            <a:avLst/>
          </a:prstGeom>
          <a:blipFill>
            <a:blip r:embed="rId5"/>
            <a:stretch>
              <a:fillRect/>
            </a:stretch>
          </a:blipFill>
          <a:effectLst>
            <a:innerShdw blurRad="63500" dist="50800" dir="13500000">
              <a:prstClr val="black">
                <a:alpha val="50000"/>
              </a:prstClr>
            </a:innerShdw>
          </a:effectLst>
        </p:spPr>
      </p:pic>
      <p:pic>
        <p:nvPicPr>
          <p:cNvPr id="26" name="图片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6536" y="2860576"/>
            <a:ext cx="1609754" cy="1609754"/>
          </a:xfrm>
          <a:prstGeom prst="ellipse">
            <a:avLst/>
          </a:prstGeom>
          <a:effectLst>
            <a:innerShdw blurRad="63500" dist="50800" dir="13500000">
              <a:prstClr val="black">
                <a:alpha val="50000"/>
              </a:prstClr>
            </a:innerShdw>
          </a:effectLst>
        </p:spPr>
      </p:pic>
      <p:sp>
        <p:nvSpPr>
          <p:cNvPr id="44" name="TextBox 7"/>
          <p:cNvSpPr txBox="1"/>
          <p:nvPr/>
        </p:nvSpPr>
        <p:spPr>
          <a:xfrm>
            <a:off x="5508898" y="1312650"/>
            <a:ext cx="3096344" cy="401783"/>
          </a:xfrm>
          <a:prstGeom prst="rect">
            <a:avLst/>
          </a:prstGeom>
        </p:spPr>
        <p:txBody>
          <a:bodyPr lIns="0" tIns="0" rIns="0" bIns="0" anchor="t"/>
          <a:lstStyle>
            <a:defPPr>
              <a:defRPr lang="zh-CN"/>
            </a:defPPr>
            <a:lvl1pPr>
              <a:spcBef>
                <a:spcPct val="0"/>
              </a:spcBef>
              <a:defRPr b="1" cap="all">
                <a:solidFill>
                  <a:schemeClr val="accent5"/>
                </a:solidFill>
                <a:latin typeface="微软雅黑" pitchFamily="34" charset="-122"/>
                <a:ea typeface="微软雅黑" pitchFamily="34" charset="-122"/>
                <a:cs typeface="+mj-cs"/>
              </a:defRPr>
            </a:lvl1pPr>
          </a:lstStyle>
          <a:p>
            <a:r>
              <a:rPr lang="zh-CN" altLang="en-US" sz="1500" b="0" dirty="0">
                <a:solidFill>
                  <a:schemeClr val="tx1">
                    <a:lumMod val="75000"/>
                    <a:lumOff val="25000"/>
                  </a:schemeClr>
                </a:solidFill>
                <a:latin typeface="+mn-lt"/>
                <a:ea typeface="+mn-ea"/>
                <a:cs typeface="+mn-ea"/>
                <a:sym typeface="+mn-lt"/>
              </a:rPr>
              <a:t>The main title of guest.</a:t>
            </a:r>
            <a:endParaRPr lang="en-US" altLang="zh-CN" sz="1500" b="0" dirty="0">
              <a:solidFill>
                <a:schemeClr val="tx1">
                  <a:lumMod val="75000"/>
                  <a:lumOff val="25000"/>
                </a:schemeClr>
              </a:solidFill>
              <a:latin typeface="+mn-lt"/>
              <a:ea typeface="+mn-ea"/>
              <a:cs typeface="+mn-ea"/>
              <a:sym typeface="+mn-lt"/>
            </a:endParaRPr>
          </a:p>
        </p:txBody>
      </p:sp>
      <p:sp>
        <p:nvSpPr>
          <p:cNvPr id="45" name="矩形 44"/>
          <p:cNvSpPr>
            <a:spLocks noChangeArrowheads="1"/>
          </p:cNvSpPr>
          <p:nvPr/>
        </p:nvSpPr>
        <p:spPr bwMode="auto">
          <a:xfrm>
            <a:off x="3348658" y="1234894"/>
            <a:ext cx="2160240" cy="3329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spcBef>
                <a:spcPct val="0"/>
              </a:spcBef>
            </a:pPr>
            <a:r>
              <a:rPr lang="zh-CN" altLang="en-US" sz="2100" b="1" cap="all" dirty="0">
                <a:solidFill>
                  <a:srgbClr val="EF4136"/>
                </a:solidFill>
                <a:latin typeface="+mn-lt"/>
                <a:ea typeface="+mn-ea"/>
                <a:cs typeface="+mn-ea"/>
                <a:sym typeface="+mn-lt"/>
              </a:rPr>
              <a:t>Guest name.</a:t>
            </a:r>
            <a:endParaRPr lang="en-US" altLang="zh-CN" sz="2100" b="1" cap="all" dirty="0">
              <a:solidFill>
                <a:srgbClr val="EF4136"/>
              </a:solidFill>
              <a:latin typeface="+mn-lt"/>
              <a:ea typeface="+mn-ea"/>
              <a:cs typeface="+mn-ea"/>
              <a:sym typeface="+mn-lt"/>
            </a:endParaRPr>
          </a:p>
        </p:txBody>
      </p:sp>
      <p:cxnSp>
        <p:nvCxnSpPr>
          <p:cNvPr id="46" name="直接连接符 45"/>
          <p:cNvCxnSpPr/>
          <p:nvPr/>
        </p:nvCxnSpPr>
        <p:spPr>
          <a:xfrm>
            <a:off x="3116455" y="1654747"/>
            <a:ext cx="4559835"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47" name="TextBox 11"/>
          <p:cNvSpPr txBox="1">
            <a:spLocks noChangeArrowheads="1"/>
          </p:cNvSpPr>
          <p:nvPr/>
        </p:nvSpPr>
        <p:spPr bwMode="auto">
          <a:xfrm flipH="1">
            <a:off x="3348658" y="1783866"/>
            <a:ext cx="4464496" cy="784830"/>
          </a:xfrm>
          <a:prstGeom prst="rect">
            <a:avLst/>
          </a:prstGeom>
          <a:noFill/>
          <a:ln>
            <a:noFill/>
          </a:ln>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defTabSz="914400" eaLnBrk="1" fontAlgn="auto" latinLnBrk="0" hangingPunct="1">
              <a:lnSpc>
                <a:spcPct val="150000"/>
              </a:lnSpc>
              <a:spcBef>
                <a:spcPts val="0"/>
              </a:spcBef>
              <a:spcAft>
                <a:spcPts val="0"/>
              </a:spcAft>
              <a:buClrTx/>
              <a:buSzTx/>
              <a:buFontTx/>
              <a:buNone/>
              <a:tabLst/>
              <a:defRPr/>
            </a:pPr>
            <a:r>
              <a:rPr lang="zh-CN" altLang="en-US" sz="1000" kern="0" dirty="0">
                <a:solidFill>
                  <a:sysClr val="window" lastClr="FFFFFF">
                    <a:lumMod val="50000"/>
                  </a:sysClr>
                </a:solidFill>
                <a:latin typeface="+mn-lt"/>
                <a:ea typeface="+mn-ea"/>
                <a:cs typeface="+mn-ea"/>
                <a:sym typeface="+mn-lt"/>
              </a:rPr>
              <a:t>Add a detailed text description here, recommended to be relevant to the title and in line with the overall language style, the language description as simple and vivid as possible. Try to control the number of words per slide.  </a:t>
            </a:r>
            <a:r>
              <a:rPr lang="en-US" altLang="zh-CN" sz="1000" kern="0" dirty="0">
                <a:solidFill>
                  <a:sysClr val="window" lastClr="FFFFFF">
                    <a:lumMod val="50000"/>
                  </a:sysClr>
                </a:solidFill>
                <a:latin typeface="+mn-lt"/>
                <a:ea typeface="+mn-ea"/>
                <a:cs typeface="+mn-ea"/>
                <a:sym typeface="+mn-lt"/>
              </a:rPr>
              <a:t>200。</a:t>
            </a:r>
            <a:r>
              <a:rPr lang="zh-CN" altLang="en-US" sz="1000" kern="0" dirty="0">
                <a:solidFill>
                  <a:sysClr val="window" lastClr="FFFFFF">
                    <a:lumMod val="50000"/>
                  </a:sysClr>
                </a:solidFill>
                <a:latin typeface="+mn-lt"/>
                <a:ea typeface="+mn-ea"/>
                <a:cs typeface="+mn-ea"/>
                <a:sym typeface="+mn-lt"/>
              </a:rPr>
              <a:t>Within the word, according to statistics every slide is the best control.</a:t>
            </a:r>
            <a:r>
              <a:rPr lang="en-US" altLang="zh-CN" sz="1000" kern="0" dirty="0">
                <a:solidFill>
                  <a:sysClr val="window" lastClr="FFFFFF">
                    <a:lumMod val="50000"/>
                  </a:sysClr>
                </a:solidFill>
                <a:latin typeface="+mn-lt"/>
                <a:ea typeface="+mn-ea"/>
                <a:cs typeface="+mn-ea"/>
                <a:sym typeface="+mn-lt"/>
              </a:rPr>
              <a:t>5。</a:t>
            </a:r>
            <a:r>
              <a:rPr lang="zh-CN" altLang="en-US" sz="1000" kern="0" dirty="0">
                <a:solidFill>
                  <a:sysClr val="window" lastClr="FFFFFF">
                    <a:lumMod val="50000"/>
                  </a:sysClr>
                </a:solidFill>
                <a:latin typeface="+mn-lt"/>
                <a:ea typeface="+mn-ea"/>
                <a:cs typeface="+mn-ea"/>
                <a:sym typeface="+mn-lt"/>
              </a:rPr>
              <a:t>within minutes.</a:t>
            </a:r>
          </a:p>
        </p:txBody>
      </p:sp>
      <p:sp>
        <p:nvSpPr>
          <p:cNvPr id="29" name="标题 20"/>
          <p:cNvSpPr txBox="1">
            <a:spLocks/>
          </p:cNvSpPr>
          <p:nvPr/>
        </p:nvSpPr>
        <p:spPr bwMode="auto">
          <a:xfrm>
            <a:off x="800646" y="372489"/>
            <a:ext cx="2908052"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50" algn="ctr" rtl="0" fontAlgn="base">
              <a:spcBef>
                <a:spcPct val="0"/>
              </a:spcBef>
              <a:spcAft>
                <a:spcPct val="0"/>
              </a:spcAft>
              <a:defRPr sz="4400">
                <a:solidFill>
                  <a:schemeClr val="tx1"/>
                </a:solidFill>
                <a:latin typeface="Calibri" pitchFamily="34" charset="0"/>
                <a:ea typeface="宋体" charset="-122"/>
              </a:defRPr>
            </a:lvl6pPr>
            <a:lvl7pPr marL="914499" algn="ctr" rtl="0" fontAlgn="base">
              <a:spcBef>
                <a:spcPct val="0"/>
              </a:spcBef>
              <a:spcAft>
                <a:spcPct val="0"/>
              </a:spcAft>
              <a:defRPr sz="4400">
                <a:solidFill>
                  <a:schemeClr val="tx1"/>
                </a:solidFill>
                <a:latin typeface="Calibri" pitchFamily="34" charset="0"/>
                <a:ea typeface="宋体" charset="-122"/>
              </a:defRPr>
            </a:lvl7pPr>
            <a:lvl8pPr marL="1371748" algn="ctr" rtl="0" fontAlgn="base">
              <a:spcBef>
                <a:spcPct val="0"/>
              </a:spcBef>
              <a:spcAft>
                <a:spcPct val="0"/>
              </a:spcAft>
              <a:defRPr sz="4400">
                <a:solidFill>
                  <a:schemeClr val="tx1"/>
                </a:solidFill>
                <a:latin typeface="Calibri" pitchFamily="34" charset="0"/>
                <a:ea typeface="宋体" charset="-122"/>
              </a:defRPr>
            </a:lvl8pPr>
            <a:lvl9pPr marL="1828998" algn="ctr" rtl="0" fontAlgn="base">
              <a:spcBef>
                <a:spcPct val="0"/>
              </a:spcBef>
              <a:spcAft>
                <a:spcPct val="0"/>
              </a:spcAft>
              <a:defRPr sz="4400">
                <a:solidFill>
                  <a:schemeClr val="tx1"/>
                </a:solidFill>
                <a:latin typeface="Calibri" pitchFamily="34" charset="0"/>
                <a:ea typeface="宋体" charset="-122"/>
              </a:defRPr>
            </a:lvl9pPr>
          </a:lstStyle>
          <a:p>
            <a:r>
              <a:rPr lang="zh-CN" altLang="en-US" sz="1800" dirty="0">
                <a:solidFill>
                  <a:srgbClr val="C80A2A"/>
                </a:solidFill>
                <a:latin typeface="+mn-lt"/>
                <a:ea typeface="+mn-ea"/>
                <a:cs typeface="+mn-ea"/>
                <a:sym typeface="+mn-lt"/>
              </a:rPr>
              <a:t>Add your title.</a:t>
            </a:r>
          </a:p>
        </p:txBody>
      </p:sp>
      <p:sp>
        <p:nvSpPr>
          <p:cNvPr id="30" name="TextBox 7"/>
          <p:cNvSpPr txBox="1"/>
          <p:nvPr/>
        </p:nvSpPr>
        <p:spPr>
          <a:xfrm>
            <a:off x="1546199" y="3288526"/>
            <a:ext cx="2919982" cy="401783"/>
          </a:xfrm>
          <a:prstGeom prst="rect">
            <a:avLst/>
          </a:prstGeom>
        </p:spPr>
        <p:txBody>
          <a:bodyPr lIns="0" tIns="0" rIns="0" bIns="0" anchor="t"/>
          <a:lstStyle>
            <a:defPPr>
              <a:defRPr lang="zh-CN"/>
            </a:defPPr>
            <a:lvl1pPr>
              <a:spcBef>
                <a:spcPct val="0"/>
              </a:spcBef>
              <a:defRPr b="1" cap="all">
                <a:solidFill>
                  <a:schemeClr val="accent5"/>
                </a:solidFill>
                <a:latin typeface="微软雅黑" pitchFamily="34" charset="-122"/>
                <a:ea typeface="微软雅黑" pitchFamily="34" charset="-122"/>
                <a:cs typeface="+mj-cs"/>
              </a:defRPr>
            </a:lvl1pPr>
          </a:lstStyle>
          <a:p>
            <a:r>
              <a:rPr lang="zh-CN" altLang="en-US" sz="1500" b="0" dirty="0">
                <a:solidFill>
                  <a:schemeClr val="tx1">
                    <a:lumMod val="75000"/>
                    <a:lumOff val="25000"/>
                  </a:schemeClr>
                </a:solidFill>
                <a:latin typeface="+mn-lt"/>
                <a:ea typeface="+mn-ea"/>
                <a:cs typeface="+mn-ea"/>
                <a:sym typeface="+mn-lt"/>
              </a:rPr>
              <a:t>The main title of guest.</a:t>
            </a:r>
            <a:endParaRPr lang="en-US" altLang="zh-CN" sz="1500" b="0" dirty="0">
              <a:solidFill>
                <a:schemeClr val="tx1">
                  <a:lumMod val="75000"/>
                  <a:lumOff val="25000"/>
                </a:schemeClr>
              </a:solidFill>
              <a:latin typeface="+mn-lt"/>
              <a:ea typeface="+mn-ea"/>
              <a:cs typeface="+mn-ea"/>
              <a:sym typeface="+mn-lt"/>
            </a:endParaRPr>
          </a:p>
        </p:txBody>
      </p:sp>
      <p:sp>
        <p:nvSpPr>
          <p:cNvPr id="31" name="矩形 30"/>
          <p:cNvSpPr>
            <a:spLocks noChangeArrowheads="1"/>
          </p:cNvSpPr>
          <p:nvPr/>
        </p:nvSpPr>
        <p:spPr bwMode="auto">
          <a:xfrm>
            <a:off x="4284762" y="3171602"/>
            <a:ext cx="2016224" cy="3329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spcBef>
                <a:spcPct val="0"/>
              </a:spcBef>
            </a:pPr>
            <a:r>
              <a:rPr lang="zh-CN" altLang="en-US" sz="2100" b="1" cap="all" dirty="0">
                <a:solidFill>
                  <a:srgbClr val="EF4136"/>
                </a:solidFill>
                <a:latin typeface="+mn-lt"/>
                <a:ea typeface="+mn-ea"/>
                <a:cs typeface="+mn-ea"/>
                <a:sym typeface="+mn-lt"/>
              </a:rPr>
              <a:t>Guest name.</a:t>
            </a:r>
            <a:endParaRPr lang="en-US" altLang="zh-CN" sz="2100" b="1" cap="all" dirty="0">
              <a:solidFill>
                <a:srgbClr val="EF4136"/>
              </a:solidFill>
              <a:latin typeface="+mn-lt"/>
              <a:ea typeface="+mn-ea"/>
              <a:cs typeface="+mn-ea"/>
              <a:sym typeface="+mn-lt"/>
            </a:endParaRPr>
          </a:p>
        </p:txBody>
      </p:sp>
      <p:cxnSp>
        <p:nvCxnSpPr>
          <p:cNvPr id="32" name="直接连接符 31"/>
          <p:cNvCxnSpPr/>
          <p:nvPr/>
        </p:nvCxnSpPr>
        <p:spPr>
          <a:xfrm>
            <a:off x="1546199" y="3591455"/>
            <a:ext cx="4464496"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33" name="TextBox 11"/>
          <p:cNvSpPr txBox="1">
            <a:spLocks noChangeArrowheads="1"/>
          </p:cNvSpPr>
          <p:nvPr/>
        </p:nvSpPr>
        <p:spPr bwMode="auto">
          <a:xfrm flipH="1">
            <a:off x="1546199" y="3720574"/>
            <a:ext cx="4464496" cy="784830"/>
          </a:xfrm>
          <a:prstGeom prst="rect">
            <a:avLst/>
          </a:prstGeom>
          <a:noFill/>
          <a:ln>
            <a:noFill/>
          </a:ln>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defTabSz="914400" eaLnBrk="1" fontAlgn="auto" latinLnBrk="0" hangingPunct="1">
              <a:lnSpc>
                <a:spcPct val="150000"/>
              </a:lnSpc>
              <a:spcBef>
                <a:spcPts val="0"/>
              </a:spcBef>
              <a:spcAft>
                <a:spcPts val="0"/>
              </a:spcAft>
              <a:buClrTx/>
              <a:buSzTx/>
              <a:buFontTx/>
              <a:buNone/>
              <a:tabLst/>
              <a:defRPr/>
            </a:pPr>
            <a:r>
              <a:rPr lang="zh-CN" altLang="en-US" sz="1000" kern="0" dirty="0">
                <a:solidFill>
                  <a:sysClr val="window" lastClr="FFFFFF">
                    <a:lumMod val="50000"/>
                  </a:sysClr>
                </a:solidFill>
                <a:latin typeface="+mn-lt"/>
                <a:ea typeface="+mn-ea"/>
                <a:cs typeface="+mn-ea"/>
                <a:sym typeface="+mn-lt"/>
              </a:rPr>
              <a:t>Add a detailed text description here, recommended to be relevant to the title and in line with the overall language style, the language description as simple and vivid as possible. Try to control the number of words per slide.  </a:t>
            </a:r>
            <a:r>
              <a:rPr lang="en-US" altLang="zh-CN" sz="1000" kern="0" dirty="0">
                <a:solidFill>
                  <a:sysClr val="window" lastClr="FFFFFF">
                    <a:lumMod val="50000"/>
                  </a:sysClr>
                </a:solidFill>
                <a:latin typeface="+mn-lt"/>
                <a:ea typeface="+mn-ea"/>
                <a:cs typeface="+mn-ea"/>
                <a:sym typeface="+mn-lt"/>
              </a:rPr>
              <a:t>200。</a:t>
            </a:r>
            <a:r>
              <a:rPr lang="zh-CN" altLang="en-US" sz="1000" kern="0" dirty="0">
                <a:solidFill>
                  <a:sysClr val="window" lastClr="FFFFFF">
                    <a:lumMod val="50000"/>
                  </a:sysClr>
                </a:solidFill>
                <a:latin typeface="+mn-lt"/>
                <a:ea typeface="+mn-ea"/>
                <a:cs typeface="+mn-ea"/>
                <a:sym typeface="+mn-lt"/>
              </a:rPr>
              <a:t>Within the word, according to statistics every slide is the best control.</a:t>
            </a:r>
            <a:r>
              <a:rPr lang="en-US" altLang="zh-CN" sz="1000" kern="0" dirty="0">
                <a:solidFill>
                  <a:sysClr val="window" lastClr="FFFFFF">
                    <a:lumMod val="50000"/>
                  </a:sysClr>
                </a:solidFill>
                <a:latin typeface="+mn-lt"/>
                <a:ea typeface="+mn-ea"/>
                <a:cs typeface="+mn-ea"/>
                <a:sym typeface="+mn-lt"/>
              </a:rPr>
              <a:t>5。</a:t>
            </a:r>
            <a:r>
              <a:rPr lang="zh-CN" altLang="en-US" sz="1000" kern="0" dirty="0">
                <a:solidFill>
                  <a:sysClr val="window" lastClr="FFFFFF">
                    <a:lumMod val="50000"/>
                  </a:sysClr>
                </a:solidFill>
                <a:latin typeface="+mn-lt"/>
                <a:ea typeface="+mn-ea"/>
                <a:cs typeface="+mn-ea"/>
                <a:sym typeface="+mn-lt"/>
              </a:rPr>
              <a:t>within minutes.</a:t>
            </a:r>
          </a:p>
        </p:txBody>
      </p:sp>
    </p:spTree>
    <p:extLst>
      <p:ext uri="{BB962C8B-B14F-4D97-AF65-F5344CB8AC3E}">
        <p14:creationId xmlns:p14="http://schemas.microsoft.com/office/powerpoint/2010/main" val="13458576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45">
                                            <p:txEl>
                                              <p:pRg st="0" end="0"/>
                                            </p:txEl>
                                          </p:spTgt>
                                        </p:tgtEl>
                                        <p:attrNameLst>
                                          <p:attrName>style.visibility</p:attrName>
                                        </p:attrNameLst>
                                      </p:cBhvr>
                                      <p:to>
                                        <p:strVal val="visible"/>
                                      </p:to>
                                    </p:set>
                                    <p:anim calcmode="lin" valueType="num">
                                      <p:cBhvr additive="base">
                                        <p:cTn id="11" dur="15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12" dur="15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650"/>
                            </p:stCondLst>
                            <p:childTnLst>
                              <p:par>
                                <p:cTn id="14" presetID="2" presetClass="entr" presetSubtype="2" fill="hold" grpId="0" nodeType="afterEffect">
                                  <p:stCondLst>
                                    <p:cond delay="0"/>
                                  </p:stCondLst>
                                  <p:childTnLst>
                                    <p:set>
                                      <p:cBhvr>
                                        <p:cTn id="15" dur="1" fill="hold">
                                          <p:stCondLst>
                                            <p:cond delay="0"/>
                                          </p:stCondLst>
                                        </p:cTn>
                                        <p:tgtEl>
                                          <p:spTgt spid="44">
                                            <p:txEl>
                                              <p:pRg st="0" end="0"/>
                                            </p:txEl>
                                          </p:spTgt>
                                        </p:tgtEl>
                                        <p:attrNameLst>
                                          <p:attrName>style.visibility</p:attrName>
                                        </p:attrNameLst>
                                      </p:cBhvr>
                                      <p:to>
                                        <p:strVal val="visible"/>
                                      </p:to>
                                    </p:set>
                                    <p:anim calcmode="lin" valueType="num">
                                      <p:cBhvr additive="base">
                                        <p:cTn id="16" dur="15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17" dur="150" fill="hold"/>
                                        <p:tgtEl>
                                          <p:spTgt spid="44">
                                            <p:txEl>
                                              <p:pRg st="0" end="0"/>
                                            </p:txEl>
                                          </p:spTgt>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wipe(left)">
                                      <p:cBhvr>
                                        <p:cTn id="20" dur="500"/>
                                        <p:tgtEl>
                                          <p:spTgt spid="46"/>
                                        </p:tgtEl>
                                      </p:cBhvr>
                                    </p:animEffect>
                                  </p:childTnLst>
                                </p:cTn>
                              </p:par>
                            </p:childTnLst>
                          </p:cTn>
                        </p:par>
                        <p:par>
                          <p:cTn id="21" fill="hold">
                            <p:stCondLst>
                              <p:cond delay="1150"/>
                            </p:stCondLst>
                            <p:childTnLst>
                              <p:par>
                                <p:cTn id="22" presetID="22" presetClass="entr" presetSubtype="1"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wipe(up)">
                                      <p:cBhvr>
                                        <p:cTn id="24" dur="500"/>
                                        <p:tgtEl>
                                          <p:spTgt spid="47"/>
                                        </p:tgtEl>
                                      </p:cBhvr>
                                    </p:animEffect>
                                  </p:childTnLst>
                                </p:cTn>
                              </p:par>
                            </p:childTnLst>
                          </p:cTn>
                        </p:par>
                        <p:par>
                          <p:cTn id="25" fill="hold">
                            <p:stCondLst>
                              <p:cond delay="1650"/>
                            </p:stCondLst>
                            <p:childTnLst>
                              <p:par>
                                <p:cTn id="26" presetID="16" presetClass="entr" presetSubtype="21"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arn(inVertical)">
                                      <p:cBhvr>
                                        <p:cTn id="28" dur="500"/>
                                        <p:tgtEl>
                                          <p:spTgt spid="26"/>
                                        </p:tgtEl>
                                      </p:cBhvr>
                                    </p:animEffect>
                                  </p:childTnLst>
                                </p:cTn>
                              </p:par>
                            </p:childTnLst>
                          </p:cTn>
                        </p:par>
                        <p:par>
                          <p:cTn id="29" fill="hold">
                            <p:stCondLst>
                              <p:cond delay="2150"/>
                            </p:stCondLst>
                            <p:childTnLst>
                              <p:par>
                                <p:cTn id="30" presetID="2" presetClass="entr" presetSubtype="2" fill="hold" grpId="0" nodeType="afterEffect">
                                  <p:stCondLst>
                                    <p:cond delay="0"/>
                                  </p:stCondLst>
                                  <p:childTnLst>
                                    <p:set>
                                      <p:cBhvr>
                                        <p:cTn id="31" dur="1" fill="hold">
                                          <p:stCondLst>
                                            <p:cond delay="0"/>
                                          </p:stCondLst>
                                        </p:cTn>
                                        <p:tgtEl>
                                          <p:spTgt spid="31">
                                            <p:txEl>
                                              <p:pRg st="0" end="0"/>
                                            </p:txEl>
                                          </p:spTgt>
                                        </p:tgtEl>
                                        <p:attrNameLst>
                                          <p:attrName>style.visibility</p:attrName>
                                        </p:attrNameLst>
                                      </p:cBhvr>
                                      <p:to>
                                        <p:strVal val="visible"/>
                                      </p:to>
                                    </p:set>
                                    <p:anim calcmode="lin" valueType="num">
                                      <p:cBhvr additive="base">
                                        <p:cTn id="32" dur="15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33" dur="150" fill="hold"/>
                                        <p:tgtEl>
                                          <p:spTgt spid="31">
                                            <p:txEl>
                                              <p:pRg st="0" end="0"/>
                                            </p:txEl>
                                          </p:spTgt>
                                        </p:tgtEl>
                                        <p:attrNameLst>
                                          <p:attrName>ppt_y</p:attrName>
                                        </p:attrNameLst>
                                      </p:cBhvr>
                                      <p:tavLst>
                                        <p:tav tm="0">
                                          <p:val>
                                            <p:strVal val="#ppt_y"/>
                                          </p:val>
                                        </p:tav>
                                        <p:tav tm="100000">
                                          <p:val>
                                            <p:strVal val="#ppt_y"/>
                                          </p:val>
                                        </p:tav>
                                      </p:tavLst>
                                    </p:anim>
                                  </p:childTnLst>
                                </p:cTn>
                              </p:par>
                            </p:childTnLst>
                          </p:cTn>
                        </p:par>
                        <p:par>
                          <p:cTn id="34" fill="hold">
                            <p:stCondLst>
                              <p:cond delay="2300"/>
                            </p:stCondLst>
                            <p:childTnLst>
                              <p:par>
                                <p:cTn id="35" presetID="2" presetClass="entr" presetSubtype="2" fill="hold" grpId="0" nodeType="afterEffect">
                                  <p:stCondLst>
                                    <p:cond delay="0"/>
                                  </p:stCondLst>
                                  <p:childTnLst>
                                    <p:set>
                                      <p:cBhvr>
                                        <p:cTn id="36" dur="1" fill="hold">
                                          <p:stCondLst>
                                            <p:cond delay="0"/>
                                          </p:stCondLst>
                                        </p:cTn>
                                        <p:tgtEl>
                                          <p:spTgt spid="30">
                                            <p:txEl>
                                              <p:pRg st="0" end="0"/>
                                            </p:txEl>
                                          </p:spTgt>
                                        </p:tgtEl>
                                        <p:attrNameLst>
                                          <p:attrName>style.visibility</p:attrName>
                                        </p:attrNameLst>
                                      </p:cBhvr>
                                      <p:to>
                                        <p:strVal val="visible"/>
                                      </p:to>
                                    </p:set>
                                    <p:anim calcmode="lin" valueType="num">
                                      <p:cBhvr additive="base">
                                        <p:cTn id="37" dur="15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38" dur="150" fill="hold"/>
                                        <p:tgtEl>
                                          <p:spTgt spid="30">
                                            <p:txEl>
                                              <p:pRg st="0" end="0"/>
                                            </p:txEl>
                                          </p:spTgt>
                                        </p:tgtEl>
                                        <p:attrNameLst>
                                          <p:attrName>ppt_y</p:attrName>
                                        </p:attrNameLst>
                                      </p:cBhvr>
                                      <p:tavLst>
                                        <p:tav tm="0">
                                          <p:val>
                                            <p:strVal val="#ppt_y"/>
                                          </p:val>
                                        </p:tav>
                                        <p:tav tm="100000">
                                          <p:val>
                                            <p:strVal val="#ppt_y"/>
                                          </p:val>
                                        </p:tav>
                                      </p:tavLst>
                                    </p:anim>
                                  </p:childTnLst>
                                </p:cTn>
                              </p:par>
                              <p:par>
                                <p:cTn id="39" presetID="22" presetClass="entr" presetSubtype="8"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2800"/>
                            </p:stCondLst>
                            <p:childTnLst>
                              <p:par>
                                <p:cTn id="43" presetID="22" presetClass="entr" presetSubtype="1"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up)">
                                      <p:cBhvr>
                                        <p:cTn id="4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bldP spid="45" grpId="0" build="p"/>
      <p:bldP spid="47" grpId="0"/>
      <p:bldP spid="30" grpId="0" build="p"/>
      <p:bldP spid="31" grpId="0" build="p"/>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2"/>
          <p:cNvSpPr/>
          <p:nvPr/>
        </p:nvSpPr>
        <p:spPr>
          <a:xfrm>
            <a:off x="900386" y="1122085"/>
            <a:ext cx="7434598" cy="1750131"/>
          </a:xfrm>
          <a:prstGeom prst="rect">
            <a:avLst/>
          </a:prstGeom>
          <a:solidFill>
            <a:sysClr val="windowText" lastClr="000000">
              <a:lumMod val="95000"/>
              <a:lumOff val="5000"/>
              <a:alpha val="5098"/>
            </a:sysClr>
          </a:solidFill>
          <a:ln w="28575" cap="flat" cmpd="sng" algn="ctr">
            <a:noFill/>
            <a:prstDash val="solid"/>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lumMod val="95000"/>
                </a:sysClr>
              </a:solidFill>
              <a:effectLst/>
              <a:uLnTx/>
              <a:uFillTx/>
              <a:latin typeface="+mn-lt"/>
              <a:ea typeface="+mn-ea"/>
              <a:cs typeface="+mn-ea"/>
              <a:sym typeface="+mn-lt"/>
            </a:endParaRPr>
          </a:p>
        </p:txBody>
      </p:sp>
      <p:sp>
        <p:nvSpPr>
          <p:cNvPr id="63" name="Rectangle 2"/>
          <p:cNvSpPr/>
          <p:nvPr/>
        </p:nvSpPr>
        <p:spPr>
          <a:xfrm>
            <a:off x="4682897" y="1122085"/>
            <a:ext cx="3662045" cy="1750131"/>
          </a:xfrm>
          <a:prstGeom prst="rect">
            <a:avLst/>
          </a:prstGeom>
          <a:blipFill>
            <a:blip r:embed="rId4">
              <a:extLst>
                <a:ext uri="{BEBA8EAE-BF5A-486C-A8C5-ECC9F3942E4B}">
                  <a14:imgProps xmlns:a14="http://schemas.microsoft.com/office/drawing/2010/main">
                    <a14:imgLayer>
                      <a14:imgEffect>
                        <a14:colorTemperature colorTemp="11200"/>
                      </a14:imgEffect>
                    </a14:imgLayer>
                  </a14:imgProps>
                </a:ext>
              </a:extLst>
            </a:blip>
            <a:srcRect/>
            <a:stretch>
              <a:fillRect/>
            </a:stretch>
          </a:blipFill>
          <a:ln w="28575" cap="flat" cmpd="sng" algn="ctr">
            <a:noFill/>
            <a:prstDash val="solid"/>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lumMod val="95000"/>
                </a:sysClr>
              </a:solidFill>
              <a:effectLst/>
              <a:uLnTx/>
              <a:uFillTx/>
              <a:latin typeface="+mn-lt"/>
              <a:ea typeface="+mn-ea"/>
              <a:cs typeface="+mn-ea"/>
              <a:sym typeface="+mn-lt"/>
            </a:endParaRPr>
          </a:p>
        </p:txBody>
      </p:sp>
      <p:sp>
        <p:nvSpPr>
          <p:cNvPr id="64" name="矩形 63"/>
          <p:cNvSpPr/>
          <p:nvPr/>
        </p:nvSpPr>
        <p:spPr>
          <a:xfrm>
            <a:off x="2872211" y="1470636"/>
            <a:ext cx="1507569" cy="346243"/>
          </a:xfrm>
          <a:prstGeom prst="rect">
            <a:avLst/>
          </a:prstGeom>
        </p:spPr>
        <p:txBody>
          <a:bodyPr wrap="square" lIns="68573" tIns="34287" rIns="68573" bIns="34287">
            <a:spAutoFit/>
          </a:bodyPr>
          <a:lstStyle/>
          <a:p>
            <a:pPr algn="r"/>
            <a:r>
              <a:rPr lang="zh-CN" altLang="en-US" b="1" dirty="0">
                <a:solidFill>
                  <a:srgbClr val="C80A2A"/>
                </a:solidFill>
                <a:latin typeface="+mn-lt"/>
                <a:ea typeface="+mn-ea"/>
                <a:cs typeface="+mn-ea"/>
                <a:sym typeface="+mn-lt"/>
              </a:rPr>
              <a:t>Add a title.</a:t>
            </a:r>
            <a:endParaRPr lang="en-US" altLang="zh-CN" b="1" dirty="0">
              <a:solidFill>
                <a:srgbClr val="C80A2A"/>
              </a:solidFill>
              <a:latin typeface="+mn-lt"/>
              <a:ea typeface="+mn-ea"/>
              <a:cs typeface="+mn-ea"/>
              <a:sym typeface="+mn-lt"/>
            </a:endParaRPr>
          </a:p>
        </p:txBody>
      </p:sp>
      <p:sp>
        <p:nvSpPr>
          <p:cNvPr id="65" name="矩形 47"/>
          <p:cNvSpPr>
            <a:spLocks noChangeArrowheads="1"/>
          </p:cNvSpPr>
          <p:nvPr/>
        </p:nvSpPr>
        <p:spPr bwMode="auto">
          <a:xfrm>
            <a:off x="1151741" y="1851152"/>
            <a:ext cx="3269556" cy="706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r" defTabSz="914400" eaLnBrk="1" fontAlgn="auto" latinLnBrk="0" hangingPunct="1">
              <a:lnSpc>
                <a:spcPct val="130000"/>
              </a:lnSpc>
              <a:spcBef>
                <a:spcPct val="0"/>
              </a:spcBef>
              <a:spcAft>
                <a:spcPts val="0"/>
              </a:spcAft>
              <a:buClrTx/>
              <a:buSzTx/>
              <a:buFont typeface="Arial" charset="0"/>
              <a:buNone/>
              <a:tabLst/>
              <a:defRPr/>
            </a:pPr>
            <a:r>
              <a:rPr kumimoji="0" lang="zh-CN" altLang="en-US" sz="1100" b="0" i="0" u="none" strike="noStrike" kern="0" cap="none" spc="0" normalizeH="0" baseline="0" noProof="0" dirty="0">
                <a:ln>
                  <a:noFill/>
                </a:ln>
                <a:solidFill>
                  <a:sysClr val="window" lastClr="FFFFFF">
                    <a:lumMod val="50000"/>
                  </a:sysClr>
                </a:solidFill>
                <a:effectLst/>
                <a:uLnTx/>
                <a:uFillTx/>
                <a:latin typeface="+mn-lt"/>
                <a:ea typeface="+mn-ea"/>
                <a:cs typeface="+mn-ea"/>
                <a:sym typeface="+mn-lt"/>
              </a:rPr>
              <a:t>Enter the comprehensive description of the above chart here, and enter the comprehensive description of the chart above here. </a:t>
            </a:r>
          </a:p>
        </p:txBody>
      </p:sp>
      <p:sp>
        <p:nvSpPr>
          <p:cNvPr id="95" name="TextBox 19"/>
          <p:cNvSpPr txBox="1"/>
          <p:nvPr/>
        </p:nvSpPr>
        <p:spPr>
          <a:xfrm>
            <a:off x="1123300" y="3066301"/>
            <a:ext cx="3881542" cy="430887"/>
          </a:xfrm>
          <a:prstGeom prst="rect">
            <a:avLst/>
          </a:prstGeom>
          <a:noFill/>
        </p:spPr>
        <p:txBody>
          <a:bodyPr wrap="square" lIns="0" tIns="0" rIns="0" bIns="0" rtlCol="0">
            <a:spAutoFit/>
          </a:bodyPr>
          <a:lstStyle/>
          <a:p>
            <a:r>
              <a:rPr lang="zh-CN" altLang="en-US" sz="2800" b="1" dirty="0">
                <a:solidFill>
                  <a:srgbClr val="C80A2A"/>
                </a:solidFill>
                <a:latin typeface="+mn-lt"/>
                <a:ea typeface="+mn-ea"/>
                <a:cs typeface="+mn-ea"/>
                <a:sym typeface="+mn-lt"/>
              </a:rPr>
              <a:t>Creative leadership</a:t>
            </a:r>
          </a:p>
        </p:txBody>
      </p:sp>
      <p:sp>
        <p:nvSpPr>
          <p:cNvPr id="96" name="矩形 47"/>
          <p:cNvSpPr>
            <a:spLocks noChangeArrowheads="1"/>
          </p:cNvSpPr>
          <p:nvPr/>
        </p:nvSpPr>
        <p:spPr bwMode="auto">
          <a:xfrm>
            <a:off x="1072134" y="3647297"/>
            <a:ext cx="3269556" cy="86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defTabSz="914400" eaLnBrk="1" fontAlgn="auto" latinLnBrk="0" hangingPunct="1">
              <a:lnSpc>
                <a:spcPct val="130000"/>
              </a:lnSpc>
              <a:spcBef>
                <a:spcPct val="0"/>
              </a:spcBef>
              <a:spcAft>
                <a:spcPts val="0"/>
              </a:spcAft>
              <a:buClrTx/>
              <a:buSzTx/>
              <a:buFont typeface="Arial" charset="0"/>
              <a:buNone/>
              <a:tabLst/>
              <a:defRPr/>
            </a:pPr>
            <a:r>
              <a:rPr kumimoji="0" lang="zh-CN" altLang="en-US" sz="1000" b="0" i="0" u="none" strike="noStrike" kern="0" cap="none" spc="0" normalizeH="0" baseline="0" noProof="0" dirty="0">
                <a:ln>
                  <a:noFill/>
                </a:ln>
                <a:solidFill>
                  <a:sysClr val="window" lastClr="FFFFFF">
                    <a:lumMod val="50000"/>
                  </a:sysClr>
                </a:solidFill>
                <a:effectLst/>
                <a:uLnTx/>
                <a:uFillTx/>
                <a:latin typeface="+mn-lt"/>
                <a:ea typeface="+mn-ea"/>
                <a:cs typeface="+mn-ea"/>
                <a:sym typeface="+mn-lt"/>
              </a:rPr>
              <a:t>Enter the comprehensive description of the above chart here, and enter the comprehensive description of the chart above here. Enter the comprehensive description of the above chart here, and enter the comprehensive description of the chart above here.</a:t>
            </a:r>
          </a:p>
        </p:txBody>
      </p:sp>
      <p:sp>
        <p:nvSpPr>
          <p:cNvPr id="97" name="TextBox 19"/>
          <p:cNvSpPr txBox="1"/>
          <p:nvPr/>
        </p:nvSpPr>
        <p:spPr>
          <a:xfrm>
            <a:off x="5155748" y="3066301"/>
            <a:ext cx="3269556" cy="430887"/>
          </a:xfrm>
          <a:prstGeom prst="rect">
            <a:avLst/>
          </a:prstGeom>
          <a:noFill/>
        </p:spPr>
        <p:txBody>
          <a:bodyPr wrap="square" lIns="0" tIns="0" rIns="0" bIns="0" rtlCol="0">
            <a:spAutoFit/>
          </a:bodyPr>
          <a:lstStyle/>
          <a:p>
            <a:r>
              <a:rPr lang="zh-CN" altLang="en-US" sz="2800" b="1" dirty="0">
                <a:solidFill>
                  <a:srgbClr val="C80A2A"/>
                </a:solidFill>
                <a:latin typeface="+mn-lt"/>
                <a:ea typeface="+mn-ea"/>
                <a:cs typeface="+mn-ea"/>
                <a:sym typeface="+mn-lt"/>
              </a:rPr>
              <a:t>Win in detail</a:t>
            </a:r>
          </a:p>
        </p:txBody>
      </p:sp>
      <p:sp>
        <p:nvSpPr>
          <p:cNvPr id="98" name="矩形 47"/>
          <p:cNvSpPr>
            <a:spLocks noChangeArrowheads="1"/>
          </p:cNvSpPr>
          <p:nvPr/>
        </p:nvSpPr>
        <p:spPr bwMode="auto">
          <a:xfrm>
            <a:off x="5104582" y="3647297"/>
            <a:ext cx="3269556" cy="847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defTabSz="914400" eaLnBrk="1" fontAlgn="auto" latinLnBrk="0" hangingPunct="1">
              <a:lnSpc>
                <a:spcPct val="130000"/>
              </a:lnSpc>
              <a:spcBef>
                <a:spcPct val="0"/>
              </a:spcBef>
              <a:spcAft>
                <a:spcPts val="0"/>
              </a:spcAft>
              <a:buClrTx/>
              <a:buSzTx/>
              <a:buFont typeface="Arial" charset="0"/>
              <a:buNone/>
              <a:tabLst/>
              <a:defRPr/>
            </a:pPr>
            <a:r>
              <a:rPr kumimoji="0" lang="zh-CN" altLang="en-US" sz="1000" b="0" i="0" u="none" strike="noStrike" kern="0" cap="none" spc="0" normalizeH="0" baseline="0" noProof="0" dirty="0">
                <a:ln>
                  <a:noFill/>
                </a:ln>
                <a:solidFill>
                  <a:sysClr val="window" lastClr="FFFFFF">
                    <a:lumMod val="50000"/>
                  </a:sysClr>
                </a:solidFill>
                <a:effectLst/>
                <a:uLnTx/>
                <a:uFillTx/>
                <a:latin typeface="+mn-lt"/>
                <a:ea typeface="+mn-ea"/>
                <a:cs typeface="+mn-ea"/>
                <a:sym typeface="+mn-lt"/>
              </a:rPr>
              <a:t>Enter the comprehensive description of the above chart here, and enter the comprehensive description of the chart above here. Enter the comprehensive description of the above chart here, and enter the comprehensive description of the chart above here.</a:t>
            </a:r>
          </a:p>
        </p:txBody>
      </p:sp>
      <p:sp>
        <p:nvSpPr>
          <p:cNvPr id="21" name="标题 20"/>
          <p:cNvSpPr txBox="1">
            <a:spLocks/>
          </p:cNvSpPr>
          <p:nvPr/>
        </p:nvSpPr>
        <p:spPr bwMode="auto">
          <a:xfrm>
            <a:off x="800646" y="372489"/>
            <a:ext cx="3052068"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50" algn="ctr" rtl="0" fontAlgn="base">
              <a:spcBef>
                <a:spcPct val="0"/>
              </a:spcBef>
              <a:spcAft>
                <a:spcPct val="0"/>
              </a:spcAft>
              <a:defRPr sz="4400">
                <a:solidFill>
                  <a:schemeClr val="tx1"/>
                </a:solidFill>
                <a:latin typeface="Calibri" pitchFamily="34" charset="0"/>
                <a:ea typeface="宋体" charset="-122"/>
              </a:defRPr>
            </a:lvl6pPr>
            <a:lvl7pPr marL="914499" algn="ctr" rtl="0" fontAlgn="base">
              <a:spcBef>
                <a:spcPct val="0"/>
              </a:spcBef>
              <a:spcAft>
                <a:spcPct val="0"/>
              </a:spcAft>
              <a:defRPr sz="4400">
                <a:solidFill>
                  <a:schemeClr val="tx1"/>
                </a:solidFill>
                <a:latin typeface="Calibri" pitchFamily="34" charset="0"/>
                <a:ea typeface="宋体" charset="-122"/>
              </a:defRPr>
            </a:lvl7pPr>
            <a:lvl8pPr marL="1371748" algn="ctr" rtl="0" fontAlgn="base">
              <a:spcBef>
                <a:spcPct val="0"/>
              </a:spcBef>
              <a:spcAft>
                <a:spcPct val="0"/>
              </a:spcAft>
              <a:defRPr sz="4400">
                <a:solidFill>
                  <a:schemeClr val="tx1"/>
                </a:solidFill>
                <a:latin typeface="Calibri" pitchFamily="34" charset="0"/>
                <a:ea typeface="宋体" charset="-122"/>
              </a:defRPr>
            </a:lvl8pPr>
            <a:lvl9pPr marL="1828998" algn="ctr" rtl="0" fontAlgn="base">
              <a:spcBef>
                <a:spcPct val="0"/>
              </a:spcBef>
              <a:spcAft>
                <a:spcPct val="0"/>
              </a:spcAft>
              <a:defRPr sz="4400">
                <a:solidFill>
                  <a:schemeClr val="tx1"/>
                </a:solidFill>
                <a:latin typeface="Calibri" pitchFamily="34" charset="0"/>
                <a:ea typeface="宋体" charset="-122"/>
              </a:defRPr>
            </a:lvl9pPr>
          </a:lstStyle>
          <a:p>
            <a:r>
              <a:rPr lang="zh-CN" altLang="en-US" sz="1800" dirty="0">
                <a:solidFill>
                  <a:srgbClr val="C80A2A"/>
                </a:solidFill>
                <a:latin typeface="+mn-lt"/>
                <a:ea typeface="+mn-ea"/>
                <a:cs typeface="+mn-ea"/>
                <a:sym typeface="+mn-lt"/>
              </a:rPr>
              <a:t>Add your title.</a:t>
            </a:r>
          </a:p>
        </p:txBody>
      </p:sp>
    </p:spTree>
    <p:extLst>
      <p:ext uri="{BB962C8B-B14F-4D97-AF65-F5344CB8AC3E}">
        <p14:creationId xmlns:p14="http://schemas.microsoft.com/office/powerpoint/2010/main" val="15827926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1+#ppt_w/2"/>
                                          </p:val>
                                        </p:tav>
                                        <p:tav tm="100000">
                                          <p:val>
                                            <p:strVal val="#ppt_x"/>
                                          </p:val>
                                        </p:tav>
                                      </p:tavLst>
                                    </p:anim>
                                    <p:anim calcmode="lin" valueType="num">
                                      <p:cBhvr additive="base">
                                        <p:cTn id="8" dur="500" fill="hold"/>
                                        <p:tgtEl>
                                          <p:spTgt spid="6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additive="base">
                                        <p:cTn id="12" dur="500" fill="hold"/>
                                        <p:tgtEl>
                                          <p:spTgt spid="62"/>
                                        </p:tgtEl>
                                        <p:attrNameLst>
                                          <p:attrName>ppt_x</p:attrName>
                                        </p:attrNameLst>
                                      </p:cBhvr>
                                      <p:tavLst>
                                        <p:tav tm="0">
                                          <p:val>
                                            <p:strVal val="0-#ppt_w/2"/>
                                          </p:val>
                                        </p:tav>
                                        <p:tav tm="100000">
                                          <p:val>
                                            <p:strVal val="#ppt_x"/>
                                          </p:val>
                                        </p:tav>
                                      </p:tavLst>
                                    </p:anim>
                                    <p:anim calcmode="lin" valueType="num">
                                      <p:cBhvr additive="base">
                                        <p:cTn id="13" dur="500" fill="hold"/>
                                        <p:tgtEl>
                                          <p:spTgt spid="6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0-#ppt_w/2"/>
                                          </p:val>
                                        </p:tav>
                                        <p:tav tm="100000">
                                          <p:val>
                                            <p:strVal val="#ppt_x"/>
                                          </p:val>
                                        </p:tav>
                                      </p:tavLst>
                                    </p:anim>
                                    <p:anim calcmode="lin" valueType="num">
                                      <p:cBhvr additive="base">
                                        <p:cTn id="18" dur="500" fill="hold"/>
                                        <p:tgtEl>
                                          <p:spTgt spid="6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additive="base">
                                        <p:cTn id="22" dur="500" fill="hold"/>
                                        <p:tgtEl>
                                          <p:spTgt spid="65"/>
                                        </p:tgtEl>
                                        <p:attrNameLst>
                                          <p:attrName>ppt_x</p:attrName>
                                        </p:attrNameLst>
                                      </p:cBhvr>
                                      <p:tavLst>
                                        <p:tav tm="0">
                                          <p:val>
                                            <p:strVal val="0-#ppt_w/2"/>
                                          </p:val>
                                        </p:tav>
                                        <p:tav tm="100000">
                                          <p:val>
                                            <p:strVal val="#ppt_x"/>
                                          </p:val>
                                        </p:tav>
                                      </p:tavLst>
                                    </p:anim>
                                    <p:anim calcmode="lin" valueType="num">
                                      <p:cBhvr additive="base">
                                        <p:cTn id="23" dur="500" fill="hold"/>
                                        <p:tgtEl>
                                          <p:spTgt spid="6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6" presetClass="entr" presetSubtype="21" fill="hold" grpId="0" nodeType="afterEffect">
                                  <p:stCondLst>
                                    <p:cond delay="0"/>
                                  </p:stCondLst>
                                  <p:childTnLst>
                                    <p:set>
                                      <p:cBhvr>
                                        <p:cTn id="26" dur="1" fill="hold">
                                          <p:stCondLst>
                                            <p:cond delay="0"/>
                                          </p:stCondLst>
                                        </p:cTn>
                                        <p:tgtEl>
                                          <p:spTgt spid="95"/>
                                        </p:tgtEl>
                                        <p:attrNameLst>
                                          <p:attrName>style.visibility</p:attrName>
                                        </p:attrNameLst>
                                      </p:cBhvr>
                                      <p:to>
                                        <p:strVal val="visible"/>
                                      </p:to>
                                    </p:set>
                                    <p:animEffect transition="in" filter="barn(inVertical)">
                                      <p:cBhvr>
                                        <p:cTn id="27" dur="500"/>
                                        <p:tgtEl>
                                          <p:spTgt spid="95"/>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500" fill="hold"/>
                                        <p:tgtEl>
                                          <p:spTgt spid="96"/>
                                        </p:tgtEl>
                                        <p:attrNameLst>
                                          <p:attrName>ppt_x</p:attrName>
                                        </p:attrNameLst>
                                      </p:cBhvr>
                                      <p:tavLst>
                                        <p:tav tm="0">
                                          <p:val>
                                            <p:strVal val="0-#ppt_w/2"/>
                                          </p:val>
                                        </p:tav>
                                        <p:tav tm="100000">
                                          <p:val>
                                            <p:strVal val="#ppt_x"/>
                                          </p:val>
                                        </p:tav>
                                      </p:tavLst>
                                    </p:anim>
                                    <p:anim calcmode="lin" valueType="num">
                                      <p:cBhvr additive="base">
                                        <p:cTn id="32" dur="500" fill="hold"/>
                                        <p:tgtEl>
                                          <p:spTgt spid="96"/>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16" presetClass="entr" presetSubtype="21"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Effect transition="in" filter="barn(inVertical)">
                                      <p:cBhvr>
                                        <p:cTn id="36" dur="500"/>
                                        <p:tgtEl>
                                          <p:spTgt spid="97"/>
                                        </p:tgtEl>
                                      </p:cBhvr>
                                    </p:animEffect>
                                  </p:childTnLst>
                                </p:cTn>
                              </p:par>
                            </p:childTnLst>
                          </p:cTn>
                        </p:par>
                        <p:par>
                          <p:cTn id="37" fill="hold">
                            <p:stCondLst>
                              <p:cond delay="3500"/>
                            </p:stCondLst>
                            <p:childTnLst>
                              <p:par>
                                <p:cTn id="38" presetID="2" presetClass="entr" presetSubtype="8" fill="hold" grpId="0" nodeType="afterEffect">
                                  <p:stCondLst>
                                    <p:cond delay="0"/>
                                  </p:stCondLst>
                                  <p:childTnLst>
                                    <p:set>
                                      <p:cBhvr>
                                        <p:cTn id="39" dur="1" fill="hold">
                                          <p:stCondLst>
                                            <p:cond delay="0"/>
                                          </p:stCondLst>
                                        </p:cTn>
                                        <p:tgtEl>
                                          <p:spTgt spid="98"/>
                                        </p:tgtEl>
                                        <p:attrNameLst>
                                          <p:attrName>style.visibility</p:attrName>
                                        </p:attrNameLst>
                                      </p:cBhvr>
                                      <p:to>
                                        <p:strVal val="visible"/>
                                      </p:to>
                                    </p:set>
                                    <p:anim calcmode="lin" valueType="num">
                                      <p:cBhvr additive="base">
                                        <p:cTn id="40" dur="500" fill="hold"/>
                                        <p:tgtEl>
                                          <p:spTgt spid="98"/>
                                        </p:tgtEl>
                                        <p:attrNameLst>
                                          <p:attrName>ppt_x</p:attrName>
                                        </p:attrNameLst>
                                      </p:cBhvr>
                                      <p:tavLst>
                                        <p:tav tm="0">
                                          <p:val>
                                            <p:strVal val="0-#ppt_w/2"/>
                                          </p:val>
                                        </p:tav>
                                        <p:tav tm="100000">
                                          <p:val>
                                            <p:strVal val="#ppt_x"/>
                                          </p:val>
                                        </p:tav>
                                      </p:tavLst>
                                    </p:anim>
                                    <p:anim calcmode="lin" valueType="num">
                                      <p:cBhvr additive="base">
                                        <p:cTn id="41" dur="500" fill="hold"/>
                                        <p:tgtEl>
                                          <p:spTgt spid="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p:bldP spid="65"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0000000我图PPT\00001PNG素材\图片1d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1676" y="-14288"/>
            <a:ext cx="3459162" cy="517366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istrator\Desktop\98415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8818" y="3292742"/>
            <a:ext cx="4033489" cy="2441196"/>
          </a:xfrm>
          <a:prstGeom prst="rect">
            <a:avLst/>
          </a:prstGeom>
          <a:noFill/>
          <a:extLst>
            <a:ext uri="{909E8E84-426E-40DD-AFC4-6F175D3DCCD1}">
              <a14:hiddenFill xmlns:a14="http://schemas.microsoft.com/office/drawing/2010/main">
                <a:solidFill>
                  <a:srgbClr val="FFFFFF"/>
                </a:solidFill>
              </a14:hiddenFill>
            </a:ext>
          </a:extLst>
        </p:spPr>
      </p:pic>
      <p:sp>
        <p:nvSpPr>
          <p:cNvPr id="11" name="标题 20"/>
          <p:cNvSpPr txBox="1">
            <a:spLocks/>
          </p:cNvSpPr>
          <p:nvPr/>
        </p:nvSpPr>
        <p:spPr bwMode="auto">
          <a:xfrm>
            <a:off x="800646" y="372489"/>
            <a:ext cx="2980060"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50" algn="ctr" rtl="0" fontAlgn="base">
              <a:spcBef>
                <a:spcPct val="0"/>
              </a:spcBef>
              <a:spcAft>
                <a:spcPct val="0"/>
              </a:spcAft>
              <a:defRPr sz="4400">
                <a:solidFill>
                  <a:schemeClr val="tx1"/>
                </a:solidFill>
                <a:latin typeface="Calibri" pitchFamily="34" charset="0"/>
                <a:ea typeface="宋体" charset="-122"/>
              </a:defRPr>
            </a:lvl6pPr>
            <a:lvl7pPr marL="914499" algn="ctr" rtl="0" fontAlgn="base">
              <a:spcBef>
                <a:spcPct val="0"/>
              </a:spcBef>
              <a:spcAft>
                <a:spcPct val="0"/>
              </a:spcAft>
              <a:defRPr sz="4400">
                <a:solidFill>
                  <a:schemeClr val="tx1"/>
                </a:solidFill>
                <a:latin typeface="Calibri" pitchFamily="34" charset="0"/>
                <a:ea typeface="宋体" charset="-122"/>
              </a:defRPr>
            </a:lvl7pPr>
            <a:lvl8pPr marL="1371748" algn="ctr" rtl="0" fontAlgn="base">
              <a:spcBef>
                <a:spcPct val="0"/>
              </a:spcBef>
              <a:spcAft>
                <a:spcPct val="0"/>
              </a:spcAft>
              <a:defRPr sz="4400">
                <a:solidFill>
                  <a:schemeClr val="tx1"/>
                </a:solidFill>
                <a:latin typeface="Calibri" pitchFamily="34" charset="0"/>
                <a:ea typeface="宋体" charset="-122"/>
              </a:defRPr>
            </a:lvl8pPr>
            <a:lvl9pPr marL="1828998" algn="ctr" rtl="0" fontAlgn="base">
              <a:spcBef>
                <a:spcPct val="0"/>
              </a:spcBef>
              <a:spcAft>
                <a:spcPct val="0"/>
              </a:spcAft>
              <a:defRPr sz="4400">
                <a:solidFill>
                  <a:schemeClr val="tx1"/>
                </a:solidFill>
                <a:latin typeface="Calibri" pitchFamily="34" charset="0"/>
                <a:ea typeface="宋体" charset="-122"/>
              </a:defRPr>
            </a:lvl9pPr>
          </a:lstStyle>
          <a:p>
            <a:r>
              <a:rPr lang="zh-CN" altLang="en-US" sz="1800" dirty="0">
                <a:solidFill>
                  <a:srgbClr val="C80A2A"/>
                </a:solidFill>
                <a:latin typeface="+mn-lt"/>
                <a:ea typeface="+mn-ea"/>
                <a:cs typeface="+mn-ea"/>
                <a:sym typeface="+mn-lt"/>
              </a:rPr>
              <a:t>Add your title.</a:t>
            </a:r>
          </a:p>
        </p:txBody>
      </p:sp>
      <p:sp>
        <p:nvSpPr>
          <p:cNvPr id="2" name="流程图: 联系 1"/>
          <p:cNvSpPr/>
          <p:nvPr/>
        </p:nvSpPr>
        <p:spPr>
          <a:xfrm>
            <a:off x="1404442" y="1348408"/>
            <a:ext cx="216024" cy="216024"/>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流程图: 联系 12"/>
          <p:cNvSpPr/>
          <p:nvPr/>
        </p:nvSpPr>
        <p:spPr>
          <a:xfrm>
            <a:off x="1404442" y="2462833"/>
            <a:ext cx="216024" cy="216024"/>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流程图: 联系 13"/>
          <p:cNvSpPr/>
          <p:nvPr/>
        </p:nvSpPr>
        <p:spPr>
          <a:xfrm>
            <a:off x="1404442" y="3577258"/>
            <a:ext cx="216024" cy="216024"/>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TextBox 19"/>
          <p:cNvSpPr txBox="1"/>
          <p:nvPr/>
        </p:nvSpPr>
        <p:spPr>
          <a:xfrm>
            <a:off x="1908498" y="1204392"/>
            <a:ext cx="3672408" cy="554169"/>
          </a:xfrm>
          <a:prstGeom prst="rect">
            <a:avLst/>
          </a:prstGeom>
          <a:noFill/>
        </p:spPr>
        <p:txBody>
          <a:bodyPr wrap="square" lIns="0" tIns="0" rIns="0" bIns="0" rtlCol="0">
            <a:spAutoFit/>
          </a:bodyPr>
          <a:lstStyle/>
          <a:p>
            <a:r>
              <a:rPr lang="zh-CN" altLang="en-US" sz="3600" b="1" dirty="0">
                <a:solidFill>
                  <a:srgbClr val="C80A2A"/>
                </a:solidFill>
                <a:latin typeface="+mn-lt"/>
                <a:ea typeface="+mn-ea"/>
                <a:cs typeface="+mn-ea"/>
                <a:sym typeface="+mn-lt"/>
              </a:rPr>
              <a:t>First prize.</a:t>
            </a:r>
          </a:p>
        </p:txBody>
      </p:sp>
      <p:sp>
        <p:nvSpPr>
          <p:cNvPr id="16" name="TextBox 106"/>
          <p:cNvSpPr txBox="1"/>
          <p:nvPr/>
        </p:nvSpPr>
        <p:spPr>
          <a:xfrm>
            <a:off x="1908498" y="1875916"/>
            <a:ext cx="3528392" cy="230832"/>
          </a:xfrm>
          <a:prstGeom prst="rect">
            <a:avLst/>
          </a:prstGeom>
          <a:noFill/>
        </p:spPr>
        <p:txBody>
          <a:bodyPr wrap="square" lIns="0" tIns="0" rIns="0" bIns="0" rtlCol="0">
            <a:spAutoFit/>
          </a:bodyPr>
          <a:lstStyle/>
          <a:p>
            <a:pPr>
              <a:lnSpc>
                <a:spcPct val="100000"/>
              </a:lnSpc>
            </a:pPr>
            <a:r>
              <a:rPr lang="zh-CN" altLang="en-US" sz="1500" dirty="0">
                <a:solidFill>
                  <a:schemeClr val="bg1">
                    <a:lumMod val="50000"/>
                  </a:schemeClr>
                </a:solidFill>
                <a:latin typeface="+mn-lt"/>
                <a:ea typeface="+mn-ea"/>
                <a:cs typeface="+mn-ea"/>
                <a:sym typeface="+mn-lt"/>
              </a:rPr>
              <a:t>Value.</a:t>
            </a:r>
            <a:r>
              <a:rPr lang="en-US" altLang="zh-CN" sz="1500" dirty="0">
                <a:solidFill>
                  <a:schemeClr val="bg1">
                    <a:lumMod val="50000"/>
                  </a:schemeClr>
                </a:solidFill>
                <a:latin typeface="+mn-lt"/>
                <a:ea typeface="+mn-ea"/>
                <a:cs typeface="+mn-ea"/>
                <a:sym typeface="+mn-lt"/>
              </a:rPr>
              <a:t>5000。</a:t>
            </a:r>
            <a:r>
              <a:rPr lang="zh-CN" altLang="en-US" sz="1500" dirty="0">
                <a:solidFill>
                  <a:schemeClr val="bg1">
                    <a:lumMod val="50000"/>
                  </a:schemeClr>
                </a:solidFill>
                <a:latin typeface="+mn-lt"/>
                <a:ea typeface="+mn-ea"/>
                <a:cs typeface="+mn-ea"/>
                <a:sym typeface="+mn-lt"/>
              </a:rPr>
              <a:t>Meta laptop (</a:t>
            </a:r>
            <a:r>
              <a:rPr lang="en-US" altLang="zh-CN" sz="1500" dirty="0">
                <a:solidFill>
                  <a:schemeClr val="bg1">
                    <a:lumMod val="50000"/>
                  </a:schemeClr>
                </a:solidFill>
                <a:latin typeface="+mn-lt"/>
                <a:ea typeface="+mn-ea"/>
                <a:cs typeface="+mn-ea"/>
                <a:sym typeface="+mn-lt"/>
              </a:rPr>
              <a:t>1 </a:t>
            </a:r>
            <a:r>
              <a:rPr lang="zh-CN" altLang="en-US" sz="1500" dirty="0">
                <a:solidFill>
                  <a:schemeClr val="bg1">
                    <a:lumMod val="50000"/>
                  </a:schemeClr>
                </a:solidFill>
                <a:latin typeface="+mn-lt"/>
                <a:ea typeface="+mn-ea"/>
                <a:cs typeface="+mn-ea"/>
                <a:sym typeface="+mn-lt"/>
              </a:rPr>
              <a:t>Name)</a:t>
            </a:r>
            <a:endParaRPr lang="en-US" altLang="zh-CN" sz="1500" dirty="0">
              <a:solidFill>
                <a:schemeClr val="bg1">
                  <a:lumMod val="50000"/>
                </a:schemeClr>
              </a:solidFill>
              <a:latin typeface="+mn-lt"/>
              <a:ea typeface="+mn-ea"/>
              <a:cs typeface="+mn-ea"/>
              <a:sym typeface="+mn-lt"/>
            </a:endParaRPr>
          </a:p>
        </p:txBody>
      </p:sp>
      <p:sp>
        <p:nvSpPr>
          <p:cNvPr id="17" name="TextBox 19"/>
          <p:cNvSpPr txBox="1"/>
          <p:nvPr/>
        </p:nvSpPr>
        <p:spPr>
          <a:xfrm>
            <a:off x="1908498" y="2361129"/>
            <a:ext cx="1408193" cy="461807"/>
          </a:xfrm>
          <a:prstGeom prst="rect">
            <a:avLst/>
          </a:prstGeom>
          <a:noFill/>
        </p:spPr>
        <p:txBody>
          <a:bodyPr wrap="square" lIns="0" tIns="0" rIns="0" bIns="0" rtlCol="0">
            <a:spAutoFit/>
          </a:bodyPr>
          <a:lstStyle/>
          <a:p>
            <a:r>
              <a:rPr lang="zh-CN" altLang="en-US" sz="3000" b="1" dirty="0">
                <a:solidFill>
                  <a:srgbClr val="C80A2A"/>
                </a:solidFill>
                <a:latin typeface="+mn-lt"/>
                <a:ea typeface="+mn-ea"/>
                <a:cs typeface="+mn-ea"/>
                <a:sym typeface="+mn-lt"/>
              </a:rPr>
              <a:t>Prize.</a:t>
            </a:r>
          </a:p>
        </p:txBody>
      </p:sp>
      <p:sp>
        <p:nvSpPr>
          <p:cNvPr id="18" name="TextBox 106"/>
          <p:cNvSpPr txBox="1"/>
          <p:nvPr/>
        </p:nvSpPr>
        <p:spPr>
          <a:xfrm>
            <a:off x="1908498" y="2883831"/>
            <a:ext cx="3672408" cy="276999"/>
          </a:xfrm>
          <a:prstGeom prst="rect">
            <a:avLst/>
          </a:prstGeom>
          <a:noFill/>
        </p:spPr>
        <p:txBody>
          <a:bodyPr wrap="square" lIns="0" tIns="0" rIns="0" bIns="0" rtlCol="0">
            <a:spAutoFit/>
          </a:bodyPr>
          <a:lstStyle/>
          <a:p>
            <a:pPr>
              <a:lnSpc>
                <a:spcPct val="100000"/>
              </a:lnSpc>
            </a:pPr>
            <a:r>
              <a:rPr lang="zh-CN" altLang="en-US" dirty="0">
                <a:solidFill>
                  <a:schemeClr val="bg1">
                    <a:lumMod val="50000"/>
                  </a:schemeClr>
                </a:solidFill>
                <a:latin typeface="+mn-lt"/>
                <a:ea typeface="+mn-ea"/>
                <a:cs typeface="+mn-ea"/>
                <a:sym typeface="+mn-lt"/>
              </a:rPr>
              <a:t>Value.</a:t>
            </a:r>
            <a:r>
              <a:rPr lang="en-US" altLang="zh-CN" dirty="0">
                <a:solidFill>
                  <a:schemeClr val="bg1">
                    <a:lumMod val="50000"/>
                  </a:schemeClr>
                </a:solidFill>
                <a:latin typeface="+mn-lt"/>
                <a:ea typeface="+mn-ea"/>
                <a:cs typeface="+mn-ea"/>
                <a:sym typeface="+mn-lt"/>
              </a:rPr>
              <a:t>3000 </a:t>
            </a:r>
            <a:r>
              <a:rPr lang="zh-CN" altLang="en-US" dirty="0">
                <a:solidFill>
                  <a:schemeClr val="bg1">
                    <a:lumMod val="50000"/>
                  </a:schemeClr>
                </a:solidFill>
                <a:latin typeface="+mn-lt"/>
                <a:ea typeface="+mn-ea"/>
                <a:cs typeface="+mn-ea"/>
                <a:sym typeface="+mn-lt"/>
              </a:rPr>
              <a:t>Yuan.</a:t>
            </a:r>
            <a:r>
              <a:rPr lang="en-US" altLang="zh-CN" dirty="0">
                <a:solidFill>
                  <a:schemeClr val="bg1">
                    <a:lumMod val="50000"/>
                  </a:schemeClr>
                </a:solidFill>
                <a:latin typeface="+mn-lt"/>
                <a:ea typeface="+mn-ea"/>
                <a:cs typeface="+mn-ea"/>
                <a:sym typeface="+mn-lt"/>
              </a:rPr>
              <a:t>Ipad.</a:t>
            </a:r>
            <a:r>
              <a:rPr lang="zh-CN" altLang="en-US" dirty="0">
                <a:solidFill>
                  <a:schemeClr val="bg1">
                    <a:lumMod val="50000"/>
                  </a:schemeClr>
                </a:solidFill>
                <a:latin typeface="+mn-lt"/>
                <a:ea typeface="+mn-ea"/>
                <a:cs typeface="+mn-ea"/>
                <a:sym typeface="+mn-lt"/>
              </a:rPr>
              <a:t>(</a:t>
            </a:r>
            <a:r>
              <a:rPr lang="en-US" altLang="zh-CN" dirty="0">
                <a:solidFill>
                  <a:schemeClr val="bg1">
                    <a:lumMod val="50000"/>
                  </a:schemeClr>
                </a:solidFill>
                <a:latin typeface="+mn-lt"/>
                <a:ea typeface="+mn-ea"/>
                <a:cs typeface="+mn-ea"/>
                <a:sym typeface="+mn-lt"/>
              </a:rPr>
              <a:t>3 </a:t>
            </a:r>
            <a:r>
              <a:rPr lang="zh-CN" altLang="en-US" dirty="0">
                <a:solidFill>
                  <a:schemeClr val="bg1">
                    <a:lumMod val="50000"/>
                  </a:schemeClr>
                </a:solidFill>
                <a:latin typeface="+mn-lt"/>
                <a:ea typeface="+mn-ea"/>
                <a:cs typeface="+mn-ea"/>
                <a:sym typeface="+mn-lt"/>
              </a:rPr>
              <a:t>Name)</a:t>
            </a:r>
            <a:endParaRPr lang="en-US" altLang="zh-CN" dirty="0">
              <a:solidFill>
                <a:schemeClr val="bg1">
                  <a:lumMod val="50000"/>
                </a:schemeClr>
              </a:solidFill>
              <a:latin typeface="+mn-lt"/>
              <a:ea typeface="+mn-ea"/>
              <a:cs typeface="+mn-ea"/>
              <a:sym typeface="+mn-lt"/>
            </a:endParaRPr>
          </a:p>
        </p:txBody>
      </p:sp>
      <p:sp>
        <p:nvSpPr>
          <p:cNvPr id="19" name="TextBox 19"/>
          <p:cNvSpPr txBox="1"/>
          <p:nvPr/>
        </p:nvSpPr>
        <p:spPr>
          <a:xfrm>
            <a:off x="1908498" y="3436640"/>
            <a:ext cx="1408193" cy="461807"/>
          </a:xfrm>
          <a:prstGeom prst="rect">
            <a:avLst/>
          </a:prstGeom>
          <a:noFill/>
        </p:spPr>
        <p:txBody>
          <a:bodyPr wrap="square" lIns="0" tIns="0" rIns="0" bIns="0" rtlCol="0">
            <a:spAutoFit/>
          </a:bodyPr>
          <a:lstStyle/>
          <a:p>
            <a:r>
              <a:rPr lang="zh-CN" altLang="en-US" sz="3000" b="1" dirty="0">
                <a:solidFill>
                  <a:srgbClr val="C80A2A"/>
                </a:solidFill>
                <a:latin typeface="+mn-lt"/>
                <a:ea typeface="+mn-ea"/>
                <a:cs typeface="+mn-ea"/>
                <a:sym typeface="+mn-lt"/>
              </a:rPr>
              <a:t>Third.</a:t>
            </a:r>
          </a:p>
        </p:txBody>
      </p:sp>
      <p:sp>
        <p:nvSpPr>
          <p:cNvPr id="20" name="TextBox 106"/>
          <p:cNvSpPr txBox="1"/>
          <p:nvPr/>
        </p:nvSpPr>
        <p:spPr>
          <a:xfrm>
            <a:off x="1908498" y="3959342"/>
            <a:ext cx="3096344" cy="553998"/>
          </a:xfrm>
          <a:prstGeom prst="rect">
            <a:avLst/>
          </a:prstGeom>
          <a:noFill/>
        </p:spPr>
        <p:txBody>
          <a:bodyPr wrap="square" lIns="0" tIns="0" rIns="0" bIns="0" rtlCol="0">
            <a:spAutoFit/>
          </a:bodyPr>
          <a:lstStyle/>
          <a:p>
            <a:pPr>
              <a:lnSpc>
                <a:spcPct val="100000"/>
              </a:lnSpc>
            </a:pPr>
            <a:r>
              <a:rPr lang="zh-CN" altLang="en-US" dirty="0">
                <a:solidFill>
                  <a:schemeClr val="bg1">
                    <a:lumMod val="50000"/>
                  </a:schemeClr>
                </a:solidFill>
                <a:latin typeface="+mn-lt"/>
                <a:ea typeface="+mn-ea"/>
                <a:cs typeface="+mn-ea"/>
                <a:sym typeface="+mn-lt"/>
              </a:rPr>
              <a:t>Value.</a:t>
            </a:r>
            <a:r>
              <a:rPr lang="en-US" altLang="zh-CN" dirty="0">
                <a:solidFill>
                  <a:schemeClr val="bg1">
                    <a:lumMod val="50000"/>
                  </a:schemeClr>
                </a:solidFill>
                <a:latin typeface="+mn-lt"/>
                <a:ea typeface="+mn-ea"/>
                <a:cs typeface="+mn-ea"/>
                <a:sym typeface="+mn-lt"/>
              </a:rPr>
              <a:t>1800 </a:t>
            </a:r>
            <a:r>
              <a:rPr lang="zh-CN" altLang="en-US" dirty="0">
                <a:solidFill>
                  <a:schemeClr val="bg1">
                    <a:lumMod val="50000"/>
                  </a:schemeClr>
                </a:solidFill>
                <a:latin typeface="+mn-lt"/>
                <a:ea typeface="+mn-ea"/>
                <a:cs typeface="+mn-ea"/>
                <a:sym typeface="+mn-lt"/>
              </a:rPr>
              <a:t>Element digital cameras (</a:t>
            </a:r>
            <a:r>
              <a:rPr lang="en-US" altLang="zh-CN" dirty="0">
                <a:solidFill>
                  <a:schemeClr val="bg1">
                    <a:lumMod val="50000"/>
                  </a:schemeClr>
                </a:solidFill>
                <a:latin typeface="+mn-lt"/>
                <a:ea typeface="+mn-ea"/>
                <a:cs typeface="+mn-ea"/>
                <a:sym typeface="+mn-lt"/>
              </a:rPr>
              <a:t>5 </a:t>
            </a:r>
            <a:r>
              <a:rPr lang="zh-CN" altLang="en-US" dirty="0">
                <a:solidFill>
                  <a:schemeClr val="bg1">
                    <a:lumMod val="50000"/>
                  </a:schemeClr>
                </a:solidFill>
                <a:latin typeface="+mn-lt"/>
                <a:ea typeface="+mn-ea"/>
                <a:cs typeface="+mn-ea"/>
                <a:sym typeface="+mn-lt"/>
              </a:rPr>
              <a:t>Name)</a:t>
            </a:r>
            <a:endParaRPr lang="en-US" altLang="zh-CN" dirty="0">
              <a:solidFill>
                <a:schemeClr val="bg1">
                  <a:lumMod val="50000"/>
                </a:schemeClr>
              </a:solidFill>
              <a:latin typeface="+mn-lt"/>
              <a:ea typeface="+mn-ea"/>
              <a:cs typeface="+mn-ea"/>
              <a:sym typeface="+mn-lt"/>
            </a:endParaRPr>
          </a:p>
        </p:txBody>
      </p:sp>
    </p:spTree>
    <p:extLst>
      <p:ext uri="{BB962C8B-B14F-4D97-AF65-F5344CB8AC3E}">
        <p14:creationId xmlns:p14="http://schemas.microsoft.com/office/powerpoint/2010/main" val="39712792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00"/>
                                        <p:tgtEl>
                                          <p:spTgt spid="102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029"/>
                                        </p:tgtEl>
                                        <p:attrNameLst>
                                          <p:attrName>style.visibility</p:attrName>
                                        </p:attrNameLst>
                                      </p:cBhvr>
                                      <p:to>
                                        <p:strVal val="visible"/>
                                      </p:to>
                                    </p:set>
                                    <p:animEffect transition="in" filter="fade">
                                      <p:cBhvr>
                                        <p:cTn id="11" dur="1000"/>
                                        <p:tgtEl>
                                          <p:spTgt spid="1029"/>
                                        </p:tgtEl>
                                      </p:cBhvr>
                                    </p:animEffect>
                                    <p:anim calcmode="lin" valueType="num">
                                      <p:cBhvr>
                                        <p:cTn id="12" dur="1000" fill="hold"/>
                                        <p:tgtEl>
                                          <p:spTgt spid="1029"/>
                                        </p:tgtEl>
                                        <p:attrNameLst>
                                          <p:attrName>ppt_x</p:attrName>
                                        </p:attrNameLst>
                                      </p:cBhvr>
                                      <p:tavLst>
                                        <p:tav tm="0">
                                          <p:val>
                                            <p:strVal val="#ppt_x"/>
                                          </p:val>
                                        </p:tav>
                                        <p:tav tm="100000">
                                          <p:val>
                                            <p:strVal val="#ppt_x"/>
                                          </p:val>
                                        </p:tav>
                                      </p:tavLst>
                                    </p:anim>
                                    <p:anim calcmode="lin" valueType="num">
                                      <p:cBhvr>
                                        <p:cTn id="13" dur="1000" fill="hold"/>
                                        <p:tgtEl>
                                          <p:spTgt spid="10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16" presetClass="entr" presetSubtype="2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par>
                          <p:cTn id="41" fill="hold">
                            <p:stCondLst>
                              <p:cond delay="3000"/>
                            </p:stCondLst>
                            <p:childTnLst>
                              <p:par>
                                <p:cTn id="42" presetID="22" presetClass="entr" presetSubtype="2"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right)">
                                      <p:cBhvr>
                                        <p:cTn id="44" dur="500"/>
                                        <p:tgtEl>
                                          <p:spTgt spid="19"/>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right)">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4" grpId="0" animBg="1"/>
      <p:bldP spid="15" grpId="0"/>
      <p:bldP spid="16" grpId="0"/>
      <p:bldP spid="17" grpId="0"/>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椭圆 22"/>
          <p:cNvSpPr/>
          <p:nvPr/>
        </p:nvSpPr>
        <p:spPr>
          <a:xfrm>
            <a:off x="837257" y="1010733"/>
            <a:ext cx="2981690" cy="2981690"/>
          </a:xfrm>
          <a:prstGeom prst="ellipse">
            <a:avLst/>
          </a:prstGeom>
          <a:blipFill dpi="0" rotWithShape="1">
            <a:blip r:embed="rId4" cstate="print">
              <a:extLst>
                <a:ext uri="{28A0092B-C50C-407E-A947-70E740481C1C}">
                  <a14:useLocalDpi xmlns:a14="http://schemas.microsoft.com/office/drawing/2010/main" val="0"/>
                </a:ext>
              </a:extLst>
            </a:blip>
            <a:srcRect/>
            <a:stretch>
              <a:fillRect r="-18344"/>
            </a:stretch>
          </a:blipFill>
          <a:ln w="9525" cap="flat" cmpd="sng" algn="ctr">
            <a:solidFill>
              <a:sysClr val="window" lastClr="FFFFFF">
                <a:lumMod val="75000"/>
              </a:sysClr>
            </a:solidFill>
            <a:prstDash val="solid"/>
          </a:ln>
          <a:effectLst/>
        </p:spPr>
        <p:txBody>
          <a:bodyPr rtlCol="0" anchor="ctr"/>
          <a:lstStyle/>
          <a:p>
            <a:pPr algn="ctr" fontAlgn="auto">
              <a:spcBef>
                <a:spcPts val="0"/>
              </a:spcBef>
              <a:spcAft>
                <a:spcPts val="0"/>
              </a:spcAft>
              <a:defRPr/>
            </a:pPr>
            <a:endParaRPr lang="zh-CN" altLang="en-US" kern="0">
              <a:solidFill>
                <a:sysClr val="window" lastClr="FFFFFF"/>
              </a:solidFill>
              <a:latin typeface="+mn-lt"/>
              <a:ea typeface="+mn-ea"/>
              <a:cs typeface="+mn-ea"/>
              <a:sym typeface="+mn-lt"/>
            </a:endParaRPr>
          </a:p>
        </p:txBody>
      </p:sp>
      <p:pic>
        <p:nvPicPr>
          <p:cNvPr id="44" name="图片 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3618" y="0"/>
            <a:ext cx="2851970" cy="5145088"/>
          </a:xfrm>
          <a:prstGeom prst="rect">
            <a:avLst/>
          </a:prstGeom>
        </p:spPr>
      </p:pic>
      <p:sp>
        <p:nvSpPr>
          <p:cNvPr id="24" name="矩形 23"/>
          <p:cNvSpPr/>
          <p:nvPr/>
        </p:nvSpPr>
        <p:spPr>
          <a:xfrm>
            <a:off x="1956089" y="1748471"/>
            <a:ext cx="2019546" cy="1431161"/>
          </a:xfrm>
          <a:prstGeom prst="rect">
            <a:avLst/>
          </a:prstGeom>
        </p:spPr>
        <p:txBody>
          <a:bodyPr wrap="square">
            <a:spAutoFit/>
          </a:bodyPr>
          <a:lstStyle/>
          <a:p>
            <a:pPr algn="ctr" fontAlgn="auto">
              <a:spcBef>
                <a:spcPts val="0"/>
              </a:spcBef>
              <a:spcAft>
                <a:spcPts val="0"/>
              </a:spcAft>
              <a:defRPr/>
            </a:pPr>
            <a:r>
              <a:rPr lang="en-US" altLang="zh-CN" sz="8700" kern="0" dirty="0">
                <a:solidFill>
                  <a:srgbClr val="C80A2A"/>
                </a:solidFill>
                <a:latin typeface="+mn-lt"/>
                <a:ea typeface="+mn-ea"/>
                <a:cs typeface="+mn-ea"/>
                <a:sym typeface="+mn-lt"/>
              </a:rPr>
              <a:t>03</a:t>
            </a:r>
            <a:endParaRPr lang="zh-CN" altLang="en-US" sz="8700" kern="0" dirty="0">
              <a:solidFill>
                <a:srgbClr val="C80A2A"/>
              </a:solidFill>
              <a:latin typeface="+mn-lt"/>
              <a:ea typeface="+mn-ea"/>
              <a:cs typeface="+mn-ea"/>
              <a:sym typeface="+mn-lt"/>
            </a:endParaRPr>
          </a:p>
        </p:txBody>
      </p:sp>
      <p:sp>
        <p:nvSpPr>
          <p:cNvPr id="25" name="矩形 24"/>
          <p:cNvSpPr/>
          <p:nvPr/>
        </p:nvSpPr>
        <p:spPr>
          <a:xfrm>
            <a:off x="1126825" y="2315536"/>
            <a:ext cx="1202894" cy="553998"/>
          </a:xfrm>
          <a:prstGeom prst="rect">
            <a:avLst/>
          </a:prstGeom>
        </p:spPr>
        <p:txBody>
          <a:bodyPr wrap="none">
            <a:spAutoFit/>
            <a:scene3d>
              <a:camera prst="orthographicFront"/>
              <a:lightRig rig="threePt" dir="t"/>
            </a:scene3d>
            <a:sp3d contourW="12700"/>
          </a:bodyPr>
          <a:lstStyle/>
          <a:p>
            <a:pPr algn="r" fontAlgn="auto">
              <a:spcBef>
                <a:spcPts val="0"/>
              </a:spcBef>
              <a:spcAft>
                <a:spcPts val="0"/>
              </a:spcAft>
            </a:pPr>
            <a:r>
              <a:rPr lang="en-US" altLang="zh-CN" sz="3000" b="1" dirty="0">
                <a:solidFill>
                  <a:srgbClr val="000000">
                    <a:lumMod val="75000"/>
                    <a:lumOff val="25000"/>
                  </a:srgbClr>
                </a:solidFill>
                <a:latin typeface="+mn-lt"/>
                <a:ea typeface="+mn-ea"/>
                <a:cs typeface="+mn-ea"/>
                <a:sym typeface="+mn-lt"/>
              </a:rPr>
              <a:t>PART</a:t>
            </a:r>
            <a:endParaRPr lang="zh-CN" altLang="en-US" sz="3000" b="1" dirty="0">
              <a:solidFill>
                <a:srgbClr val="000000">
                  <a:lumMod val="75000"/>
                  <a:lumOff val="25000"/>
                </a:srgbClr>
              </a:solidFill>
              <a:latin typeface="+mn-lt"/>
              <a:ea typeface="+mn-ea"/>
              <a:cs typeface="+mn-ea"/>
              <a:sym typeface="+mn-lt"/>
            </a:endParaRPr>
          </a:p>
        </p:txBody>
      </p:sp>
      <p:sp>
        <p:nvSpPr>
          <p:cNvPr id="26" name="矩形 25"/>
          <p:cNvSpPr/>
          <p:nvPr/>
        </p:nvSpPr>
        <p:spPr>
          <a:xfrm>
            <a:off x="3996730" y="2068488"/>
            <a:ext cx="3858985" cy="707886"/>
          </a:xfrm>
          <a:prstGeom prst="rect">
            <a:avLst/>
          </a:prstGeom>
        </p:spPr>
        <p:txBody>
          <a:bodyPr wrap="square">
            <a:spAutoFit/>
          </a:bodyPr>
          <a:lstStyle/>
          <a:p>
            <a:pPr fontAlgn="auto">
              <a:spcBef>
                <a:spcPts val="0"/>
              </a:spcBef>
              <a:spcAft>
                <a:spcPts val="0"/>
              </a:spcAft>
              <a:defRPr/>
            </a:pPr>
            <a:r>
              <a:rPr lang="zh-CN" altLang="en-US" sz="4000" kern="0" dirty="0">
                <a:solidFill>
                  <a:srgbClr val="C80A2A"/>
                </a:solidFill>
                <a:latin typeface="+mn-lt"/>
                <a:ea typeface="+mn-ea"/>
                <a:cs typeface="+mn-ea"/>
                <a:sym typeface="+mn-lt"/>
              </a:rPr>
              <a:t>Add your title.</a:t>
            </a:r>
          </a:p>
        </p:txBody>
      </p:sp>
      <p:sp>
        <p:nvSpPr>
          <p:cNvPr id="27" name="文本框 9"/>
          <p:cNvSpPr txBox="1"/>
          <p:nvPr/>
        </p:nvSpPr>
        <p:spPr>
          <a:xfrm>
            <a:off x="4140746" y="2869534"/>
            <a:ext cx="1168002" cy="184666"/>
          </a:xfrm>
          <a:prstGeom prst="rect">
            <a:avLst/>
          </a:prstGeom>
          <a:noFill/>
        </p:spPr>
        <p:txBody>
          <a:bodyPr wrap="square" lIns="0" tIns="0" rIns="0" bIns="0" rtlCol="0">
            <a:spAutoFit/>
          </a:bodyPr>
          <a:lstStyle/>
          <a:p>
            <a:pPr marL="171468" lvl="1" indent="-171468">
              <a:buFont typeface="Wingdings" pitchFamily="2" charset="2"/>
              <a:buChar char="l"/>
            </a:pPr>
            <a:r>
              <a:rPr lang="zh-CN" altLang="en-US" sz="1200" dirty="0">
                <a:solidFill>
                  <a:schemeClr val="tx1">
                    <a:lumMod val="65000"/>
                    <a:lumOff val="35000"/>
                  </a:schemeClr>
                </a:solidFill>
                <a:latin typeface="+mn-lt"/>
                <a:ea typeface="+mn-ea"/>
                <a:cs typeface="+mn-ea"/>
                <a:sym typeface="+mn-lt"/>
              </a:rPr>
              <a:t>Advertising.</a:t>
            </a:r>
          </a:p>
        </p:txBody>
      </p:sp>
      <p:sp>
        <p:nvSpPr>
          <p:cNvPr id="28" name="文本框 9"/>
          <p:cNvSpPr txBox="1"/>
          <p:nvPr/>
        </p:nvSpPr>
        <p:spPr>
          <a:xfrm>
            <a:off x="5171256" y="2874118"/>
            <a:ext cx="1168002" cy="369332"/>
          </a:xfrm>
          <a:prstGeom prst="rect">
            <a:avLst/>
          </a:prstGeom>
          <a:noFill/>
        </p:spPr>
        <p:txBody>
          <a:bodyPr wrap="square" lIns="0" tIns="0" rIns="0" bIns="0" rtlCol="0">
            <a:spAutoFit/>
          </a:bodyPr>
          <a:lstStyle/>
          <a:p>
            <a:pPr marL="171468" lvl="1" indent="-171468">
              <a:buFont typeface="Wingdings" pitchFamily="2" charset="2"/>
              <a:buChar char="l"/>
            </a:pPr>
            <a:r>
              <a:rPr lang="zh-CN" altLang="en-US" sz="1200" dirty="0">
                <a:solidFill>
                  <a:schemeClr val="tx1">
                    <a:lumMod val="65000"/>
                    <a:lumOff val="35000"/>
                  </a:schemeClr>
                </a:solidFill>
                <a:latin typeface="+mn-lt"/>
                <a:ea typeface="+mn-ea"/>
                <a:cs typeface="+mn-ea"/>
                <a:sym typeface="+mn-lt"/>
              </a:rPr>
              <a:t>Sponsorship programs.</a:t>
            </a:r>
          </a:p>
        </p:txBody>
      </p:sp>
      <p:sp>
        <p:nvSpPr>
          <p:cNvPr id="29" name="文本框 9"/>
          <p:cNvSpPr txBox="1"/>
          <p:nvPr/>
        </p:nvSpPr>
        <p:spPr>
          <a:xfrm>
            <a:off x="5171256" y="3456707"/>
            <a:ext cx="1030510" cy="369332"/>
          </a:xfrm>
          <a:prstGeom prst="rect">
            <a:avLst/>
          </a:prstGeom>
          <a:noFill/>
        </p:spPr>
        <p:txBody>
          <a:bodyPr wrap="square" lIns="0" tIns="0" rIns="0" bIns="0" rtlCol="0">
            <a:spAutoFit/>
          </a:bodyPr>
          <a:lstStyle/>
          <a:p>
            <a:pPr marL="171468" lvl="1" indent="-171468">
              <a:buFont typeface="Wingdings" pitchFamily="2" charset="2"/>
              <a:buChar char="l"/>
            </a:pPr>
            <a:r>
              <a:rPr lang="zh-CN" altLang="en-US" sz="1200" dirty="0">
                <a:solidFill>
                  <a:schemeClr val="tx1">
                    <a:lumMod val="65000"/>
                    <a:lumOff val="35000"/>
                  </a:schemeClr>
                </a:solidFill>
                <a:latin typeface="+mn-lt"/>
                <a:ea typeface="+mn-ea"/>
                <a:cs typeface="+mn-ea"/>
                <a:sym typeface="+mn-lt"/>
              </a:rPr>
              <a:t>The layout of the site.</a:t>
            </a:r>
          </a:p>
        </p:txBody>
      </p:sp>
      <p:sp>
        <p:nvSpPr>
          <p:cNvPr id="30" name="文本框 9"/>
          <p:cNvSpPr txBox="1"/>
          <p:nvPr/>
        </p:nvSpPr>
        <p:spPr>
          <a:xfrm>
            <a:off x="6201766" y="3461617"/>
            <a:ext cx="1168002" cy="184666"/>
          </a:xfrm>
          <a:prstGeom prst="rect">
            <a:avLst/>
          </a:prstGeom>
          <a:noFill/>
        </p:spPr>
        <p:txBody>
          <a:bodyPr wrap="square" lIns="0" tIns="0" rIns="0" bIns="0" rtlCol="0">
            <a:spAutoFit/>
          </a:bodyPr>
          <a:lstStyle/>
          <a:p>
            <a:pPr marL="171468" lvl="1" indent="-171468">
              <a:buFont typeface="Wingdings" pitchFamily="2" charset="2"/>
              <a:buChar char="l"/>
            </a:pPr>
            <a:r>
              <a:rPr lang="zh-CN" altLang="en-US" sz="1200" dirty="0">
                <a:solidFill>
                  <a:schemeClr val="tx1">
                    <a:lumMod val="65000"/>
                    <a:lumOff val="35000"/>
                  </a:schemeClr>
                </a:solidFill>
                <a:latin typeface="+mn-lt"/>
                <a:ea typeface="+mn-ea"/>
                <a:cs typeface="+mn-ea"/>
                <a:sym typeface="+mn-lt"/>
              </a:rPr>
              <a:t>On-site control.</a:t>
            </a:r>
          </a:p>
        </p:txBody>
      </p:sp>
      <p:sp>
        <p:nvSpPr>
          <p:cNvPr id="31" name="文本框 9"/>
          <p:cNvSpPr txBox="1"/>
          <p:nvPr/>
        </p:nvSpPr>
        <p:spPr>
          <a:xfrm>
            <a:off x="4128490" y="3451797"/>
            <a:ext cx="1168002" cy="369332"/>
          </a:xfrm>
          <a:prstGeom prst="rect">
            <a:avLst/>
          </a:prstGeom>
          <a:noFill/>
        </p:spPr>
        <p:txBody>
          <a:bodyPr wrap="square" lIns="0" tIns="0" rIns="0" bIns="0" rtlCol="0">
            <a:spAutoFit/>
          </a:bodyPr>
          <a:lstStyle/>
          <a:p>
            <a:pPr marL="171468" lvl="1" indent="-171468">
              <a:buFont typeface="Wingdings" pitchFamily="2" charset="2"/>
              <a:buChar char="l"/>
            </a:pPr>
            <a:r>
              <a:rPr lang="zh-CN" altLang="en-US" sz="1200" dirty="0">
                <a:solidFill>
                  <a:schemeClr val="tx1">
                    <a:lumMod val="65000"/>
                    <a:lumOff val="35000"/>
                  </a:schemeClr>
                </a:solidFill>
                <a:latin typeface="+mn-lt"/>
                <a:ea typeface="+mn-ea"/>
                <a:cs typeface="+mn-ea"/>
                <a:sym typeface="+mn-lt"/>
              </a:rPr>
              <a:t>The location of the event.</a:t>
            </a:r>
          </a:p>
        </p:txBody>
      </p:sp>
      <p:sp>
        <p:nvSpPr>
          <p:cNvPr id="32" name="文本框 9"/>
          <p:cNvSpPr txBox="1"/>
          <p:nvPr/>
        </p:nvSpPr>
        <p:spPr>
          <a:xfrm>
            <a:off x="6201766" y="2874118"/>
            <a:ext cx="1168002" cy="369332"/>
          </a:xfrm>
          <a:prstGeom prst="rect">
            <a:avLst/>
          </a:prstGeom>
          <a:noFill/>
        </p:spPr>
        <p:txBody>
          <a:bodyPr wrap="square" lIns="0" tIns="0" rIns="0" bIns="0" rtlCol="0">
            <a:spAutoFit/>
          </a:bodyPr>
          <a:lstStyle/>
          <a:p>
            <a:pPr marL="171468" lvl="1" indent="-171468">
              <a:buFont typeface="Wingdings" pitchFamily="2" charset="2"/>
              <a:buChar char="l"/>
            </a:pPr>
            <a:r>
              <a:rPr lang="zh-CN" altLang="en-US" sz="1200" dirty="0">
                <a:solidFill>
                  <a:schemeClr val="tx1">
                    <a:lumMod val="65000"/>
                    <a:lumOff val="35000"/>
                  </a:schemeClr>
                </a:solidFill>
                <a:latin typeface="+mn-lt"/>
                <a:ea typeface="+mn-ea"/>
                <a:cs typeface="+mn-ea"/>
                <a:sym typeface="+mn-lt"/>
              </a:rPr>
              <a:t>We invite our partners.</a:t>
            </a:r>
          </a:p>
        </p:txBody>
      </p:sp>
    </p:spTree>
    <p:extLst>
      <p:ext uri="{BB962C8B-B14F-4D97-AF65-F5344CB8AC3E}">
        <p14:creationId xmlns:p14="http://schemas.microsoft.com/office/powerpoint/2010/main" val="6608131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a14="http://schemas.microsoft.com/office/drawing/2010/main">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heel(1)">
                                      <p:cBhvr>
                                        <p:cTn id="11" dur="500"/>
                                        <p:tgtEl>
                                          <p:spTgt spid="23"/>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500" fill="hold"/>
                                        <p:tgtEl>
                                          <p:spTgt spid="25"/>
                                        </p:tgtEl>
                                        <p:attrNameLst>
                                          <p:attrName>ppt_w</p:attrName>
                                        </p:attrNameLst>
                                      </p:cBhvr>
                                      <p:tavLst>
                                        <p:tav tm="0">
                                          <p:val>
                                            <p:fltVal val="0"/>
                                          </p:val>
                                        </p:tav>
                                        <p:tav tm="100000">
                                          <p:val>
                                            <p:strVal val="#ppt_w"/>
                                          </p:val>
                                        </p:tav>
                                      </p:tavLst>
                                    </p:anim>
                                    <p:anim calcmode="lin" valueType="num">
                                      <p:cBhvr>
                                        <p:cTn id="21" dur="500" fill="hold"/>
                                        <p:tgtEl>
                                          <p:spTgt spid="25"/>
                                        </p:tgtEl>
                                        <p:attrNameLst>
                                          <p:attrName>ppt_h</p:attrName>
                                        </p:attrNameLst>
                                      </p:cBhvr>
                                      <p:tavLst>
                                        <p:tav tm="0">
                                          <p:val>
                                            <p:fltVal val="0"/>
                                          </p:val>
                                        </p:tav>
                                        <p:tav tm="100000">
                                          <p:val>
                                            <p:strVal val="#ppt_h"/>
                                          </p:val>
                                        </p:tav>
                                      </p:tavLst>
                                    </p:anim>
                                    <p:animEffect transition="in" filter="fade">
                                      <p:cBhvr>
                                        <p:cTn id="22" dur="500"/>
                                        <p:tgtEl>
                                          <p:spTgt spid="25"/>
                                        </p:tgtEl>
                                      </p:cBhvr>
                                    </p:animEffect>
                                  </p:childTnLst>
                                </p:cTn>
                              </p:par>
                            </p:childTnLst>
                          </p:cTn>
                        </p:par>
                        <p:par>
                          <p:cTn id="23" fill="hold">
                            <p:stCondLst>
                              <p:cond delay="150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ppt_w</p:attrName>
                                        </p:attrNameLst>
                                      </p:cBhvr>
                                      <p:tavLst>
                                        <p:tav tm="0">
                                          <p:val>
                                            <p:fltVal val="0"/>
                                          </p:val>
                                        </p:tav>
                                        <p:tav tm="100000">
                                          <p:val>
                                            <p:strVal val="#ppt_w"/>
                                          </p:val>
                                        </p:tav>
                                      </p:tavLst>
                                    </p:anim>
                                    <p:anim calcmode="lin" valueType="num">
                                      <p:cBhvr>
                                        <p:cTn id="27" dur="500" fill="hold"/>
                                        <p:tgtEl>
                                          <p:spTgt spid="26"/>
                                        </p:tgtEl>
                                        <p:attrNameLst>
                                          <p:attrName>ppt_h</p:attrName>
                                        </p:attrNameLst>
                                      </p:cBhvr>
                                      <p:tavLst>
                                        <p:tav tm="0">
                                          <p:val>
                                            <p:fltVal val="0"/>
                                          </p:val>
                                        </p:tav>
                                        <p:tav tm="100000">
                                          <p:val>
                                            <p:strVal val="#ppt_h"/>
                                          </p:val>
                                        </p:tav>
                                      </p:tavLst>
                                    </p:anim>
                                    <p:animEffect transition="in" filter="fade">
                                      <p:cBhvr>
                                        <p:cTn id="28" dur="500"/>
                                        <p:tgtEl>
                                          <p:spTgt spid="26"/>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par>
                                <p:cTn id="33" presetID="22" presetClass="entr" presetSubtype="8" fill="hold" grpId="0" nodeType="withEffect">
                                  <p:stCondLst>
                                    <p:cond delay="20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500"/>
                                        <p:tgtEl>
                                          <p:spTgt spid="28"/>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32"/>
                                        </p:tgtEl>
                                        <p:attrNameLst>
                                          <p:attrName>style.visibility</p:attrName>
                                        </p:attrNameLst>
                                      </p:cBhvr>
                                      <p:to>
                                        <p:strVal val="visible"/>
                                      </p:to>
                                    </p:set>
                                    <p:animEffect transition="in" filter="wipe(left)">
                                      <p:cBhvr>
                                        <p:cTn id="38" dur="500"/>
                                        <p:tgtEl>
                                          <p:spTgt spid="32"/>
                                        </p:tgtEl>
                                      </p:cBhvr>
                                    </p:animEffect>
                                  </p:childTnLst>
                                </p:cTn>
                              </p:par>
                              <p:par>
                                <p:cTn id="39" presetID="22" presetClass="entr" presetSubtype="8" fill="hold" grpId="0" nodeType="withEffect">
                                  <p:stCondLst>
                                    <p:cond delay="60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500"/>
                                        <p:tgtEl>
                                          <p:spTgt spid="31"/>
                                        </p:tgtEl>
                                      </p:cBhvr>
                                    </p:animEffect>
                                  </p:childTnLst>
                                </p:cTn>
                              </p:par>
                              <p:par>
                                <p:cTn id="42" presetID="22" presetClass="entr" presetSubtype="8" fill="hold" grpId="0" nodeType="withEffect">
                                  <p:stCondLst>
                                    <p:cond delay="800"/>
                                  </p:stCondLst>
                                  <p:childTnLst>
                                    <p:set>
                                      <p:cBhvr>
                                        <p:cTn id="43" dur="1" fill="hold">
                                          <p:stCondLst>
                                            <p:cond delay="0"/>
                                          </p:stCondLst>
                                        </p:cTn>
                                        <p:tgtEl>
                                          <p:spTgt spid="29"/>
                                        </p:tgtEl>
                                        <p:attrNameLst>
                                          <p:attrName>style.visibility</p:attrName>
                                        </p:attrNameLst>
                                      </p:cBhvr>
                                      <p:to>
                                        <p:strVal val="visible"/>
                                      </p:to>
                                    </p:set>
                                    <p:animEffect transition="in" filter="wipe(left)">
                                      <p:cBhvr>
                                        <p:cTn id="44" dur="500"/>
                                        <p:tgtEl>
                                          <p:spTgt spid="29"/>
                                        </p:tgtEl>
                                      </p:cBhvr>
                                    </p:animEffect>
                                  </p:childTnLst>
                                </p:cTn>
                              </p:par>
                              <p:par>
                                <p:cTn id="45" presetID="22" presetClass="entr" presetSubtype="8" fill="hold" grpId="0" nodeType="withEffect">
                                  <p:stCondLst>
                                    <p:cond delay="100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p:bldP spid="26" grpId="0"/>
      <p:bldP spid="27" grpId="0"/>
      <p:bldP spid="28" grpId="0"/>
      <p:bldP spid="29" grpId="0"/>
      <p:bldP spid="30" grpId="0"/>
      <p:bldP spid="31"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文本框 113"/>
          <p:cNvSpPr txBox="1"/>
          <p:nvPr/>
        </p:nvSpPr>
        <p:spPr>
          <a:xfrm>
            <a:off x="1260426" y="4084712"/>
            <a:ext cx="1246910" cy="338554"/>
          </a:xfrm>
          <a:prstGeom prst="rect">
            <a:avLst/>
          </a:prstGeom>
          <a:noFill/>
        </p:spPr>
        <p:txBody>
          <a:bodyPr wrap="square" rtlCol="0">
            <a:spAutoFit/>
          </a:bodyPr>
          <a:lstStyle/>
          <a:p>
            <a:pPr algn="ctr"/>
            <a:r>
              <a:rPr lang="zh-CN" altLang="en-US" sz="1600" b="1" dirty="0">
                <a:solidFill>
                  <a:schemeClr val="tx1">
                    <a:lumMod val="65000"/>
                    <a:lumOff val="35000"/>
                  </a:schemeClr>
                </a:solidFill>
                <a:latin typeface="+mn-lt"/>
                <a:ea typeface="+mn-ea"/>
                <a:cs typeface="+mn-ea"/>
                <a:sym typeface="+mn-lt"/>
              </a:rPr>
              <a:t>Poster publicity.</a:t>
            </a:r>
          </a:p>
        </p:txBody>
      </p:sp>
      <p:sp>
        <p:nvSpPr>
          <p:cNvPr id="77" name="文本框 114"/>
          <p:cNvSpPr txBox="1"/>
          <p:nvPr/>
        </p:nvSpPr>
        <p:spPr>
          <a:xfrm>
            <a:off x="3060626" y="4084712"/>
            <a:ext cx="1246910" cy="338554"/>
          </a:xfrm>
          <a:prstGeom prst="rect">
            <a:avLst/>
          </a:prstGeom>
          <a:noFill/>
        </p:spPr>
        <p:txBody>
          <a:bodyPr wrap="square" rtlCol="0">
            <a:spAutoFit/>
          </a:bodyPr>
          <a:lstStyle/>
          <a:p>
            <a:pPr algn="ctr"/>
            <a:r>
              <a:rPr lang="zh-CN" altLang="en-US" sz="1600" b="1" dirty="0">
                <a:solidFill>
                  <a:schemeClr val="tx1">
                    <a:lumMod val="65000"/>
                    <a:lumOff val="35000"/>
                  </a:schemeClr>
                </a:solidFill>
                <a:latin typeface="+mn-lt"/>
                <a:ea typeface="+mn-ea"/>
                <a:cs typeface="+mn-ea"/>
                <a:sym typeface="+mn-lt"/>
              </a:rPr>
              <a:t>Flyers are distributed.</a:t>
            </a:r>
          </a:p>
        </p:txBody>
      </p:sp>
      <p:sp>
        <p:nvSpPr>
          <p:cNvPr id="58" name="文本框 115"/>
          <p:cNvSpPr txBox="1"/>
          <p:nvPr/>
        </p:nvSpPr>
        <p:spPr>
          <a:xfrm>
            <a:off x="4857956" y="4084712"/>
            <a:ext cx="1246910" cy="338554"/>
          </a:xfrm>
          <a:prstGeom prst="rect">
            <a:avLst/>
          </a:prstGeom>
          <a:noFill/>
        </p:spPr>
        <p:txBody>
          <a:bodyPr wrap="square" rtlCol="0">
            <a:spAutoFit/>
          </a:bodyPr>
          <a:lstStyle/>
          <a:p>
            <a:pPr algn="ctr"/>
            <a:r>
              <a:rPr lang="zh-CN" altLang="en-US" sz="1600" b="1" dirty="0">
                <a:solidFill>
                  <a:schemeClr val="tx1">
                    <a:lumMod val="65000"/>
                    <a:lumOff val="35000"/>
                  </a:schemeClr>
                </a:solidFill>
                <a:latin typeface="+mn-lt"/>
                <a:ea typeface="+mn-ea"/>
                <a:cs typeface="+mn-ea"/>
                <a:sym typeface="+mn-lt"/>
              </a:rPr>
              <a:t>WeChat promotion.</a:t>
            </a:r>
          </a:p>
        </p:txBody>
      </p:sp>
      <p:sp>
        <p:nvSpPr>
          <p:cNvPr id="39" name="文本框 115"/>
          <p:cNvSpPr txBox="1"/>
          <p:nvPr/>
        </p:nvSpPr>
        <p:spPr>
          <a:xfrm>
            <a:off x="6661026" y="4084712"/>
            <a:ext cx="1246910" cy="338554"/>
          </a:xfrm>
          <a:prstGeom prst="rect">
            <a:avLst/>
          </a:prstGeom>
          <a:noFill/>
        </p:spPr>
        <p:txBody>
          <a:bodyPr wrap="square" rtlCol="0">
            <a:spAutoFit/>
          </a:bodyPr>
          <a:lstStyle/>
          <a:p>
            <a:pPr algn="ctr"/>
            <a:r>
              <a:rPr lang="zh-CN" altLang="en-US" sz="1600" b="1" dirty="0">
                <a:solidFill>
                  <a:schemeClr val="tx1">
                    <a:lumMod val="65000"/>
                    <a:lumOff val="35000"/>
                  </a:schemeClr>
                </a:solidFill>
                <a:latin typeface="+mn-lt"/>
                <a:ea typeface="+mn-ea"/>
                <a:cs typeface="+mn-ea"/>
                <a:sym typeface="+mn-lt"/>
              </a:rPr>
              <a:t>Mass text messages.</a:t>
            </a:r>
          </a:p>
        </p:txBody>
      </p:sp>
      <p:sp>
        <p:nvSpPr>
          <p:cNvPr id="130" name="标题 20"/>
          <p:cNvSpPr txBox="1">
            <a:spLocks/>
          </p:cNvSpPr>
          <p:nvPr/>
        </p:nvSpPr>
        <p:spPr bwMode="auto">
          <a:xfrm>
            <a:off x="800645" y="372489"/>
            <a:ext cx="3190003"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50" algn="ctr" rtl="0" fontAlgn="base">
              <a:spcBef>
                <a:spcPct val="0"/>
              </a:spcBef>
              <a:spcAft>
                <a:spcPct val="0"/>
              </a:spcAft>
              <a:defRPr sz="4400">
                <a:solidFill>
                  <a:schemeClr val="tx1"/>
                </a:solidFill>
                <a:latin typeface="Calibri" pitchFamily="34" charset="0"/>
                <a:ea typeface="宋体" charset="-122"/>
              </a:defRPr>
            </a:lvl6pPr>
            <a:lvl7pPr marL="914499" algn="ctr" rtl="0" fontAlgn="base">
              <a:spcBef>
                <a:spcPct val="0"/>
              </a:spcBef>
              <a:spcAft>
                <a:spcPct val="0"/>
              </a:spcAft>
              <a:defRPr sz="4400">
                <a:solidFill>
                  <a:schemeClr val="tx1"/>
                </a:solidFill>
                <a:latin typeface="Calibri" pitchFamily="34" charset="0"/>
                <a:ea typeface="宋体" charset="-122"/>
              </a:defRPr>
            </a:lvl7pPr>
            <a:lvl8pPr marL="1371748" algn="ctr" rtl="0" fontAlgn="base">
              <a:spcBef>
                <a:spcPct val="0"/>
              </a:spcBef>
              <a:spcAft>
                <a:spcPct val="0"/>
              </a:spcAft>
              <a:defRPr sz="4400">
                <a:solidFill>
                  <a:schemeClr val="tx1"/>
                </a:solidFill>
                <a:latin typeface="Calibri" pitchFamily="34" charset="0"/>
                <a:ea typeface="宋体" charset="-122"/>
              </a:defRPr>
            </a:lvl8pPr>
            <a:lvl9pPr marL="1828998" algn="ctr" rtl="0" fontAlgn="base">
              <a:spcBef>
                <a:spcPct val="0"/>
              </a:spcBef>
              <a:spcAft>
                <a:spcPct val="0"/>
              </a:spcAft>
              <a:defRPr sz="4400">
                <a:solidFill>
                  <a:schemeClr val="tx1"/>
                </a:solidFill>
                <a:latin typeface="Calibri" pitchFamily="34" charset="0"/>
                <a:ea typeface="宋体" charset="-122"/>
              </a:defRPr>
            </a:lvl9pPr>
          </a:lstStyle>
          <a:p>
            <a:r>
              <a:rPr lang="zh-CN" altLang="en-US" sz="1800" dirty="0">
                <a:solidFill>
                  <a:srgbClr val="C80A2A"/>
                </a:solidFill>
                <a:latin typeface="+mn-lt"/>
                <a:ea typeface="+mn-ea"/>
                <a:cs typeface="+mn-ea"/>
                <a:sym typeface="+mn-lt"/>
              </a:rPr>
              <a:t>Add your title.</a:t>
            </a:r>
          </a:p>
        </p:txBody>
      </p:sp>
      <p:sp>
        <p:nvSpPr>
          <p:cNvPr id="131" name="任意多边形: 形状 4"/>
          <p:cNvSpPr/>
          <p:nvPr/>
        </p:nvSpPr>
        <p:spPr>
          <a:xfrm rot="16200000">
            <a:off x="956192" y="2278319"/>
            <a:ext cx="1854144" cy="1622943"/>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52162 w 8033654"/>
              <a:gd name="connsiteY4" fmla="*/ 494730 h 7031915"/>
              <a:gd name="connsiteX5" fmla="*/ 6529086 w 8033654"/>
              <a:gd name="connsiteY5" fmla="*/ 402424 h 7031915"/>
              <a:gd name="connsiteX6" fmla="*/ 6546753 w 8033654"/>
              <a:gd name="connsiteY6" fmla="*/ 467828 h 7031915"/>
              <a:gd name="connsiteX7" fmla="*/ 6540064 w 8033654"/>
              <a:gd name="connsiteY7" fmla="*/ 434562 h 7031915"/>
              <a:gd name="connsiteX8" fmla="*/ 6529086 w 8033654"/>
              <a:gd name="connsiteY8" fmla="*/ 402424 h 7031915"/>
              <a:gd name="connsiteX9" fmla="*/ 6482461 w 8033654"/>
              <a:gd name="connsiteY9" fmla="*/ 295697 h 7031915"/>
              <a:gd name="connsiteX10" fmla="*/ 6520430 w 8033654"/>
              <a:gd name="connsiteY10" fmla="*/ 377086 h 7031915"/>
              <a:gd name="connsiteX11" fmla="*/ 6515577 w 8033654"/>
              <a:gd name="connsiteY11" fmla="*/ 362878 h 7031915"/>
              <a:gd name="connsiteX12" fmla="*/ 6482461 w 8033654"/>
              <a:gd name="connsiteY12" fmla="*/ 295697 h 7031915"/>
              <a:gd name="connsiteX13" fmla="*/ 2058287 w 8033654"/>
              <a:gd name="connsiteY13" fmla="*/ 0 h 7031915"/>
              <a:gd name="connsiteX14" fmla="*/ 2058326 w 8033654"/>
              <a:gd name="connsiteY14" fmla="*/ 0 h 7031915"/>
              <a:gd name="connsiteX15" fmla="*/ 5971699 w 8033654"/>
              <a:gd name="connsiteY15" fmla="*/ 0 h 7031915"/>
              <a:gd name="connsiteX16" fmla="*/ 5971700 w 8033654"/>
              <a:gd name="connsiteY16" fmla="*/ 0 h 7031915"/>
              <a:gd name="connsiteX17" fmla="*/ 5971740 w 8033654"/>
              <a:gd name="connsiteY17" fmla="*/ 0 h 7031915"/>
              <a:gd name="connsiteX18" fmla="*/ 6090371 w 8033654"/>
              <a:gd name="connsiteY18" fmla="*/ 11959 h 7031915"/>
              <a:gd name="connsiteX19" fmla="*/ 6357004 w 8033654"/>
              <a:gd name="connsiteY19" fmla="*/ 143562 h 7031915"/>
              <a:gd name="connsiteX20" fmla="*/ 6421756 w 8033654"/>
              <a:gd name="connsiteY20" fmla="*/ 209878 h 7031915"/>
              <a:gd name="connsiteX21" fmla="*/ 6426018 w 8033654"/>
              <a:gd name="connsiteY21" fmla="*/ 214243 h 7031915"/>
              <a:gd name="connsiteX22" fmla="*/ 6463356 w 8033654"/>
              <a:gd name="connsiteY22" fmla="*/ 268125 h 7031915"/>
              <a:gd name="connsiteX23" fmla="*/ 6480094 w 8033654"/>
              <a:gd name="connsiteY23" fmla="*/ 292278 h 7031915"/>
              <a:gd name="connsiteX24" fmla="*/ 6490605 w 8033654"/>
              <a:gd name="connsiteY24" fmla="*/ 298322 h 7031915"/>
              <a:gd name="connsiteX25" fmla="*/ 7949332 w 8033654"/>
              <a:gd name="connsiteY25" fmla="*/ 3216682 h 7031915"/>
              <a:gd name="connsiteX26" fmla="*/ 7992299 w 8033654"/>
              <a:gd name="connsiteY26" fmla="*/ 3302616 h 7031915"/>
              <a:gd name="connsiteX27" fmla="*/ 8021693 w 8033654"/>
              <a:gd name="connsiteY27" fmla="*/ 3397306 h 7031915"/>
              <a:gd name="connsiteX28" fmla="*/ 8033654 w 8033654"/>
              <a:gd name="connsiteY28" fmla="*/ 3515957 h 7031915"/>
              <a:gd name="connsiteX29" fmla="*/ 8021693 w 8033654"/>
              <a:gd name="connsiteY29" fmla="*/ 3634608 h 7031915"/>
              <a:gd name="connsiteX30" fmla="*/ 7992299 w 8033654"/>
              <a:gd name="connsiteY30" fmla="*/ 3729298 h 7031915"/>
              <a:gd name="connsiteX31" fmla="*/ 7949332 w 8033654"/>
              <a:gd name="connsiteY31" fmla="*/ 3815232 h 7031915"/>
              <a:gd name="connsiteX32" fmla="*/ 6535055 w 8033654"/>
              <a:gd name="connsiteY32" fmla="*/ 6638796 h 7031915"/>
              <a:gd name="connsiteX33" fmla="*/ 6524461 w 8033654"/>
              <a:gd name="connsiteY33" fmla="*/ 6646190 h 7031915"/>
              <a:gd name="connsiteX34" fmla="*/ 6482456 w 8033654"/>
              <a:gd name="connsiteY34" fmla="*/ 6736229 h 7031915"/>
              <a:gd name="connsiteX35" fmla="*/ 6090371 w 8033654"/>
              <a:gd name="connsiteY35" fmla="*/ 7019956 h 7031915"/>
              <a:gd name="connsiteX36" fmla="*/ 5971740 w 8033654"/>
              <a:gd name="connsiteY36" fmla="*/ 7031915 h 7031915"/>
              <a:gd name="connsiteX37" fmla="*/ 5971700 w 8033654"/>
              <a:gd name="connsiteY37" fmla="*/ 7031915 h 7031915"/>
              <a:gd name="connsiteX38" fmla="*/ 2058326 w 8033654"/>
              <a:gd name="connsiteY38" fmla="*/ 7031915 h 7031915"/>
              <a:gd name="connsiteX39" fmla="*/ 2176958 w 8033654"/>
              <a:gd name="connsiteY39" fmla="*/ 7019956 h 7031915"/>
              <a:gd name="connsiteX40" fmla="*/ 2363588 w 8033654"/>
              <a:gd name="connsiteY40" fmla="*/ 6946684 h 7031915"/>
              <a:gd name="connsiteX41" fmla="*/ 2418335 w 8033654"/>
              <a:gd name="connsiteY41" fmla="*/ 6906767 h 7031915"/>
              <a:gd name="connsiteX42" fmla="*/ 2418334 w 8033654"/>
              <a:gd name="connsiteY42" fmla="*/ 6906767 h 7031915"/>
              <a:gd name="connsiteX43" fmla="*/ 2176957 w 8033654"/>
              <a:gd name="connsiteY43" fmla="*/ 7019956 h 7031915"/>
              <a:gd name="connsiteX44" fmla="*/ 2058326 w 8033654"/>
              <a:gd name="connsiteY44" fmla="*/ 7031915 h 7031915"/>
              <a:gd name="connsiteX45" fmla="*/ 2058286 w 8033654"/>
              <a:gd name="connsiteY45" fmla="*/ 7031915 h 7031915"/>
              <a:gd name="connsiteX46" fmla="*/ 1939655 w 8033654"/>
              <a:gd name="connsiteY46" fmla="*/ 7019956 h 7031915"/>
              <a:gd name="connsiteX47" fmla="*/ 1642007 w 8033654"/>
              <a:gd name="connsiteY47" fmla="*/ 6859480 h 7031915"/>
              <a:gd name="connsiteX48" fmla="*/ 1570173 w 8033654"/>
              <a:gd name="connsiteY48" fmla="*/ 6772417 h 7031915"/>
              <a:gd name="connsiteX49" fmla="*/ 1508795 w 8033654"/>
              <a:gd name="connsiteY49" fmla="*/ 6649661 h 7031915"/>
              <a:gd name="connsiteX50" fmla="*/ 1508794 w 8033654"/>
              <a:gd name="connsiteY50" fmla="*/ 6649657 h 7031915"/>
              <a:gd name="connsiteX51" fmla="*/ 115723 w 8033654"/>
              <a:gd name="connsiteY51" fmla="*/ 3863519 h 7031915"/>
              <a:gd name="connsiteX52" fmla="*/ 115722 w 8033654"/>
              <a:gd name="connsiteY52" fmla="*/ 3863518 h 7031915"/>
              <a:gd name="connsiteX53" fmla="*/ 29470 w 8033654"/>
              <a:gd name="connsiteY53" fmla="*/ 3691014 h 7031915"/>
              <a:gd name="connsiteX54" fmla="*/ 11962 w 8033654"/>
              <a:gd name="connsiteY54" fmla="*/ 3634608 h 7031915"/>
              <a:gd name="connsiteX55" fmla="*/ 0 w 8033654"/>
              <a:gd name="connsiteY55" fmla="*/ 3515957 h 7031915"/>
              <a:gd name="connsiteX56" fmla="*/ 11962 w 8033654"/>
              <a:gd name="connsiteY56" fmla="*/ 3397306 h 7031915"/>
              <a:gd name="connsiteX57" fmla="*/ 29470 w 8033654"/>
              <a:gd name="connsiteY57" fmla="*/ 3340901 h 7031915"/>
              <a:gd name="connsiteX58" fmla="*/ 115722 w 8033654"/>
              <a:gd name="connsiteY58" fmla="*/ 3168396 h 7031915"/>
              <a:gd name="connsiteX59" fmla="*/ 115723 w 8033654"/>
              <a:gd name="connsiteY59" fmla="*/ 3168396 h 7031915"/>
              <a:gd name="connsiteX60" fmla="*/ 1508796 w 8033654"/>
              <a:gd name="connsiteY60" fmla="*/ 382255 h 7031915"/>
              <a:gd name="connsiteX61" fmla="*/ 1570174 w 8033654"/>
              <a:gd name="connsiteY61"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52162 w 8033654"/>
              <a:gd name="connsiteY4" fmla="*/ 494730 h 7031915"/>
              <a:gd name="connsiteX5" fmla="*/ 6529086 w 8033654"/>
              <a:gd name="connsiteY5" fmla="*/ 402424 h 7031915"/>
              <a:gd name="connsiteX6" fmla="*/ 6546753 w 8033654"/>
              <a:gd name="connsiteY6" fmla="*/ 467828 h 7031915"/>
              <a:gd name="connsiteX7" fmla="*/ 6540064 w 8033654"/>
              <a:gd name="connsiteY7" fmla="*/ 434562 h 7031915"/>
              <a:gd name="connsiteX8" fmla="*/ 6529086 w 8033654"/>
              <a:gd name="connsiteY8" fmla="*/ 402424 h 7031915"/>
              <a:gd name="connsiteX9" fmla="*/ 6482461 w 8033654"/>
              <a:gd name="connsiteY9" fmla="*/ 295697 h 7031915"/>
              <a:gd name="connsiteX10" fmla="*/ 6520430 w 8033654"/>
              <a:gd name="connsiteY10" fmla="*/ 377086 h 7031915"/>
              <a:gd name="connsiteX11" fmla="*/ 6515577 w 8033654"/>
              <a:gd name="connsiteY11" fmla="*/ 362878 h 7031915"/>
              <a:gd name="connsiteX12" fmla="*/ 6482461 w 8033654"/>
              <a:gd name="connsiteY12" fmla="*/ 295697 h 7031915"/>
              <a:gd name="connsiteX13" fmla="*/ 2058287 w 8033654"/>
              <a:gd name="connsiteY13" fmla="*/ 0 h 7031915"/>
              <a:gd name="connsiteX14" fmla="*/ 2058326 w 8033654"/>
              <a:gd name="connsiteY14" fmla="*/ 0 h 7031915"/>
              <a:gd name="connsiteX15" fmla="*/ 5971699 w 8033654"/>
              <a:gd name="connsiteY15" fmla="*/ 0 h 7031915"/>
              <a:gd name="connsiteX16" fmla="*/ 5971700 w 8033654"/>
              <a:gd name="connsiteY16" fmla="*/ 0 h 7031915"/>
              <a:gd name="connsiteX17" fmla="*/ 5971740 w 8033654"/>
              <a:gd name="connsiteY17" fmla="*/ 0 h 7031915"/>
              <a:gd name="connsiteX18" fmla="*/ 6090371 w 8033654"/>
              <a:gd name="connsiteY18" fmla="*/ 11959 h 7031915"/>
              <a:gd name="connsiteX19" fmla="*/ 6357004 w 8033654"/>
              <a:gd name="connsiteY19" fmla="*/ 143562 h 7031915"/>
              <a:gd name="connsiteX20" fmla="*/ 6421756 w 8033654"/>
              <a:gd name="connsiteY20" fmla="*/ 209878 h 7031915"/>
              <a:gd name="connsiteX21" fmla="*/ 6426018 w 8033654"/>
              <a:gd name="connsiteY21" fmla="*/ 214243 h 7031915"/>
              <a:gd name="connsiteX22" fmla="*/ 6463356 w 8033654"/>
              <a:gd name="connsiteY22" fmla="*/ 268125 h 7031915"/>
              <a:gd name="connsiteX23" fmla="*/ 6480094 w 8033654"/>
              <a:gd name="connsiteY23" fmla="*/ 292278 h 7031915"/>
              <a:gd name="connsiteX24" fmla="*/ 6490605 w 8033654"/>
              <a:gd name="connsiteY24" fmla="*/ 298322 h 7031915"/>
              <a:gd name="connsiteX25" fmla="*/ 7949332 w 8033654"/>
              <a:gd name="connsiteY25" fmla="*/ 3216682 h 7031915"/>
              <a:gd name="connsiteX26" fmla="*/ 7992299 w 8033654"/>
              <a:gd name="connsiteY26" fmla="*/ 3302616 h 7031915"/>
              <a:gd name="connsiteX27" fmla="*/ 8021693 w 8033654"/>
              <a:gd name="connsiteY27" fmla="*/ 3397306 h 7031915"/>
              <a:gd name="connsiteX28" fmla="*/ 8033654 w 8033654"/>
              <a:gd name="connsiteY28" fmla="*/ 3515957 h 7031915"/>
              <a:gd name="connsiteX29" fmla="*/ 8021693 w 8033654"/>
              <a:gd name="connsiteY29" fmla="*/ 3634608 h 7031915"/>
              <a:gd name="connsiteX30" fmla="*/ 7992299 w 8033654"/>
              <a:gd name="connsiteY30" fmla="*/ 3729298 h 7031915"/>
              <a:gd name="connsiteX31" fmla="*/ 7949332 w 8033654"/>
              <a:gd name="connsiteY31" fmla="*/ 3815232 h 7031915"/>
              <a:gd name="connsiteX32" fmla="*/ 6535055 w 8033654"/>
              <a:gd name="connsiteY32" fmla="*/ 6638796 h 7031915"/>
              <a:gd name="connsiteX33" fmla="*/ 6524461 w 8033654"/>
              <a:gd name="connsiteY33" fmla="*/ 6646190 h 7031915"/>
              <a:gd name="connsiteX34" fmla="*/ 6482456 w 8033654"/>
              <a:gd name="connsiteY34" fmla="*/ 6736229 h 7031915"/>
              <a:gd name="connsiteX35" fmla="*/ 6090371 w 8033654"/>
              <a:gd name="connsiteY35" fmla="*/ 7019956 h 7031915"/>
              <a:gd name="connsiteX36" fmla="*/ 5971740 w 8033654"/>
              <a:gd name="connsiteY36" fmla="*/ 7031915 h 7031915"/>
              <a:gd name="connsiteX37" fmla="*/ 5971700 w 8033654"/>
              <a:gd name="connsiteY37" fmla="*/ 7031915 h 7031915"/>
              <a:gd name="connsiteX38" fmla="*/ 2058326 w 8033654"/>
              <a:gd name="connsiteY38" fmla="*/ 7031915 h 7031915"/>
              <a:gd name="connsiteX39" fmla="*/ 2176958 w 8033654"/>
              <a:gd name="connsiteY39" fmla="*/ 7019956 h 7031915"/>
              <a:gd name="connsiteX40" fmla="*/ 2363588 w 8033654"/>
              <a:gd name="connsiteY40" fmla="*/ 6946684 h 7031915"/>
              <a:gd name="connsiteX41" fmla="*/ 2418335 w 8033654"/>
              <a:gd name="connsiteY41" fmla="*/ 6906767 h 7031915"/>
              <a:gd name="connsiteX42" fmla="*/ 2176957 w 8033654"/>
              <a:gd name="connsiteY42" fmla="*/ 7019956 h 7031915"/>
              <a:gd name="connsiteX43" fmla="*/ 2058326 w 8033654"/>
              <a:gd name="connsiteY43" fmla="*/ 7031915 h 7031915"/>
              <a:gd name="connsiteX44" fmla="*/ 2058286 w 8033654"/>
              <a:gd name="connsiteY44" fmla="*/ 7031915 h 7031915"/>
              <a:gd name="connsiteX45" fmla="*/ 1939655 w 8033654"/>
              <a:gd name="connsiteY45" fmla="*/ 7019956 h 7031915"/>
              <a:gd name="connsiteX46" fmla="*/ 1642007 w 8033654"/>
              <a:gd name="connsiteY46" fmla="*/ 6859480 h 7031915"/>
              <a:gd name="connsiteX47" fmla="*/ 1570173 w 8033654"/>
              <a:gd name="connsiteY47" fmla="*/ 6772417 h 7031915"/>
              <a:gd name="connsiteX48" fmla="*/ 1508795 w 8033654"/>
              <a:gd name="connsiteY48" fmla="*/ 6649661 h 7031915"/>
              <a:gd name="connsiteX49" fmla="*/ 1508794 w 8033654"/>
              <a:gd name="connsiteY49" fmla="*/ 6649657 h 7031915"/>
              <a:gd name="connsiteX50" fmla="*/ 115723 w 8033654"/>
              <a:gd name="connsiteY50" fmla="*/ 3863519 h 7031915"/>
              <a:gd name="connsiteX51" fmla="*/ 115722 w 8033654"/>
              <a:gd name="connsiteY51" fmla="*/ 3863518 h 7031915"/>
              <a:gd name="connsiteX52" fmla="*/ 29470 w 8033654"/>
              <a:gd name="connsiteY52" fmla="*/ 3691014 h 7031915"/>
              <a:gd name="connsiteX53" fmla="*/ 11962 w 8033654"/>
              <a:gd name="connsiteY53" fmla="*/ 3634608 h 7031915"/>
              <a:gd name="connsiteX54" fmla="*/ 0 w 8033654"/>
              <a:gd name="connsiteY54" fmla="*/ 3515957 h 7031915"/>
              <a:gd name="connsiteX55" fmla="*/ 11962 w 8033654"/>
              <a:gd name="connsiteY55" fmla="*/ 3397306 h 7031915"/>
              <a:gd name="connsiteX56" fmla="*/ 29470 w 8033654"/>
              <a:gd name="connsiteY56" fmla="*/ 3340901 h 7031915"/>
              <a:gd name="connsiteX57" fmla="*/ 115722 w 8033654"/>
              <a:gd name="connsiteY57" fmla="*/ 3168396 h 7031915"/>
              <a:gd name="connsiteX58" fmla="*/ 115723 w 8033654"/>
              <a:gd name="connsiteY58" fmla="*/ 3168396 h 7031915"/>
              <a:gd name="connsiteX59" fmla="*/ 1508796 w 8033654"/>
              <a:gd name="connsiteY59" fmla="*/ 382255 h 7031915"/>
              <a:gd name="connsiteX60" fmla="*/ 1570174 w 8033654"/>
              <a:gd name="connsiteY60" fmla="*/ 259499 h 7031915"/>
              <a:gd name="connsiteX61" fmla="*/ 1642008 w 8033654"/>
              <a:gd name="connsiteY61" fmla="*/ 172435 h 7031915"/>
              <a:gd name="connsiteX62" fmla="*/ 1939656 w 8033654"/>
              <a:gd name="connsiteY62" fmla="*/ 11959 h 7031915"/>
              <a:gd name="connsiteX63" fmla="*/ 2058287 w 8033654"/>
              <a:gd name="connsiteY63" fmla="*/ 0 h 7031915"/>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52162 w 8033654"/>
              <a:gd name="connsiteY4" fmla="*/ 494730 h 7031915"/>
              <a:gd name="connsiteX5" fmla="*/ 6529086 w 8033654"/>
              <a:gd name="connsiteY5" fmla="*/ 402424 h 7031915"/>
              <a:gd name="connsiteX6" fmla="*/ 6546753 w 8033654"/>
              <a:gd name="connsiteY6" fmla="*/ 467828 h 7031915"/>
              <a:gd name="connsiteX7" fmla="*/ 6540064 w 8033654"/>
              <a:gd name="connsiteY7" fmla="*/ 434562 h 7031915"/>
              <a:gd name="connsiteX8" fmla="*/ 6529086 w 8033654"/>
              <a:gd name="connsiteY8" fmla="*/ 402424 h 7031915"/>
              <a:gd name="connsiteX9" fmla="*/ 6482461 w 8033654"/>
              <a:gd name="connsiteY9" fmla="*/ 295697 h 7031915"/>
              <a:gd name="connsiteX10" fmla="*/ 6520430 w 8033654"/>
              <a:gd name="connsiteY10" fmla="*/ 377086 h 7031915"/>
              <a:gd name="connsiteX11" fmla="*/ 6515577 w 8033654"/>
              <a:gd name="connsiteY11" fmla="*/ 362878 h 7031915"/>
              <a:gd name="connsiteX12" fmla="*/ 6482461 w 8033654"/>
              <a:gd name="connsiteY12" fmla="*/ 295697 h 7031915"/>
              <a:gd name="connsiteX13" fmla="*/ 2058287 w 8033654"/>
              <a:gd name="connsiteY13" fmla="*/ 0 h 7031915"/>
              <a:gd name="connsiteX14" fmla="*/ 2058326 w 8033654"/>
              <a:gd name="connsiteY14" fmla="*/ 0 h 7031915"/>
              <a:gd name="connsiteX15" fmla="*/ 5971699 w 8033654"/>
              <a:gd name="connsiteY15" fmla="*/ 0 h 7031915"/>
              <a:gd name="connsiteX16" fmla="*/ 5971700 w 8033654"/>
              <a:gd name="connsiteY16" fmla="*/ 0 h 7031915"/>
              <a:gd name="connsiteX17" fmla="*/ 5971740 w 8033654"/>
              <a:gd name="connsiteY17" fmla="*/ 0 h 7031915"/>
              <a:gd name="connsiteX18" fmla="*/ 6090371 w 8033654"/>
              <a:gd name="connsiteY18" fmla="*/ 11959 h 7031915"/>
              <a:gd name="connsiteX19" fmla="*/ 6357004 w 8033654"/>
              <a:gd name="connsiteY19" fmla="*/ 143562 h 7031915"/>
              <a:gd name="connsiteX20" fmla="*/ 6421756 w 8033654"/>
              <a:gd name="connsiteY20" fmla="*/ 209878 h 7031915"/>
              <a:gd name="connsiteX21" fmla="*/ 6426018 w 8033654"/>
              <a:gd name="connsiteY21" fmla="*/ 214243 h 7031915"/>
              <a:gd name="connsiteX22" fmla="*/ 6463356 w 8033654"/>
              <a:gd name="connsiteY22" fmla="*/ 268125 h 7031915"/>
              <a:gd name="connsiteX23" fmla="*/ 6480094 w 8033654"/>
              <a:gd name="connsiteY23" fmla="*/ 292278 h 7031915"/>
              <a:gd name="connsiteX24" fmla="*/ 6490605 w 8033654"/>
              <a:gd name="connsiteY24" fmla="*/ 298322 h 7031915"/>
              <a:gd name="connsiteX25" fmla="*/ 7949332 w 8033654"/>
              <a:gd name="connsiteY25" fmla="*/ 3216682 h 7031915"/>
              <a:gd name="connsiteX26" fmla="*/ 7992299 w 8033654"/>
              <a:gd name="connsiteY26" fmla="*/ 3302616 h 7031915"/>
              <a:gd name="connsiteX27" fmla="*/ 8021693 w 8033654"/>
              <a:gd name="connsiteY27" fmla="*/ 3397306 h 7031915"/>
              <a:gd name="connsiteX28" fmla="*/ 8033654 w 8033654"/>
              <a:gd name="connsiteY28" fmla="*/ 3515957 h 7031915"/>
              <a:gd name="connsiteX29" fmla="*/ 8021693 w 8033654"/>
              <a:gd name="connsiteY29" fmla="*/ 3634608 h 7031915"/>
              <a:gd name="connsiteX30" fmla="*/ 7992299 w 8033654"/>
              <a:gd name="connsiteY30" fmla="*/ 3729298 h 7031915"/>
              <a:gd name="connsiteX31" fmla="*/ 7949332 w 8033654"/>
              <a:gd name="connsiteY31" fmla="*/ 3815232 h 7031915"/>
              <a:gd name="connsiteX32" fmla="*/ 6535055 w 8033654"/>
              <a:gd name="connsiteY32" fmla="*/ 6638796 h 7031915"/>
              <a:gd name="connsiteX33" fmla="*/ 6524461 w 8033654"/>
              <a:gd name="connsiteY33" fmla="*/ 6646190 h 7031915"/>
              <a:gd name="connsiteX34" fmla="*/ 6482456 w 8033654"/>
              <a:gd name="connsiteY34" fmla="*/ 6736229 h 7031915"/>
              <a:gd name="connsiteX35" fmla="*/ 6090371 w 8033654"/>
              <a:gd name="connsiteY35" fmla="*/ 7019956 h 7031915"/>
              <a:gd name="connsiteX36" fmla="*/ 5971740 w 8033654"/>
              <a:gd name="connsiteY36" fmla="*/ 7031915 h 7031915"/>
              <a:gd name="connsiteX37" fmla="*/ 5971700 w 8033654"/>
              <a:gd name="connsiteY37" fmla="*/ 7031915 h 7031915"/>
              <a:gd name="connsiteX38" fmla="*/ 2058326 w 8033654"/>
              <a:gd name="connsiteY38" fmla="*/ 7031915 h 7031915"/>
              <a:gd name="connsiteX39" fmla="*/ 2176958 w 8033654"/>
              <a:gd name="connsiteY39" fmla="*/ 7019956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62" fmla="*/ 2058287 w 8033654"/>
              <a:gd name="connsiteY62" fmla="*/ 0 h 7031915"/>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52162 w 8033654"/>
              <a:gd name="connsiteY4" fmla="*/ 494730 h 7031915"/>
              <a:gd name="connsiteX5" fmla="*/ 6529086 w 8033654"/>
              <a:gd name="connsiteY5" fmla="*/ 402424 h 7031915"/>
              <a:gd name="connsiteX6" fmla="*/ 6546753 w 8033654"/>
              <a:gd name="connsiteY6" fmla="*/ 467828 h 7031915"/>
              <a:gd name="connsiteX7" fmla="*/ 6540064 w 8033654"/>
              <a:gd name="connsiteY7" fmla="*/ 434562 h 7031915"/>
              <a:gd name="connsiteX8" fmla="*/ 6529086 w 8033654"/>
              <a:gd name="connsiteY8" fmla="*/ 402424 h 7031915"/>
              <a:gd name="connsiteX9" fmla="*/ 6482461 w 8033654"/>
              <a:gd name="connsiteY9" fmla="*/ 295697 h 7031915"/>
              <a:gd name="connsiteX10" fmla="*/ 6520430 w 8033654"/>
              <a:gd name="connsiteY10" fmla="*/ 377086 h 7031915"/>
              <a:gd name="connsiteX11" fmla="*/ 6515577 w 8033654"/>
              <a:gd name="connsiteY11" fmla="*/ 362878 h 7031915"/>
              <a:gd name="connsiteX12" fmla="*/ 6482461 w 8033654"/>
              <a:gd name="connsiteY12" fmla="*/ 295697 h 7031915"/>
              <a:gd name="connsiteX13" fmla="*/ 2058287 w 8033654"/>
              <a:gd name="connsiteY13" fmla="*/ 0 h 7031915"/>
              <a:gd name="connsiteX14" fmla="*/ 2058326 w 8033654"/>
              <a:gd name="connsiteY14" fmla="*/ 0 h 7031915"/>
              <a:gd name="connsiteX15" fmla="*/ 5971699 w 8033654"/>
              <a:gd name="connsiteY15" fmla="*/ 0 h 7031915"/>
              <a:gd name="connsiteX16" fmla="*/ 5971700 w 8033654"/>
              <a:gd name="connsiteY16" fmla="*/ 0 h 7031915"/>
              <a:gd name="connsiteX17" fmla="*/ 5971740 w 8033654"/>
              <a:gd name="connsiteY17" fmla="*/ 0 h 7031915"/>
              <a:gd name="connsiteX18" fmla="*/ 6090371 w 8033654"/>
              <a:gd name="connsiteY18" fmla="*/ 11959 h 7031915"/>
              <a:gd name="connsiteX19" fmla="*/ 6357004 w 8033654"/>
              <a:gd name="connsiteY19" fmla="*/ 143562 h 7031915"/>
              <a:gd name="connsiteX20" fmla="*/ 6421756 w 8033654"/>
              <a:gd name="connsiteY20" fmla="*/ 209878 h 7031915"/>
              <a:gd name="connsiteX21" fmla="*/ 6426018 w 8033654"/>
              <a:gd name="connsiteY21" fmla="*/ 214243 h 7031915"/>
              <a:gd name="connsiteX22" fmla="*/ 6463356 w 8033654"/>
              <a:gd name="connsiteY22" fmla="*/ 268125 h 7031915"/>
              <a:gd name="connsiteX23" fmla="*/ 6480094 w 8033654"/>
              <a:gd name="connsiteY23" fmla="*/ 292278 h 7031915"/>
              <a:gd name="connsiteX24" fmla="*/ 6490605 w 8033654"/>
              <a:gd name="connsiteY24" fmla="*/ 298322 h 7031915"/>
              <a:gd name="connsiteX25" fmla="*/ 7949332 w 8033654"/>
              <a:gd name="connsiteY25" fmla="*/ 3216682 h 7031915"/>
              <a:gd name="connsiteX26" fmla="*/ 7992299 w 8033654"/>
              <a:gd name="connsiteY26" fmla="*/ 3302616 h 7031915"/>
              <a:gd name="connsiteX27" fmla="*/ 8021693 w 8033654"/>
              <a:gd name="connsiteY27" fmla="*/ 3397306 h 7031915"/>
              <a:gd name="connsiteX28" fmla="*/ 8033654 w 8033654"/>
              <a:gd name="connsiteY28" fmla="*/ 3515957 h 7031915"/>
              <a:gd name="connsiteX29" fmla="*/ 8021693 w 8033654"/>
              <a:gd name="connsiteY29" fmla="*/ 3634608 h 7031915"/>
              <a:gd name="connsiteX30" fmla="*/ 7992299 w 8033654"/>
              <a:gd name="connsiteY30" fmla="*/ 3729298 h 7031915"/>
              <a:gd name="connsiteX31" fmla="*/ 7949332 w 8033654"/>
              <a:gd name="connsiteY31" fmla="*/ 3815232 h 7031915"/>
              <a:gd name="connsiteX32" fmla="*/ 6535055 w 8033654"/>
              <a:gd name="connsiteY32" fmla="*/ 6638796 h 7031915"/>
              <a:gd name="connsiteX33" fmla="*/ 6524461 w 8033654"/>
              <a:gd name="connsiteY33" fmla="*/ 6646190 h 7031915"/>
              <a:gd name="connsiteX34" fmla="*/ 6482456 w 8033654"/>
              <a:gd name="connsiteY34" fmla="*/ 6736229 h 7031915"/>
              <a:gd name="connsiteX35" fmla="*/ 6090371 w 8033654"/>
              <a:gd name="connsiteY35" fmla="*/ 7019956 h 7031915"/>
              <a:gd name="connsiteX36" fmla="*/ 5971740 w 8033654"/>
              <a:gd name="connsiteY36" fmla="*/ 7031915 h 7031915"/>
              <a:gd name="connsiteX37" fmla="*/ 5971700 w 8033654"/>
              <a:gd name="connsiteY37" fmla="*/ 7031915 h 7031915"/>
              <a:gd name="connsiteX38" fmla="*/ 2058326 w 8033654"/>
              <a:gd name="connsiteY38" fmla="*/ 7031915 h 7031915"/>
              <a:gd name="connsiteX39" fmla="*/ 2176958 w 8033654"/>
              <a:gd name="connsiteY39" fmla="*/ 7019956 h 7031915"/>
              <a:gd name="connsiteX40" fmla="*/ 2176957 w 8033654"/>
              <a:gd name="connsiteY40" fmla="*/ 7019956 h 7031915"/>
              <a:gd name="connsiteX41" fmla="*/ 2058326 w 8033654"/>
              <a:gd name="connsiteY41" fmla="*/ 7031915 h 7031915"/>
              <a:gd name="connsiteX42" fmla="*/ 2058286 w 8033654"/>
              <a:gd name="connsiteY42" fmla="*/ 7031915 h 7031915"/>
              <a:gd name="connsiteX43" fmla="*/ 1939655 w 8033654"/>
              <a:gd name="connsiteY43" fmla="*/ 7019956 h 7031915"/>
              <a:gd name="connsiteX44" fmla="*/ 1642007 w 8033654"/>
              <a:gd name="connsiteY44" fmla="*/ 6859480 h 7031915"/>
              <a:gd name="connsiteX45" fmla="*/ 1570173 w 8033654"/>
              <a:gd name="connsiteY45" fmla="*/ 6772417 h 7031915"/>
              <a:gd name="connsiteX46" fmla="*/ 1508795 w 8033654"/>
              <a:gd name="connsiteY46" fmla="*/ 6649661 h 7031915"/>
              <a:gd name="connsiteX47" fmla="*/ 1508794 w 8033654"/>
              <a:gd name="connsiteY47" fmla="*/ 6649657 h 7031915"/>
              <a:gd name="connsiteX48" fmla="*/ 115723 w 8033654"/>
              <a:gd name="connsiteY48" fmla="*/ 3863519 h 7031915"/>
              <a:gd name="connsiteX49" fmla="*/ 115722 w 8033654"/>
              <a:gd name="connsiteY49" fmla="*/ 3863518 h 7031915"/>
              <a:gd name="connsiteX50" fmla="*/ 29470 w 8033654"/>
              <a:gd name="connsiteY50" fmla="*/ 3691014 h 7031915"/>
              <a:gd name="connsiteX51" fmla="*/ 11962 w 8033654"/>
              <a:gd name="connsiteY51" fmla="*/ 3634608 h 7031915"/>
              <a:gd name="connsiteX52" fmla="*/ 0 w 8033654"/>
              <a:gd name="connsiteY52" fmla="*/ 3515957 h 7031915"/>
              <a:gd name="connsiteX53" fmla="*/ 11962 w 8033654"/>
              <a:gd name="connsiteY53" fmla="*/ 3397306 h 7031915"/>
              <a:gd name="connsiteX54" fmla="*/ 29470 w 8033654"/>
              <a:gd name="connsiteY54" fmla="*/ 3340901 h 7031915"/>
              <a:gd name="connsiteX55" fmla="*/ 115722 w 8033654"/>
              <a:gd name="connsiteY55" fmla="*/ 3168396 h 7031915"/>
              <a:gd name="connsiteX56" fmla="*/ 115723 w 8033654"/>
              <a:gd name="connsiteY56" fmla="*/ 3168396 h 7031915"/>
              <a:gd name="connsiteX57" fmla="*/ 1508796 w 8033654"/>
              <a:gd name="connsiteY57" fmla="*/ 382255 h 7031915"/>
              <a:gd name="connsiteX58" fmla="*/ 1570174 w 8033654"/>
              <a:gd name="connsiteY58" fmla="*/ 259499 h 7031915"/>
              <a:gd name="connsiteX59" fmla="*/ 1642008 w 8033654"/>
              <a:gd name="connsiteY59" fmla="*/ 172435 h 7031915"/>
              <a:gd name="connsiteX60" fmla="*/ 1939656 w 8033654"/>
              <a:gd name="connsiteY60" fmla="*/ 11959 h 7031915"/>
              <a:gd name="connsiteX61" fmla="*/ 2058287 w 8033654"/>
              <a:gd name="connsiteY61" fmla="*/ 0 h 7031915"/>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52162 w 8033654"/>
              <a:gd name="connsiteY4" fmla="*/ 494730 h 7031915"/>
              <a:gd name="connsiteX5" fmla="*/ 6529086 w 8033654"/>
              <a:gd name="connsiteY5" fmla="*/ 402424 h 7031915"/>
              <a:gd name="connsiteX6" fmla="*/ 6540064 w 8033654"/>
              <a:gd name="connsiteY6" fmla="*/ 434562 h 7031915"/>
              <a:gd name="connsiteX7" fmla="*/ 6529086 w 8033654"/>
              <a:gd name="connsiteY7" fmla="*/ 402424 h 7031915"/>
              <a:gd name="connsiteX8" fmla="*/ 6482461 w 8033654"/>
              <a:gd name="connsiteY8" fmla="*/ 295697 h 7031915"/>
              <a:gd name="connsiteX9" fmla="*/ 6520430 w 8033654"/>
              <a:gd name="connsiteY9" fmla="*/ 377086 h 7031915"/>
              <a:gd name="connsiteX10" fmla="*/ 6515577 w 8033654"/>
              <a:gd name="connsiteY10" fmla="*/ 362878 h 7031915"/>
              <a:gd name="connsiteX11" fmla="*/ 6482461 w 8033654"/>
              <a:gd name="connsiteY11" fmla="*/ 295697 h 7031915"/>
              <a:gd name="connsiteX12" fmla="*/ 2058287 w 8033654"/>
              <a:gd name="connsiteY12" fmla="*/ 0 h 7031915"/>
              <a:gd name="connsiteX13" fmla="*/ 2058326 w 8033654"/>
              <a:gd name="connsiteY13" fmla="*/ 0 h 7031915"/>
              <a:gd name="connsiteX14" fmla="*/ 5971699 w 8033654"/>
              <a:gd name="connsiteY14" fmla="*/ 0 h 7031915"/>
              <a:gd name="connsiteX15" fmla="*/ 5971700 w 8033654"/>
              <a:gd name="connsiteY15" fmla="*/ 0 h 7031915"/>
              <a:gd name="connsiteX16" fmla="*/ 5971740 w 8033654"/>
              <a:gd name="connsiteY16" fmla="*/ 0 h 7031915"/>
              <a:gd name="connsiteX17" fmla="*/ 6090371 w 8033654"/>
              <a:gd name="connsiteY17" fmla="*/ 11959 h 7031915"/>
              <a:gd name="connsiteX18" fmla="*/ 6357004 w 8033654"/>
              <a:gd name="connsiteY18" fmla="*/ 143562 h 7031915"/>
              <a:gd name="connsiteX19" fmla="*/ 6421756 w 8033654"/>
              <a:gd name="connsiteY19" fmla="*/ 209878 h 7031915"/>
              <a:gd name="connsiteX20" fmla="*/ 6426018 w 8033654"/>
              <a:gd name="connsiteY20" fmla="*/ 214243 h 7031915"/>
              <a:gd name="connsiteX21" fmla="*/ 6463356 w 8033654"/>
              <a:gd name="connsiteY21" fmla="*/ 268125 h 7031915"/>
              <a:gd name="connsiteX22" fmla="*/ 6480094 w 8033654"/>
              <a:gd name="connsiteY22" fmla="*/ 292278 h 7031915"/>
              <a:gd name="connsiteX23" fmla="*/ 6490605 w 8033654"/>
              <a:gd name="connsiteY23" fmla="*/ 298322 h 7031915"/>
              <a:gd name="connsiteX24" fmla="*/ 7949332 w 8033654"/>
              <a:gd name="connsiteY24" fmla="*/ 3216682 h 7031915"/>
              <a:gd name="connsiteX25" fmla="*/ 7992299 w 8033654"/>
              <a:gd name="connsiteY25" fmla="*/ 3302616 h 7031915"/>
              <a:gd name="connsiteX26" fmla="*/ 8021693 w 8033654"/>
              <a:gd name="connsiteY26" fmla="*/ 3397306 h 7031915"/>
              <a:gd name="connsiteX27" fmla="*/ 8033654 w 8033654"/>
              <a:gd name="connsiteY27" fmla="*/ 3515957 h 7031915"/>
              <a:gd name="connsiteX28" fmla="*/ 8021693 w 8033654"/>
              <a:gd name="connsiteY28" fmla="*/ 3634608 h 7031915"/>
              <a:gd name="connsiteX29" fmla="*/ 7992299 w 8033654"/>
              <a:gd name="connsiteY29" fmla="*/ 3729298 h 7031915"/>
              <a:gd name="connsiteX30" fmla="*/ 7949332 w 8033654"/>
              <a:gd name="connsiteY30" fmla="*/ 3815232 h 7031915"/>
              <a:gd name="connsiteX31" fmla="*/ 6535055 w 8033654"/>
              <a:gd name="connsiteY31" fmla="*/ 6638796 h 7031915"/>
              <a:gd name="connsiteX32" fmla="*/ 6524461 w 8033654"/>
              <a:gd name="connsiteY32" fmla="*/ 6646190 h 7031915"/>
              <a:gd name="connsiteX33" fmla="*/ 6482456 w 8033654"/>
              <a:gd name="connsiteY33" fmla="*/ 6736229 h 7031915"/>
              <a:gd name="connsiteX34" fmla="*/ 6090371 w 8033654"/>
              <a:gd name="connsiteY34" fmla="*/ 7019956 h 7031915"/>
              <a:gd name="connsiteX35" fmla="*/ 5971740 w 8033654"/>
              <a:gd name="connsiteY35" fmla="*/ 7031915 h 7031915"/>
              <a:gd name="connsiteX36" fmla="*/ 5971700 w 8033654"/>
              <a:gd name="connsiteY36" fmla="*/ 7031915 h 7031915"/>
              <a:gd name="connsiteX37" fmla="*/ 2058326 w 8033654"/>
              <a:gd name="connsiteY37" fmla="*/ 7031915 h 7031915"/>
              <a:gd name="connsiteX38" fmla="*/ 2176958 w 8033654"/>
              <a:gd name="connsiteY38" fmla="*/ 7019956 h 7031915"/>
              <a:gd name="connsiteX39" fmla="*/ 2176957 w 8033654"/>
              <a:gd name="connsiteY39" fmla="*/ 7019956 h 7031915"/>
              <a:gd name="connsiteX40" fmla="*/ 2058326 w 8033654"/>
              <a:gd name="connsiteY40" fmla="*/ 7031915 h 7031915"/>
              <a:gd name="connsiteX41" fmla="*/ 2058286 w 8033654"/>
              <a:gd name="connsiteY41" fmla="*/ 7031915 h 7031915"/>
              <a:gd name="connsiteX42" fmla="*/ 1939655 w 8033654"/>
              <a:gd name="connsiteY42" fmla="*/ 7019956 h 7031915"/>
              <a:gd name="connsiteX43" fmla="*/ 1642007 w 8033654"/>
              <a:gd name="connsiteY43" fmla="*/ 6859480 h 7031915"/>
              <a:gd name="connsiteX44" fmla="*/ 1570173 w 8033654"/>
              <a:gd name="connsiteY44" fmla="*/ 6772417 h 7031915"/>
              <a:gd name="connsiteX45" fmla="*/ 1508795 w 8033654"/>
              <a:gd name="connsiteY45" fmla="*/ 6649661 h 7031915"/>
              <a:gd name="connsiteX46" fmla="*/ 1508794 w 8033654"/>
              <a:gd name="connsiteY46" fmla="*/ 6649657 h 7031915"/>
              <a:gd name="connsiteX47" fmla="*/ 115723 w 8033654"/>
              <a:gd name="connsiteY47" fmla="*/ 3863519 h 7031915"/>
              <a:gd name="connsiteX48" fmla="*/ 115722 w 8033654"/>
              <a:gd name="connsiteY48" fmla="*/ 3863518 h 7031915"/>
              <a:gd name="connsiteX49" fmla="*/ 29470 w 8033654"/>
              <a:gd name="connsiteY49" fmla="*/ 3691014 h 7031915"/>
              <a:gd name="connsiteX50" fmla="*/ 11962 w 8033654"/>
              <a:gd name="connsiteY50" fmla="*/ 3634608 h 7031915"/>
              <a:gd name="connsiteX51" fmla="*/ 0 w 8033654"/>
              <a:gd name="connsiteY51" fmla="*/ 3515957 h 7031915"/>
              <a:gd name="connsiteX52" fmla="*/ 11962 w 8033654"/>
              <a:gd name="connsiteY52" fmla="*/ 3397306 h 7031915"/>
              <a:gd name="connsiteX53" fmla="*/ 29470 w 8033654"/>
              <a:gd name="connsiteY53" fmla="*/ 3340901 h 7031915"/>
              <a:gd name="connsiteX54" fmla="*/ 115722 w 8033654"/>
              <a:gd name="connsiteY54" fmla="*/ 3168396 h 7031915"/>
              <a:gd name="connsiteX55" fmla="*/ 115723 w 8033654"/>
              <a:gd name="connsiteY55" fmla="*/ 3168396 h 7031915"/>
              <a:gd name="connsiteX56" fmla="*/ 1508796 w 8033654"/>
              <a:gd name="connsiteY56" fmla="*/ 382255 h 7031915"/>
              <a:gd name="connsiteX57" fmla="*/ 1570174 w 8033654"/>
              <a:gd name="connsiteY57" fmla="*/ 259499 h 7031915"/>
              <a:gd name="connsiteX58" fmla="*/ 1642008 w 8033654"/>
              <a:gd name="connsiteY58" fmla="*/ 172435 h 7031915"/>
              <a:gd name="connsiteX59" fmla="*/ 1939656 w 8033654"/>
              <a:gd name="connsiteY59" fmla="*/ 11959 h 7031915"/>
              <a:gd name="connsiteX60" fmla="*/ 2058287 w 8033654"/>
              <a:gd name="connsiteY60" fmla="*/ 0 h 7031915"/>
              <a:gd name="connsiteX0" fmla="*/ 6555247 w 8033654"/>
              <a:gd name="connsiteY0" fmla="*/ 510071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0064 w 8033654"/>
              <a:gd name="connsiteY5" fmla="*/ 434562 h 7031915"/>
              <a:gd name="connsiteX6" fmla="*/ 6529086 w 8033654"/>
              <a:gd name="connsiteY6" fmla="*/ 402424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6482461 w 8033654"/>
              <a:gd name="connsiteY10" fmla="*/ 295697 h 7031915"/>
              <a:gd name="connsiteX11" fmla="*/ 2058287 w 8033654"/>
              <a:gd name="connsiteY11" fmla="*/ 0 h 7031915"/>
              <a:gd name="connsiteX12" fmla="*/ 2058326 w 8033654"/>
              <a:gd name="connsiteY12" fmla="*/ 0 h 7031915"/>
              <a:gd name="connsiteX13" fmla="*/ 5971699 w 8033654"/>
              <a:gd name="connsiteY13" fmla="*/ 0 h 7031915"/>
              <a:gd name="connsiteX14" fmla="*/ 5971700 w 8033654"/>
              <a:gd name="connsiteY14" fmla="*/ 0 h 7031915"/>
              <a:gd name="connsiteX15" fmla="*/ 5971740 w 8033654"/>
              <a:gd name="connsiteY15" fmla="*/ 0 h 7031915"/>
              <a:gd name="connsiteX16" fmla="*/ 6090371 w 8033654"/>
              <a:gd name="connsiteY16" fmla="*/ 11959 h 7031915"/>
              <a:gd name="connsiteX17" fmla="*/ 6357004 w 8033654"/>
              <a:gd name="connsiteY17" fmla="*/ 143562 h 7031915"/>
              <a:gd name="connsiteX18" fmla="*/ 6421756 w 8033654"/>
              <a:gd name="connsiteY18" fmla="*/ 209878 h 7031915"/>
              <a:gd name="connsiteX19" fmla="*/ 6426018 w 8033654"/>
              <a:gd name="connsiteY19" fmla="*/ 214243 h 7031915"/>
              <a:gd name="connsiteX20" fmla="*/ 6463356 w 8033654"/>
              <a:gd name="connsiteY20" fmla="*/ 268125 h 7031915"/>
              <a:gd name="connsiteX21" fmla="*/ 6480094 w 8033654"/>
              <a:gd name="connsiteY21" fmla="*/ 292278 h 7031915"/>
              <a:gd name="connsiteX22" fmla="*/ 6490605 w 8033654"/>
              <a:gd name="connsiteY22" fmla="*/ 298322 h 7031915"/>
              <a:gd name="connsiteX23" fmla="*/ 7949332 w 8033654"/>
              <a:gd name="connsiteY23" fmla="*/ 3216682 h 7031915"/>
              <a:gd name="connsiteX24" fmla="*/ 7992299 w 8033654"/>
              <a:gd name="connsiteY24" fmla="*/ 3302616 h 7031915"/>
              <a:gd name="connsiteX25" fmla="*/ 8021693 w 8033654"/>
              <a:gd name="connsiteY25" fmla="*/ 3397306 h 7031915"/>
              <a:gd name="connsiteX26" fmla="*/ 8033654 w 8033654"/>
              <a:gd name="connsiteY26" fmla="*/ 3515957 h 7031915"/>
              <a:gd name="connsiteX27" fmla="*/ 8021693 w 8033654"/>
              <a:gd name="connsiteY27" fmla="*/ 3634608 h 7031915"/>
              <a:gd name="connsiteX28" fmla="*/ 7992299 w 8033654"/>
              <a:gd name="connsiteY28" fmla="*/ 3729298 h 7031915"/>
              <a:gd name="connsiteX29" fmla="*/ 7949332 w 8033654"/>
              <a:gd name="connsiteY29" fmla="*/ 3815232 h 7031915"/>
              <a:gd name="connsiteX30" fmla="*/ 6535055 w 8033654"/>
              <a:gd name="connsiteY30" fmla="*/ 6638796 h 7031915"/>
              <a:gd name="connsiteX31" fmla="*/ 6524461 w 8033654"/>
              <a:gd name="connsiteY31" fmla="*/ 6646190 h 7031915"/>
              <a:gd name="connsiteX32" fmla="*/ 6482456 w 8033654"/>
              <a:gd name="connsiteY32" fmla="*/ 6736229 h 7031915"/>
              <a:gd name="connsiteX33" fmla="*/ 6090371 w 8033654"/>
              <a:gd name="connsiteY33" fmla="*/ 7019956 h 7031915"/>
              <a:gd name="connsiteX34" fmla="*/ 5971740 w 8033654"/>
              <a:gd name="connsiteY34" fmla="*/ 7031915 h 7031915"/>
              <a:gd name="connsiteX35" fmla="*/ 5971700 w 8033654"/>
              <a:gd name="connsiteY35" fmla="*/ 7031915 h 7031915"/>
              <a:gd name="connsiteX36" fmla="*/ 2058326 w 8033654"/>
              <a:gd name="connsiteY36" fmla="*/ 7031915 h 7031915"/>
              <a:gd name="connsiteX37" fmla="*/ 2176958 w 8033654"/>
              <a:gd name="connsiteY37" fmla="*/ 7019956 h 7031915"/>
              <a:gd name="connsiteX38" fmla="*/ 2176957 w 8033654"/>
              <a:gd name="connsiteY38" fmla="*/ 7019956 h 7031915"/>
              <a:gd name="connsiteX39" fmla="*/ 2058326 w 8033654"/>
              <a:gd name="connsiteY39" fmla="*/ 7031915 h 7031915"/>
              <a:gd name="connsiteX40" fmla="*/ 2058286 w 8033654"/>
              <a:gd name="connsiteY40" fmla="*/ 7031915 h 7031915"/>
              <a:gd name="connsiteX41" fmla="*/ 1939655 w 8033654"/>
              <a:gd name="connsiteY41" fmla="*/ 7019956 h 7031915"/>
              <a:gd name="connsiteX42" fmla="*/ 1642007 w 8033654"/>
              <a:gd name="connsiteY42" fmla="*/ 6859480 h 7031915"/>
              <a:gd name="connsiteX43" fmla="*/ 1570173 w 8033654"/>
              <a:gd name="connsiteY43" fmla="*/ 6772417 h 7031915"/>
              <a:gd name="connsiteX44" fmla="*/ 1508795 w 8033654"/>
              <a:gd name="connsiteY44" fmla="*/ 6649661 h 7031915"/>
              <a:gd name="connsiteX45" fmla="*/ 1508794 w 8033654"/>
              <a:gd name="connsiteY45" fmla="*/ 6649657 h 7031915"/>
              <a:gd name="connsiteX46" fmla="*/ 115723 w 8033654"/>
              <a:gd name="connsiteY46" fmla="*/ 3863519 h 7031915"/>
              <a:gd name="connsiteX47" fmla="*/ 115722 w 8033654"/>
              <a:gd name="connsiteY47" fmla="*/ 3863518 h 7031915"/>
              <a:gd name="connsiteX48" fmla="*/ 29470 w 8033654"/>
              <a:gd name="connsiteY48" fmla="*/ 3691014 h 7031915"/>
              <a:gd name="connsiteX49" fmla="*/ 11962 w 8033654"/>
              <a:gd name="connsiteY49" fmla="*/ 3634608 h 7031915"/>
              <a:gd name="connsiteX50" fmla="*/ 0 w 8033654"/>
              <a:gd name="connsiteY50" fmla="*/ 3515957 h 7031915"/>
              <a:gd name="connsiteX51" fmla="*/ 11962 w 8033654"/>
              <a:gd name="connsiteY51" fmla="*/ 3397306 h 7031915"/>
              <a:gd name="connsiteX52" fmla="*/ 29470 w 8033654"/>
              <a:gd name="connsiteY52" fmla="*/ 3340901 h 7031915"/>
              <a:gd name="connsiteX53" fmla="*/ 115722 w 8033654"/>
              <a:gd name="connsiteY53" fmla="*/ 3168396 h 7031915"/>
              <a:gd name="connsiteX54" fmla="*/ 115723 w 8033654"/>
              <a:gd name="connsiteY54" fmla="*/ 3168396 h 7031915"/>
              <a:gd name="connsiteX55" fmla="*/ 1508796 w 8033654"/>
              <a:gd name="connsiteY55" fmla="*/ 382255 h 7031915"/>
              <a:gd name="connsiteX56" fmla="*/ 1570174 w 8033654"/>
              <a:gd name="connsiteY56" fmla="*/ 259499 h 7031915"/>
              <a:gd name="connsiteX57" fmla="*/ 1642008 w 8033654"/>
              <a:gd name="connsiteY57" fmla="*/ 172435 h 7031915"/>
              <a:gd name="connsiteX58" fmla="*/ 1939656 w 8033654"/>
              <a:gd name="connsiteY58" fmla="*/ 11959 h 7031915"/>
              <a:gd name="connsiteX59" fmla="*/ 2058287 w 8033654"/>
              <a:gd name="connsiteY59" fmla="*/ 0 h 7031915"/>
              <a:gd name="connsiteX0" fmla="*/ 6556798 w 8033654"/>
              <a:gd name="connsiteY0" fmla="*/ 533489 h 7031915"/>
              <a:gd name="connsiteX1" fmla="*/ 6555365 w 8033654"/>
              <a:gd name="connsiteY1" fmla="*/ 531027 h 7031915"/>
              <a:gd name="connsiteX2" fmla="*/ 6556798 w 8033654"/>
              <a:gd name="connsiteY2" fmla="*/ 533489 h 7031915"/>
              <a:gd name="connsiteX3" fmla="*/ 6529086 w 8033654"/>
              <a:gd name="connsiteY3" fmla="*/ 402424 h 7031915"/>
              <a:gd name="connsiteX4" fmla="*/ 6540064 w 8033654"/>
              <a:gd name="connsiteY4" fmla="*/ 434562 h 7031915"/>
              <a:gd name="connsiteX5" fmla="*/ 6529086 w 8033654"/>
              <a:gd name="connsiteY5" fmla="*/ 402424 h 7031915"/>
              <a:gd name="connsiteX6" fmla="*/ 6482461 w 8033654"/>
              <a:gd name="connsiteY6" fmla="*/ 295697 h 7031915"/>
              <a:gd name="connsiteX7" fmla="*/ 6520430 w 8033654"/>
              <a:gd name="connsiteY7" fmla="*/ 377086 h 7031915"/>
              <a:gd name="connsiteX8" fmla="*/ 6515577 w 8033654"/>
              <a:gd name="connsiteY8" fmla="*/ 362878 h 7031915"/>
              <a:gd name="connsiteX9" fmla="*/ 6482461 w 8033654"/>
              <a:gd name="connsiteY9" fmla="*/ 295697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176957 w 8033654"/>
              <a:gd name="connsiteY37" fmla="*/ 7019956 h 7031915"/>
              <a:gd name="connsiteX38" fmla="*/ 2058326 w 8033654"/>
              <a:gd name="connsiteY38" fmla="*/ 7031915 h 7031915"/>
              <a:gd name="connsiteX39" fmla="*/ 2058286 w 8033654"/>
              <a:gd name="connsiteY39" fmla="*/ 7031915 h 7031915"/>
              <a:gd name="connsiteX40" fmla="*/ 1939655 w 8033654"/>
              <a:gd name="connsiteY40" fmla="*/ 7019956 h 7031915"/>
              <a:gd name="connsiteX41" fmla="*/ 1642007 w 8033654"/>
              <a:gd name="connsiteY41" fmla="*/ 6859480 h 7031915"/>
              <a:gd name="connsiteX42" fmla="*/ 1570173 w 8033654"/>
              <a:gd name="connsiteY42" fmla="*/ 6772417 h 7031915"/>
              <a:gd name="connsiteX43" fmla="*/ 1508795 w 8033654"/>
              <a:gd name="connsiteY43" fmla="*/ 6649661 h 7031915"/>
              <a:gd name="connsiteX44" fmla="*/ 1508794 w 8033654"/>
              <a:gd name="connsiteY44" fmla="*/ 6649657 h 7031915"/>
              <a:gd name="connsiteX45" fmla="*/ 115723 w 8033654"/>
              <a:gd name="connsiteY45" fmla="*/ 3863519 h 7031915"/>
              <a:gd name="connsiteX46" fmla="*/ 115722 w 8033654"/>
              <a:gd name="connsiteY46" fmla="*/ 3863518 h 7031915"/>
              <a:gd name="connsiteX47" fmla="*/ 29470 w 8033654"/>
              <a:gd name="connsiteY47" fmla="*/ 3691014 h 7031915"/>
              <a:gd name="connsiteX48" fmla="*/ 11962 w 8033654"/>
              <a:gd name="connsiteY48" fmla="*/ 3634608 h 7031915"/>
              <a:gd name="connsiteX49" fmla="*/ 0 w 8033654"/>
              <a:gd name="connsiteY49" fmla="*/ 3515957 h 7031915"/>
              <a:gd name="connsiteX50" fmla="*/ 11962 w 8033654"/>
              <a:gd name="connsiteY50" fmla="*/ 3397306 h 7031915"/>
              <a:gd name="connsiteX51" fmla="*/ 29470 w 8033654"/>
              <a:gd name="connsiteY51" fmla="*/ 3340901 h 7031915"/>
              <a:gd name="connsiteX52" fmla="*/ 115722 w 8033654"/>
              <a:gd name="connsiteY52" fmla="*/ 3168396 h 7031915"/>
              <a:gd name="connsiteX53" fmla="*/ 115723 w 8033654"/>
              <a:gd name="connsiteY53" fmla="*/ 3168396 h 7031915"/>
              <a:gd name="connsiteX54" fmla="*/ 1508796 w 8033654"/>
              <a:gd name="connsiteY54" fmla="*/ 382255 h 7031915"/>
              <a:gd name="connsiteX55" fmla="*/ 1570174 w 8033654"/>
              <a:gd name="connsiteY55" fmla="*/ 259499 h 7031915"/>
              <a:gd name="connsiteX56" fmla="*/ 1642008 w 8033654"/>
              <a:gd name="connsiteY56" fmla="*/ 172435 h 7031915"/>
              <a:gd name="connsiteX57" fmla="*/ 1939656 w 8033654"/>
              <a:gd name="connsiteY57" fmla="*/ 11959 h 7031915"/>
              <a:gd name="connsiteX58" fmla="*/ 2058287 w 8033654"/>
              <a:gd name="connsiteY58" fmla="*/ 0 h 7031915"/>
              <a:gd name="connsiteX0" fmla="*/ 6529086 w 8033654"/>
              <a:gd name="connsiteY0" fmla="*/ 402424 h 7031915"/>
              <a:gd name="connsiteX1" fmla="*/ 6540064 w 8033654"/>
              <a:gd name="connsiteY1" fmla="*/ 434562 h 7031915"/>
              <a:gd name="connsiteX2" fmla="*/ 6529086 w 8033654"/>
              <a:gd name="connsiteY2" fmla="*/ 402424 h 7031915"/>
              <a:gd name="connsiteX3" fmla="*/ 6482461 w 8033654"/>
              <a:gd name="connsiteY3" fmla="*/ 295697 h 7031915"/>
              <a:gd name="connsiteX4" fmla="*/ 6520430 w 8033654"/>
              <a:gd name="connsiteY4" fmla="*/ 377086 h 7031915"/>
              <a:gd name="connsiteX5" fmla="*/ 6515577 w 8033654"/>
              <a:gd name="connsiteY5" fmla="*/ 362878 h 7031915"/>
              <a:gd name="connsiteX6" fmla="*/ 6482461 w 8033654"/>
              <a:gd name="connsiteY6" fmla="*/ 295697 h 7031915"/>
              <a:gd name="connsiteX7" fmla="*/ 2058287 w 8033654"/>
              <a:gd name="connsiteY7" fmla="*/ 0 h 7031915"/>
              <a:gd name="connsiteX8" fmla="*/ 2058326 w 8033654"/>
              <a:gd name="connsiteY8" fmla="*/ 0 h 7031915"/>
              <a:gd name="connsiteX9" fmla="*/ 5971699 w 8033654"/>
              <a:gd name="connsiteY9" fmla="*/ 0 h 7031915"/>
              <a:gd name="connsiteX10" fmla="*/ 5971700 w 8033654"/>
              <a:gd name="connsiteY10" fmla="*/ 0 h 7031915"/>
              <a:gd name="connsiteX11" fmla="*/ 5971740 w 8033654"/>
              <a:gd name="connsiteY11" fmla="*/ 0 h 7031915"/>
              <a:gd name="connsiteX12" fmla="*/ 6090371 w 8033654"/>
              <a:gd name="connsiteY12" fmla="*/ 11959 h 7031915"/>
              <a:gd name="connsiteX13" fmla="*/ 6357004 w 8033654"/>
              <a:gd name="connsiteY13" fmla="*/ 143562 h 7031915"/>
              <a:gd name="connsiteX14" fmla="*/ 6421756 w 8033654"/>
              <a:gd name="connsiteY14" fmla="*/ 209878 h 7031915"/>
              <a:gd name="connsiteX15" fmla="*/ 6426018 w 8033654"/>
              <a:gd name="connsiteY15" fmla="*/ 214243 h 7031915"/>
              <a:gd name="connsiteX16" fmla="*/ 6463356 w 8033654"/>
              <a:gd name="connsiteY16" fmla="*/ 268125 h 7031915"/>
              <a:gd name="connsiteX17" fmla="*/ 6480094 w 8033654"/>
              <a:gd name="connsiteY17" fmla="*/ 292278 h 7031915"/>
              <a:gd name="connsiteX18" fmla="*/ 6490605 w 8033654"/>
              <a:gd name="connsiteY18" fmla="*/ 298322 h 7031915"/>
              <a:gd name="connsiteX19" fmla="*/ 7949332 w 8033654"/>
              <a:gd name="connsiteY19" fmla="*/ 3216682 h 7031915"/>
              <a:gd name="connsiteX20" fmla="*/ 7992299 w 8033654"/>
              <a:gd name="connsiteY20" fmla="*/ 3302616 h 7031915"/>
              <a:gd name="connsiteX21" fmla="*/ 8021693 w 8033654"/>
              <a:gd name="connsiteY21" fmla="*/ 3397306 h 7031915"/>
              <a:gd name="connsiteX22" fmla="*/ 8033654 w 8033654"/>
              <a:gd name="connsiteY22" fmla="*/ 3515957 h 7031915"/>
              <a:gd name="connsiteX23" fmla="*/ 8021693 w 8033654"/>
              <a:gd name="connsiteY23" fmla="*/ 3634608 h 7031915"/>
              <a:gd name="connsiteX24" fmla="*/ 7992299 w 8033654"/>
              <a:gd name="connsiteY24" fmla="*/ 3729298 h 7031915"/>
              <a:gd name="connsiteX25" fmla="*/ 7949332 w 8033654"/>
              <a:gd name="connsiteY25" fmla="*/ 3815232 h 7031915"/>
              <a:gd name="connsiteX26" fmla="*/ 6535055 w 8033654"/>
              <a:gd name="connsiteY26" fmla="*/ 6638796 h 7031915"/>
              <a:gd name="connsiteX27" fmla="*/ 6524461 w 8033654"/>
              <a:gd name="connsiteY27" fmla="*/ 6646190 h 7031915"/>
              <a:gd name="connsiteX28" fmla="*/ 6482456 w 8033654"/>
              <a:gd name="connsiteY28" fmla="*/ 6736229 h 7031915"/>
              <a:gd name="connsiteX29" fmla="*/ 6090371 w 8033654"/>
              <a:gd name="connsiteY29" fmla="*/ 7019956 h 7031915"/>
              <a:gd name="connsiteX30" fmla="*/ 5971740 w 8033654"/>
              <a:gd name="connsiteY30" fmla="*/ 7031915 h 7031915"/>
              <a:gd name="connsiteX31" fmla="*/ 5971700 w 8033654"/>
              <a:gd name="connsiteY31" fmla="*/ 7031915 h 7031915"/>
              <a:gd name="connsiteX32" fmla="*/ 2058326 w 8033654"/>
              <a:gd name="connsiteY32" fmla="*/ 7031915 h 7031915"/>
              <a:gd name="connsiteX33" fmla="*/ 2176958 w 8033654"/>
              <a:gd name="connsiteY33" fmla="*/ 7019956 h 7031915"/>
              <a:gd name="connsiteX34" fmla="*/ 2176957 w 8033654"/>
              <a:gd name="connsiteY34" fmla="*/ 7019956 h 7031915"/>
              <a:gd name="connsiteX35" fmla="*/ 2058326 w 8033654"/>
              <a:gd name="connsiteY35" fmla="*/ 7031915 h 7031915"/>
              <a:gd name="connsiteX36" fmla="*/ 2058286 w 8033654"/>
              <a:gd name="connsiteY36" fmla="*/ 7031915 h 7031915"/>
              <a:gd name="connsiteX37" fmla="*/ 1939655 w 8033654"/>
              <a:gd name="connsiteY37" fmla="*/ 7019956 h 7031915"/>
              <a:gd name="connsiteX38" fmla="*/ 1642007 w 8033654"/>
              <a:gd name="connsiteY38" fmla="*/ 6859480 h 7031915"/>
              <a:gd name="connsiteX39" fmla="*/ 1570173 w 8033654"/>
              <a:gd name="connsiteY39" fmla="*/ 6772417 h 7031915"/>
              <a:gd name="connsiteX40" fmla="*/ 1508795 w 8033654"/>
              <a:gd name="connsiteY40" fmla="*/ 6649661 h 7031915"/>
              <a:gd name="connsiteX41" fmla="*/ 1508794 w 8033654"/>
              <a:gd name="connsiteY41" fmla="*/ 6649657 h 7031915"/>
              <a:gd name="connsiteX42" fmla="*/ 115723 w 8033654"/>
              <a:gd name="connsiteY42" fmla="*/ 3863519 h 7031915"/>
              <a:gd name="connsiteX43" fmla="*/ 115722 w 8033654"/>
              <a:gd name="connsiteY43" fmla="*/ 3863518 h 7031915"/>
              <a:gd name="connsiteX44" fmla="*/ 29470 w 8033654"/>
              <a:gd name="connsiteY44" fmla="*/ 3691014 h 7031915"/>
              <a:gd name="connsiteX45" fmla="*/ 11962 w 8033654"/>
              <a:gd name="connsiteY45" fmla="*/ 3634608 h 7031915"/>
              <a:gd name="connsiteX46" fmla="*/ 0 w 8033654"/>
              <a:gd name="connsiteY46" fmla="*/ 3515957 h 7031915"/>
              <a:gd name="connsiteX47" fmla="*/ 11962 w 8033654"/>
              <a:gd name="connsiteY47" fmla="*/ 3397306 h 7031915"/>
              <a:gd name="connsiteX48" fmla="*/ 29470 w 8033654"/>
              <a:gd name="connsiteY48" fmla="*/ 3340901 h 7031915"/>
              <a:gd name="connsiteX49" fmla="*/ 115722 w 8033654"/>
              <a:gd name="connsiteY49" fmla="*/ 3168396 h 7031915"/>
              <a:gd name="connsiteX50" fmla="*/ 115723 w 8033654"/>
              <a:gd name="connsiteY50" fmla="*/ 3168396 h 7031915"/>
              <a:gd name="connsiteX51" fmla="*/ 1508796 w 8033654"/>
              <a:gd name="connsiteY51" fmla="*/ 382255 h 7031915"/>
              <a:gd name="connsiteX52" fmla="*/ 1570174 w 8033654"/>
              <a:gd name="connsiteY52" fmla="*/ 259499 h 7031915"/>
              <a:gd name="connsiteX53" fmla="*/ 1642008 w 8033654"/>
              <a:gd name="connsiteY53" fmla="*/ 172435 h 7031915"/>
              <a:gd name="connsiteX54" fmla="*/ 1939656 w 8033654"/>
              <a:gd name="connsiteY54" fmla="*/ 11959 h 7031915"/>
              <a:gd name="connsiteX55" fmla="*/ 2058287 w 8033654"/>
              <a:gd name="connsiteY55" fmla="*/ 0 h 7031915"/>
              <a:gd name="connsiteX0" fmla="*/ 6529086 w 8033654"/>
              <a:gd name="connsiteY0" fmla="*/ 402424 h 7031915"/>
              <a:gd name="connsiteX1" fmla="*/ 6540064 w 8033654"/>
              <a:gd name="connsiteY1" fmla="*/ 434562 h 7031915"/>
              <a:gd name="connsiteX2" fmla="*/ 6529086 w 8033654"/>
              <a:gd name="connsiteY2" fmla="*/ 402424 h 7031915"/>
              <a:gd name="connsiteX3" fmla="*/ 6482461 w 8033654"/>
              <a:gd name="connsiteY3" fmla="*/ 295697 h 7031915"/>
              <a:gd name="connsiteX4" fmla="*/ 6520430 w 8033654"/>
              <a:gd name="connsiteY4" fmla="*/ 377086 h 7031915"/>
              <a:gd name="connsiteX5" fmla="*/ 6515577 w 8033654"/>
              <a:gd name="connsiteY5" fmla="*/ 362878 h 7031915"/>
              <a:gd name="connsiteX6" fmla="*/ 6482461 w 8033654"/>
              <a:gd name="connsiteY6" fmla="*/ 295697 h 7031915"/>
              <a:gd name="connsiteX7" fmla="*/ 2058287 w 8033654"/>
              <a:gd name="connsiteY7" fmla="*/ 0 h 7031915"/>
              <a:gd name="connsiteX8" fmla="*/ 2058326 w 8033654"/>
              <a:gd name="connsiteY8" fmla="*/ 0 h 7031915"/>
              <a:gd name="connsiteX9" fmla="*/ 5971699 w 8033654"/>
              <a:gd name="connsiteY9" fmla="*/ 0 h 7031915"/>
              <a:gd name="connsiteX10" fmla="*/ 5971700 w 8033654"/>
              <a:gd name="connsiteY10" fmla="*/ 0 h 7031915"/>
              <a:gd name="connsiteX11" fmla="*/ 5971740 w 8033654"/>
              <a:gd name="connsiteY11" fmla="*/ 0 h 7031915"/>
              <a:gd name="connsiteX12" fmla="*/ 6090371 w 8033654"/>
              <a:gd name="connsiteY12" fmla="*/ 11959 h 7031915"/>
              <a:gd name="connsiteX13" fmla="*/ 6357004 w 8033654"/>
              <a:gd name="connsiteY13" fmla="*/ 143562 h 7031915"/>
              <a:gd name="connsiteX14" fmla="*/ 6421756 w 8033654"/>
              <a:gd name="connsiteY14" fmla="*/ 209878 h 7031915"/>
              <a:gd name="connsiteX15" fmla="*/ 6426018 w 8033654"/>
              <a:gd name="connsiteY15" fmla="*/ 214243 h 7031915"/>
              <a:gd name="connsiteX16" fmla="*/ 6463356 w 8033654"/>
              <a:gd name="connsiteY16" fmla="*/ 268125 h 7031915"/>
              <a:gd name="connsiteX17" fmla="*/ 6480094 w 8033654"/>
              <a:gd name="connsiteY17" fmla="*/ 292278 h 7031915"/>
              <a:gd name="connsiteX18" fmla="*/ 7949332 w 8033654"/>
              <a:gd name="connsiteY18" fmla="*/ 3216682 h 7031915"/>
              <a:gd name="connsiteX19" fmla="*/ 7992299 w 8033654"/>
              <a:gd name="connsiteY19" fmla="*/ 3302616 h 7031915"/>
              <a:gd name="connsiteX20" fmla="*/ 8021693 w 8033654"/>
              <a:gd name="connsiteY20" fmla="*/ 3397306 h 7031915"/>
              <a:gd name="connsiteX21" fmla="*/ 8033654 w 8033654"/>
              <a:gd name="connsiteY21" fmla="*/ 3515957 h 7031915"/>
              <a:gd name="connsiteX22" fmla="*/ 8021693 w 8033654"/>
              <a:gd name="connsiteY22" fmla="*/ 3634608 h 7031915"/>
              <a:gd name="connsiteX23" fmla="*/ 7992299 w 8033654"/>
              <a:gd name="connsiteY23" fmla="*/ 3729298 h 7031915"/>
              <a:gd name="connsiteX24" fmla="*/ 7949332 w 8033654"/>
              <a:gd name="connsiteY24" fmla="*/ 3815232 h 7031915"/>
              <a:gd name="connsiteX25" fmla="*/ 6535055 w 8033654"/>
              <a:gd name="connsiteY25" fmla="*/ 6638796 h 7031915"/>
              <a:gd name="connsiteX26" fmla="*/ 6524461 w 8033654"/>
              <a:gd name="connsiteY26" fmla="*/ 6646190 h 7031915"/>
              <a:gd name="connsiteX27" fmla="*/ 6482456 w 8033654"/>
              <a:gd name="connsiteY27" fmla="*/ 6736229 h 7031915"/>
              <a:gd name="connsiteX28" fmla="*/ 6090371 w 8033654"/>
              <a:gd name="connsiteY28" fmla="*/ 7019956 h 7031915"/>
              <a:gd name="connsiteX29" fmla="*/ 5971740 w 8033654"/>
              <a:gd name="connsiteY29" fmla="*/ 7031915 h 7031915"/>
              <a:gd name="connsiteX30" fmla="*/ 5971700 w 8033654"/>
              <a:gd name="connsiteY30" fmla="*/ 7031915 h 7031915"/>
              <a:gd name="connsiteX31" fmla="*/ 2058326 w 8033654"/>
              <a:gd name="connsiteY31" fmla="*/ 7031915 h 7031915"/>
              <a:gd name="connsiteX32" fmla="*/ 2176958 w 8033654"/>
              <a:gd name="connsiteY32" fmla="*/ 7019956 h 7031915"/>
              <a:gd name="connsiteX33" fmla="*/ 2176957 w 8033654"/>
              <a:gd name="connsiteY33" fmla="*/ 7019956 h 7031915"/>
              <a:gd name="connsiteX34" fmla="*/ 2058326 w 8033654"/>
              <a:gd name="connsiteY34" fmla="*/ 7031915 h 7031915"/>
              <a:gd name="connsiteX35" fmla="*/ 2058286 w 8033654"/>
              <a:gd name="connsiteY35" fmla="*/ 7031915 h 7031915"/>
              <a:gd name="connsiteX36" fmla="*/ 1939655 w 8033654"/>
              <a:gd name="connsiteY36" fmla="*/ 7019956 h 7031915"/>
              <a:gd name="connsiteX37" fmla="*/ 1642007 w 8033654"/>
              <a:gd name="connsiteY37" fmla="*/ 6859480 h 7031915"/>
              <a:gd name="connsiteX38" fmla="*/ 1570173 w 8033654"/>
              <a:gd name="connsiteY38" fmla="*/ 6772417 h 7031915"/>
              <a:gd name="connsiteX39" fmla="*/ 1508795 w 8033654"/>
              <a:gd name="connsiteY39" fmla="*/ 6649661 h 7031915"/>
              <a:gd name="connsiteX40" fmla="*/ 1508794 w 8033654"/>
              <a:gd name="connsiteY40" fmla="*/ 6649657 h 7031915"/>
              <a:gd name="connsiteX41" fmla="*/ 115723 w 8033654"/>
              <a:gd name="connsiteY41" fmla="*/ 3863519 h 7031915"/>
              <a:gd name="connsiteX42" fmla="*/ 115722 w 8033654"/>
              <a:gd name="connsiteY42" fmla="*/ 3863518 h 7031915"/>
              <a:gd name="connsiteX43" fmla="*/ 29470 w 8033654"/>
              <a:gd name="connsiteY43" fmla="*/ 3691014 h 7031915"/>
              <a:gd name="connsiteX44" fmla="*/ 11962 w 8033654"/>
              <a:gd name="connsiteY44" fmla="*/ 3634608 h 7031915"/>
              <a:gd name="connsiteX45" fmla="*/ 0 w 8033654"/>
              <a:gd name="connsiteY45" fmla="*/ 3515957 h 7031915"/>
              <a:gd name="connsiteX46" fmla="*/ 11962 w 8033654"/>
              <a:gd name="connsiteY46" fmla="*/ 3397306 h 7031915"/>
              <a:gd name="connsiteX47" fmla="*/ 29470 w 8033654"/>
              <a:gd name="connsiteY47" fmla="*/ 3340901 h 7031915"/>
              <a:gd name="connsiteX48" fmla="*/ 115722 w 8033654"/>
              <a:gd name="connsiteY48" fmla="*/ 3168396 h 7031915"/>
              <a:gd name="connsiteX49" fmla="*/ 115723 w 8033654"/>
              <a:gd name="connsiteY49" fmla="*/ 3168396 h 7031915"/>
              <a:gd name="connsiteX50" fmla="*/ 1508796 w 8033654"/>
              <a:gd name="connsiteY50" fmla="*/ 382255 h 7031915"/>
              <a:gd name="connsiteX51" fmla="*/ 1570174 w 8033654"/>
              <a:gd name="connsiteY51" fmla="*/ 259499 h 7031915"/>
              <a:gd name="connsiteX52" fmla="*/ 1642008 w 8033654"/>
              <a:gd name="connsiteY52" fmla="*/ 172435 h 7031915"/>
              <a:gd name="connsiteX53" fmla="*/ 1939656 w 8033654"/>
              <a:gd name="connsiteY53" fmla="*/ 11959 h 7031915"/>
              <a:gd name="connsiteX54" fmla="*/ 2058287 w 8033654"/>
              <a:gd name="connsiteY54" fmla="*/ 0 h 7031915"/>
              <a:gd name="connsiteX0" fmla="*/ 6529086 w 8033654"/>
              <a:gd name="connsiteY0" fmla="*/ 402424 h 7031915"/>
              <a:gd name="connsiteX1" fmla="*/ 6540064 w 8033654"/>
              <a:gd name="connsiteY1" fmla="*/ 434562 h 7031915"/>
              <a:gd name="connsiteX2" fmla="*/ 6529086 w 8033654"/>
              <a:gd name="connsiteY2" fmla="*/ 402424 h 7031915"/>
              <a:gd name="connsiteX3" fmla="*/ 6482461 w 8033654"/>
              <a:gd name="connsiteY3" fmla="*/ 295697 h 7031915"/>
              <a:gd name="connsiteX4" fmla="*/ 6520430 w 8033654"/>
              <a:gd name="connsiteY4" fmla="*/ 377086 h 7031915"/>
              <a:gd name="connsiteX5" fmla="*/ 6482461 w 8033654"/>
              <a:gd name="connsiteY5" fmla="*/ 295697 h 7031915"/>
              <a:gd name="connsiteX6" fmla="*/ 2058287 w 8033654"/>
              <a:gd name="connsiteY6" fmla="*/ 0 h 7031915"/>
              <a:gd name="connsiteX7" fmla="*/ 2058326 w 8033654"/>
              <a:gd name="connsiteY7" fmla="*/ 0 h 7031915"/>
              <a:gd name="connsiteX8" fmla="*/ 5971699 w 8033654"/>
              <a:gd name="connsiteY8" fmla="*/ 0 h 7031915"/>
              <a:gd name="connsiteX9" fmla="*/ 5971700 w 8033654"/>
              <a:gd name="connsiteY9" fmla="*/ 0 h 7031915"/>
              <a:gd name="connsiteX10" fmla="*/ 5971740 w 8033654"/>
              <a:gd name="connsiteY10" fmla="*/ 0 h 7031915"/>
              <a:gd name="connsiteX11" fmla="*/ 6090371 w 8033654"/>
              <a:gd name="connsiteY11" fmla="*/ 11959 h 7031915"/>
              <a:gd name="connsiteX12" fmla="*/ 6357004 w 8033654"/>
              <a:gd name="connsiteY12" fmla="*/ 143562 h 7031915"/>
              <a:gd name="connsiteX13" fmla="*/ 6421756 w 8033654"/>
              <a:gd name="connsiteY13" fmla="*/ 209878 h 7031915"/>
              <a:gd name="connsiteX14" fmla="*/ 6426018 w 8033654"/>
              <a:gd name="connsiteY14" fmla="*/ 214243 h 7031915"/>
              <a:gd name="connsiteX15" fmla="*/ 6463356 w 8033654"/>
              <a:gd name="connsiteY15" fmla="*/ 268125 h 7031915"/>
              <a:gd name="connsiteX16" fmla="*/ 6480094 w 8033654"/>
              <a:gd name="connsiteY16" fmla="*/ 292278 h 7031915"/>
              <a:gd name="connsiteX17" fmla="*/ 7949332 w 8033654"/>
              <a:gd name="connsiteY17" fmla="*/ 3216682 h 7031915"/>
              <a:gd name="connsiteX18" fmla="*/ 7992299 w 8033654"/>
              <a:gd name="connsiteY18" fmla="*/ 3302616 h 7031915"/>
              <a:gd name="connsiteX19" fmla="*/ 8021693 w 8033654"/>
              <a:gd name="connsiteY19" fmla="*/ 3397306 h 7031915"/>
              <a:gd name="connsiteX20" fmla="*/ 8033654 w 8033654"/>
              <a:gd name="connsiteY20" fmla="*/ 3515957 h 7031915"/>
              <a:gd name="connsiteX21" fmla="*/ 8021693 w 8033654"/>
              <a:gd name="connsiteY21" fmla="*/ 3634608 h 7031915"/>
              <a:gd name="connsiteX22" fmla="*/ 7992299 w 8033654"/>
              <a:gd name="connsiteY22" fmla="*/ 3729298 h 7031915"/>
              <a:gd name="connsiteX23" fmla="*/ 7949332 w 8033654"/>
              <a:gd name="connsiteY23" fmla="*/ 3815232 h 7031915"/>
              <a:gd name="connsiteX24" fmla="*/ 6535055 w 8033654"/>
              <a:gd name="connsiteY24" fmla="*/ 6638796 h 7031915"/>
              <a:gd name="connsiteX25" fmla="*/ 6524461 w 8033654"/>
              <a:gd name="connsiteY25" fmla="*/ 6646190 h 7031915"/>
              <a:gd name="connsiteX26" fmla="*/ 6482456 w 8033654"/>
              <a:gd name="connsiteY26" fmla="*/ 6736229 h 7031915"/>
              <a:gd name="connsiteX27" fmla="*/ 6090371 w 8033654"/>
              <a:gd name="connsiteY27" fmla="*/ 7019956 h 7031915"/>
              <a:gd name="connsiteX28" fmla="*/ 5971740 w 8033654"/>
              <a:gd name="connsiteY28" fmla="*/ 7031915 h 7031915"/>
              <a:gd name="connsiteX29" fmla="*/ 5971700 w 8033654"/>
              <a:gd name="connsiteY29" fmla="*/ 7031915 h 7031915"/>
              <a:gd name="connsiteX30" fmla="*/ 2058326 w 8033654"/>
              <a:gd name="connsiteY30" fmla="*/ 7031915 h 7031915"/>
              <a:gd name="connsiteX31" fmla="*/ 2176958 w 8033654"/>
              <a:gd name="connsiteY31" fmla="*/ 7019956 h 7031915"/>
              <a:gd name="connsiteX32" fmla="*/ 2176957 w 8033654"/>
              <a:gd name="connsiteY32" fmla="*/ 7019956 h 7031915"/>
              <a:gd name="connsiteX33" fmla="*/ 2058326 w 8033654"/>
              <a:gd name="connsiteY33" fmla="*/ 7031915 h 7031915"/>
              <a:gd name="connsiteX34" fmla="*/ 2058286 w 8033654"/>
              <a:gd name="connsiteY34" fmla="*/ 7031915 h 7031915"/>
              <a:gd name="connsiteX35" fmla="*/ 1939655 w 8033654"/>
              <a:gd name="connsiteY35" fmla="*/ 7019956 h 7031915"/>
              <a:gd name="connsiteX36" fmla="*/ 1642007 w 8033654"/>
              <a:gd name="connsiteY36" fmla="*/ 6859480 h 7031915"/>
              <a:gd name="connsiteX37" fmla="*/ 1570173 w 8033654"/>
              <a:gd name="connsiteY37" fmla="*/ 6772417 h 7031915"/>
              <a:gd name="connsiteX38" fmla="*/ 1508795 w 8033654"/>
              <a:gd name="connsiteY38" fmla="*/ 6649661 h 7031915"/>
              <a:gd name="connsiteX39" fmla="*/ 1508794 w 8033654"/>
              <a:gd name="connsiteY39" fmla="*/ 6649657 h 7031915"/>
              <a:gd name="connsiteX40" fmla="*/ 115723 w 8033654"/>
              <a:gd name="connsiteY40" fmla="*/ 3863519 h 7031915"/>
              <a:gd name="connsiteX41" fmla="*/ 115722 w 8033654"/>
              <a:gd name="connsiteY41" fmla="*/ 3863518 h 7031915"/>
              <a:gd name="connsiteX42" fmla="*/ 29470 w 8033654"/>
              <a:gd name="connsiteY42" fmla="*/ 3691014 h 7031915"/>
              <a:gd name="connsiteX43" fmla="*/ 11962 w 8033654"/>
              <a:gd name="connsiteY43" fmla="*/ 3634608 h 7031915"/>
              <a:gd name="connsiteX44" fmla="*/ 0 w 8033654"/>
              <a:gd name="connsiteY44" fmla="*/ 3515957 h 7031915"/>
              <a:gd name="connsiteX45" fmla="*/ 11962 w 8033654"/>
              <a:gd name="connsiteY45" fmla="*/ 3397306 h 7031915"/>
              <a:gd name="connsiteX46" fmla="*/ 29470 w 8033654"/>
              <a:gd name="connsiteY46" fmla="*/ 3340901 h 7031915"/>
              <a:gd name="connsiteX47" fmla="*/ 115722 w 8033654"/>
              <a:gd name="connsiteY47" fmla="*/ 3168396 h 7031915"/>
              <a:gd name="connsiteX48" fmla="*/ 115723 w 8033654"/>
              <a:gd name="connsiteY48" fmla="*/ 3168396 h 7031915"/>
              <a:gd name="connsiteX49" fmla="*/ 1508796 w 8033654"/>
              <a:gd name="connsiteY49" fmla="*/ 382255 h 7031915"/>
              <a:gd name="connsiteX50" fmla="*/ 1570174 w 8033654"/>
              <a:gd name="connsiteY50" fmla="*/ 259499 h 7031915"/>
              <a:gd name="connsiteX51" fmla="*/ 1642008 w 8033654"/>
              <a:gd name="connsiteY51" fmla="*/ 172435 h 7031915"/>
              <a:gd name="connsiteX52" fmla="*/ 1939656 w 8033654"/>
              <a:gd name="connsiteY52" fmla="*/ 11959 h 7031915"/>
              <a:gd name="connsiteX53" fmla="*/ 2058287 w 8033654"/>
              <a:gd name="connsiteY53" fmla="*/ 0 h 7031915"/>
              <a:gd name="connsiteX0" fmla="*/ 6529086 w 8033654"/>
              <a:gd name="connsiteY0" fmla="*/ 402424 h 7031915"/>
              <a:gd name="connsiteX1" fmla="*/ 6540064 w 8033654"/>
              <a:gd name="connsiteY1" fmla="*/ 434562 h 7031915"/>
              <a:gd name="connsiteX2" fmla="*/ 6529086 w 8033654"/>
              <a:gd name="connsiteY2" fmla="*/ 402424 h 7031915"/>
              <a:gd name="connsiteX3" fmla="*/ 2058287 w 8033654"/>
              <a:gd name="connsiteY3" fmla="*/ 0 h 7031915"/>
              <a:gd name="connsiteX4" fmla="*/ 2058326 w 8033654"/>
              <a:gd name="connsiteY4" fmla="*/ 0 h 7031915"/>
              <a:gd name="connsiteX5" fmla="*/ 5971699 w 8033654"/>
              <a:gd name="connsiteY5" fmla="*/ 0 h 7031915"/>
              <a:gd name="connsiteX6" fmla="*/ 5971700 w 8033654"/>
              <a:gd name="connsiteY6" fmla="*/ 0 h 7031915"/>
              <a:gd name="connsiteX7" fmla="*/ 5971740 w 8033654"/>
              <a:gd name="connsiteY7" fmla="*/ 0 h 7031915"/>
              <a:gd name="connsiteX8" fmla="*/ 6090371 w 8033654"/>
              <a:gd name="connsiteY8" fmla="*/ 11959 h 7031915"/>
              <a:gd name="connsiteX9" fmla="*/ 6357004 w 8033654"/>
              <a:gd name="connsiteY9" fmla="*/ 143562 h 7031915"/>
              <a:gd name="connsiteX10" fmla="*/ 6421756 w 8033654"/>
              <a:gd name="connsiteY10" fmla="*/ 209878 h 7031915"/>
              <a:gd name="connsiteX11" fmla="*/ 6426018 w 8033654"/>
              <a:gd name="connsiteY11" fmla="*/ 214243 h 7031915"/>
              <a:gd name="connsiteX12" fmla="*/ 6463356 w 8033654"/>
              <a:gd name="connsiteY12" fmla="*/ 268125 h 7031915"/>
              <a:gd name="connsiteX13" fmla="*/ 6480094 w 8033654"/>
              <a:gd name="connsiteY13" fmla="*/ 292278 h 7031915"/>
              <a:gd name="connsiteX14" fmla="*/ 7949332 w 8033654"/>
              <a:gd name="connsiteY14" fmla="*/ 3216682 h 7031915"/>
              <a:gd name="connsiteX15" fmla="*/ 7992299 w 8033654"/>
              <a:gd name="connsiteY15" fmla="*/ 3302616 h 7031915"/>
              <a:gd name="connsiteX16" fmla="*/ 8021693 w 8033654"/>
              <a:gd name="connsiteY16" fmla="*/ 3397306 h 7031915"/>
              <a:gd name="connsiteX17" fmla="*/ 8033654 w 8033654"/>
              <a:gd name="connsiteY17" fmla="*/ 3515957 h 7031915"/>
              <a:gd name="connsiteX18" fmla="*/ 8021693 w 8033654"/>
              <a:gd name="connsiteY18" fmla="*/ 3634608 h 7031915"/>
              <a:gd name="connsiteX19" fmla="*/ 7992299 w 8033654"/>
              <a:gd name="connsiteY19" fmla="*/ 3729298 h 7031915"/>
              <a:gd name="connsiteX20" fmla="*/ 7949332 w 8033654"/>
              <a:gd name="connsiteY20" fmla="*/ 3815232 h 7031915"/>
              <a:gd name="connsiteX21" fmla="*/ 6535055 w 8033654"/>
              <a:gd name="connsiteY21" fmla="*/ 6638796 h 7031915"/>
              <a:gd name="connsiteX22" fmla="*/ 6524461 w 8033654"/>
              <a:gd name="connsiteY22" fmla="*/ 6646190 h 7031915"/>
              <a:gd name="connsiteX23" fmla="*/ 6482456 w 8033654"/>
              <a:gd name="connsiteY23" fmla="*/ 6736229 h 7031915"/>
              <a:gd name="connsiteX24" fmla="*/ 6090371 w 8033654"/>
              <a:gd name="connsiteY24" fmla="*/ 7019956 h 7031915"/>
              <a:gd name="connsiteX25" fmla="*/ 5971740 w 8033654"/>
              <a:gd name="connsiteY25" fmla="*/ 7031915 h 7031915"/>
              <a:gd name="connsiteX26" fmla="*/ 5971700 w 8033654"/>
              <a:gd name="connsiteY26" fmla="*/ 7031915 h 7031915"/>
              <a:gd name="connsiteX27" fmla="*/ 2058326 w 8033654"/>
              <a:gd name="connsiteY27" fmla="*/ 7031915 h 7031915"/>
              <a:gd name="connsiteX28" fmla="*/ 2176958 w 8033654"/>
              <a:gd name="connsiteY28" fmla="*/ 7019956 h 7031915"/>
              <a:gd name="connsiteX29" fmla="*/ 2176957 w 8033654"/>
              <a:gd name="connsiteY29" fmla="*/ 7019956 h 7031915"/>
              <a:gd name="connsiteX30" fmla="*/ 2058326 w 8033654"/>
              <a:gd name="connsiteY30" fmla="*/ 7031915 h 7031915"/>
              <a:gd name="connsiteX31" fmla="*/ 2058286 w 8033654"/>
              <a:gd name="connsiteY31" fmla="*/ 7031915 h 7031915"/>
              <a:gd name="connsiteX32" fmla="*/ 1939655 w 8033654"/>
              <a:gd name="connsiteY32" fmla="*/ 7019956 h 7031915"/>
              <a:gd name="connsiteX33" fmla="*/ 1642007 w 8033654"/>
              <a:gd name="connsiteY33" fmla="*/ 6859480 h 7031915"/>
              <a:gd name="connsiteX34" fmla="*/ 1570173 w 8033654"/>
              <a:gd name="connsiteY34" fmla="*/ 6772417 h 7031915"/>
              <a:gd name="connsiteX35" fmla="*/ 1508795 w 8033654"/>
              <a:gd name="connsiteY35" fmla="*/ 6649661 h 7031915"/>
              <a:gd name="connsiteX36" fmla="*/ 1508794 w 8033654"/>
              <a:gd name="connsiteY36" fmla="*/ 6649657 h 7031915"/>
              <a:gd name="connsiteX37" fmla="*/ 115723 w 8033654"/>
              <a:gd name="connsiteY37" fmla="*/ 3863519 h 7031915"/>
              <a:gd name="connsiteX38" fmla="*/ 115722 w 8033654"/>
              <a:gd name="connsiteY38" fmla="*/ 3863518 h 7031915"/>
              <a:gd name="connsiteX39" fmla="*/ 29470 w 8033654"/>
              <a:gd name="connsiteY39" fmla="*/ 3691014 h 7031915"/>
              <a:gd name="connsiteX40" fmla="*/ 11962 w 8033654"/>
              <a:gd name="connsiteY40" fmla="*/ 3634608 h 7031915"/>
              <a:gd name="connsiteX41" fmla="*/ 0 w 8033654"/>
              <a:gd name="connsiteY41" fmla="*/ 3515957 h 7031915"/>
              <a:gd name="connsiteX42" fmla="*/ 11962 w 8033654"/>
              <a:gd name="connsiteY42" fmla="*/ 3397306 h 7031915"/>
              <a:gd name="connsiteX43" fmla="*/ 29470 w 8033654"/>
              <a:gd name="connsiteY43" fmla="*/ 3340901 h 7031915"/>
              <a:gd name="connsiteX44" fmla="*/ 115722 w 8033654"/>
              <a:gd name="connsiteY44" fmla="*/ 3168396 h 7031915"/>
              <a:gd name="connsiteX45" fmla="*/ 115723 w 8033654"/>
              <a:gd name="connsiteY45" fmla="*/ 3168396 h 7031915"/>
              <a:gd name="connsiteX46" fmla="*/ 1508796 w 8033654"/>
              <a:gd name="connsiteY46" fmla="*/ 382255 h 7031915"/>
              <a:gd name="connsiteX47" fmla="*/ 1570174 w 8033654"/>
              <a:gd name="connsiteY47" fmla="*/ 259499 h 7031915"/>
              <a:gd name="connsiteX48" fmla="*/ 1642008 w 8033654"/>
              <a:gd name="connsiteY48" fmla="*/ 172435 h 7031915"/>
              <a:gd name="connsiteX49" fmla="*/ 1939656 w 8033654"/>
              <a:gd name="connsiteY49" fmla="*/ 11959 h 7031915"/>
              <a:gd name="connsiteX50" fmla="*/ 2058287 w 8033654"/>
              <a:gd name="connsiteY50" fmla="*/ 0 h 7031915"/>
              <a:gd name="connsiteX0" fmla="*/ 2058287 w 8033654"/>
              <a:gd name="connsiteY0" fmla="*/ 0 h 7031915"/>
              <a:gd name="connsiteX1" fmla="*/ 2058326 w 8033654"/>
              <a:gd name="connsiteY1" fmla="*/ 0 h 7031915"/>
              <a:gd name="connsiteX2" fmla="*/ 5971699 w 8033654"/>
              <a:gd name="connsiteY2" fmla="*/ 0 h 7031915"/>
              <a:gd name="connsiteX3" fmla="*/ 5971700 w 8033654"/>
              <a:gd name="connsiteY3" fmla="*/ 0 h 7031915"/>
              <a:gd name="connsiteX4" fmla="*/ 5971740 w 8033654"/>
              <a:gd name="connsiteY4" fmla="*/ 0 h 7031915"/>
              <a:gd name="connsiteX5" fmla="*/ 6090371 w 8033654"/>
              <a:gd name="connsiteY5" fmla="*/ 11959 h 7031915"/>
              <a:gd name="connsiteX6" fmla="*/ 6357004 w 8033654"/>
              <a:gd name="connsiteY6" fmla="*/ 143562 h 7031915"/>
              <a:gd name="connsiteX7" fmla="*/ 6421756 w 8033654"/>
              <a:gd name="connsiteY7" fmla="*/ 209878 h 7031915"/>
              <a:gd name="connsiteX8" fmla="*/ 6426018 w 8033654"/>
              <a:gd name="connsiteY8" fmla="*/ 214243 h 7031915"/>
              <a:gd name="connsiteX9" fmla="*/ 6463356 w 8033654"/>
              <a:gd name="connsiteY9" fmla="*/ 268125 h 7031915"/>
              <a:gd name="connsiteX10" fmla="*/ 6480094 w 8033654"/>
              <a:gd name="connsiteY10" fmla="*/ 292278 h 7031915"/>
              <a:gd name="connsiteX11" fmla="*/ 7949332 w 8033654"/>
              <a:gd name="connsiteY11" fmla="*/ 3216682 h 7031915"/>
              <a:gd name="connsiteX12" fmla="*/ 7992299 w 8033654"/>
              <a:gd name="connsiteY12" fmla="*/ 3302616 h 7031915"/>
              <a:gd name="connsiteX13" fmla="*/ 8021693 w 8033654"/>
              <a:gd name="connsiteY13" fmla="*/ 3397306 h 7031915"/>
              <a:gd name="connsiteX14" fmla="*/ 8033654 w 8033654"/>
              <a:gd name="connsiteY14" fmla="*/ 3515957 h 7031915"/>
              <a:gd name="connsiteX15" fmla="*/ 8021693 w 8033654"/>
              <a:gd name="connsiteY15" fmla="*/ 3634608 h 7031915"/>
              <a:gd name="connsiteX16" fmla="*/ 7992299 w 8033654"/>
              <a:gd name="connsiteY16" fmla="*/ 3729298 h 7031915"/>
              <a:gd name="connsiteX17" fmla="*/ 7949332 w 8033654"/>
              <a:gd name="connsiteY17" fmla="*/ 3815232 h 7031915"/>
              <a:gd name="connsiteX18" fmla="*/ 6535055 w 8033654"/>
              <a:gd name="connsiteY18" fmla="*/ 6638796 h 7031915"/>
              <a:gd name="connsiteX19" fmla="*/ 6524461 w 8033654"/>
              <a:gd name="connsiteY19" fmla="*/ 6646190 h 7031915"/>
              <a:gd name="connsiteX20" fmla="*/ 6482456 w 8033654"/>
              <a:gd name="connsiteY20" fmla="*/ 6736229 h 7031915"/>
              <a:gd name="connsiteX21" fmla="*/ 6090371 w 8033654"/>
              <a:gd name="connsiteY21" fmla="*/ 7019956 h 7031915"/>
              <a:gd name="connsiteX22" fmla="*/ 5971740 w 8033654"/>
              <a:gd name="connsiteY22" fmla="*/ 7031915 h 7031915"/>
              <a:gd name="connsiteX23" fmla="*/ 5971700 w 8033654"/>
              <a:gd name="connsiteY23" fmla="*/ 7031915 h 7031915"/>
              <a:gd name="connsiteX24" fmla="*/ 2058326 w 8033654"/>
              <a:gd name="connsiteY24" fmla="*/ 7031915 h 7031915"/>
              <a:gd name="connsiteX25" fmla="*/ 2176958 w 8033654"/>
              <a:gd name="connsiteY25" fmla="*/ 7019956 h 7031915"/>
              <a:gd name="connsiteX26" fmla="*/ 2176957 w 8033654"/>
              <a:gd name="connsiteY26" fmla="*/ 7019956 h 7031915"/>
              <a:gd name="connsiteX27" fmla="*/ 2058326 w 8033654"/>
              <a:gd name="connsiteY27" fmla="*/ 7031915 h 7031915"/>
              <a:gd name="connsiteX28" fmla="*/ 2058286 w 8033654"/>
              <a:gd name="connsiteY28" fmla="*/ 7031915 h 7031915"/>
              <a:gd name="connsiteX29" fmla="*/ 1939655 w 8033654"/>
              <a:gd name="connsiteY29" fmla="*/ 7019956 h 7031915"/>
              <a:gd name="connsiteX30" fmla="*/ 1642007 w 8033654"/>
              <a:gd name="connsiteY30" fmla="*/ 6859480 h 7031915"/>
              <a:gd name="connsiteX31" fmla="*/ 1570173 w 8033654"/>
              <a:gd name="connsiteY31" fmla="*/ 6772417 h 7031915"/>
              <a:gd name="connsiteX32" fmla="*/ 1508795 w 8033654"/>
              <a:gd name="connsiteY32" fmla="*/ 6649661 h 7031915"/>
              <a:gd name="connsiteX33" fmla="*/ 1508794 w 8033654"/>
              <a:gd name="connsiteY33" fmla="*/ 6649657 h 7031915"/>
              <a:gd name="connsiteX34" fmla="*/ 115723 w 8033654"/>
              <a:gd name="connsiteY34" fmla="*/ 3863519 h 7031915"/>
              <a:gd name="connsiteX35" fmla="*/ 115722 w 8033654"/>
              <a:gd name="connsiteY35" fmla="*/ 3863518 h 7031915"/>
              <a:gd name="connsiteX36" fmla="*/ 29470 w 8033654"/>
              <a:gd name="connsiteY36" fmla="*/ 3691014 h 7031915"/>
              <a:gd name="connsiteX37" fmla="*/ 11962 w 8033654"/>
              <a:gd name="connsiteY37" fmla="*/ 3634608 h 7031915"/>
              <a:gd name="connsiteX38" fmla="*/ 0 w 8033654"/>
              <a:gd name="connsiteY38" fmla="*/ 3515957 h 7031915"/>
              <a:gd name="connsiteX39" fmla="*/ 11962 w 8033654"/>
              <a:gd name="connsiteY39" fmla="*/ 3397306 h 7031915"/>
              <a:gd name="connsiteX40" fmla="*/ 29470 w 8033654"/>
              <a:gd name="connsiteY40" fmla="*/ 3340901 h 7031915"/>
              <a:gd name="connsiteX41" fmla="*/ 115722 w 8033654"/>
              <a:gd name="connsiteY41" fmla="*/ 3168396 h 7031915"/>
              <a:gd name="connsiteX42" fmla="*/ 115723 w 8033654"/>
              <a:gd name="connsiteY42" fmla="*/ 3168396 h 7031915"/>
              <a:gd name="connsiteX43" fmla="*/ 1508796 w 8033654"/>
              <a:gd name="connsiteY43" fmla="*/ 382255 h 7031915"/>
              <a:gd name="connsiteX44" fmla="*/ 1570174 w 8033654"/>
              <a:gd name="connsiteY44" fmla="*/ 259499 h 7031915"/>
              <a:gd name="connsiteX45" fmla="*/ 1642008 w 8033654"/>
              <a:gd name="connsiteY45" fmla="*/ 172435 h 7031915"/>
              <a:gd name="connsiteX46" fmla="*/ 1939656 w 8033654"/>
              <a:gd name="connsiteY46" fmla="*/ 11959 h 7031915"/>
              <a:gd name="connsiteX47" fmla="*/ 2058287 w 8033654"/>
              <a:gd name="connsiteY47" fmla="*/ 0 h 7031915"/>
              <a:gd name="connsiteX0" fmla="*/ 2058287 w 8033654"/>
              <a:gd name="connsiteY0" fmla="*/ 0 h 7031915"/>
              <a:gd name="connsiteX1" fmla="*/ 2058326 w 8033654"/>
              <a:gd name="connsiteY1" fmla="*/ 0 h 7031915"/>
              <a:gd name="connsiteX2" fmla="*/ 5971699 w 8033654"/>
              <a:gd name="connsiteY2" fmla="*/ 0 h 7031915"/>
              <a:gd name="connsiteX3" fmla="*/ 5971700 w 8033654"/>
              <a:gd name="connsiteY3" fmla="*/ 0 h 7031915"/>
              <a:gd name="connsiteX4" fmla="*/ 5971740 w 8033654"/>
              <a:gd name="connsiteY4" fmla="*/ 0 h 7031915"/>
              <a:gd name="connsiteX5" fmla="*/ 6090371 w 8033654"/>
              <a:gd name="connsiteY5" fmla="*/ 11959 h 7031915"/>
              <a:gd name="connsiteX6" fmla="*/ 6357004 w 8033654"/>
              <a:gd name="connsiteY6" fmla="*/ 143562 h 7031915"/>
              <a:gd name="connsiteX7" fmla="*/ 6421756 w 8033654"/>
              <a:gd name="connsiteY7" fmla="*/ 209878 h 7031915"/>
              <a:gd name="connsiteX8" fmla="*/ 6426018 w 8033654"/>
              <a:gd name="connsiteY8" fmla="*/ 214243 h 7031915"/>
              <a:gd name="connsiteX9" fmla="*/ 6463356 w 8033654"/>
              <a:gd name="connsiteY9" fmla="*/ 268125 h 7031915"/>
              <a:gd name="connsiteX10" fmla="*/ 7949332 w 8033654"/>
              <a:gd name="connsiteY10" fmla="*/ 3216682 h 7031915"/>
              <a:gd name="connsiteX11" fmla="*/ 7992299 w 8033654"/>
              <a:gd name="connsiteY11" fmla="*/ 3302616 h 7031915"/>
              <a:gd name="connsiteX12" fmla="*/ 8021693 w 8033654"/>
              <a:gd name="connsiteY12" fmla="*/ 3397306 h 7031915"/>
              <a:gd name="connsiteX13" fmla="*/ 8033654 w 8033654"/>
              <a:gd name="connsiteY13" fmla="*/ 3515957 h 7031915"/>
              <a:gd name="connsiteX14" fmla="*/ 8021693 w 8033654"/>
              <a:gd name="connsiteY14" fmla="*/ 3634608 h 7031915"/>
              <a:gd name="connsiteX15" fmla="*/ 7992299 w 8033654"/>
              <a:gd name="connsiteY15" fmla="*/ 3729298 h 7031915"/>
              <a:gd name="connsiteX16" fmla="*/ 7949332 w 8033654"/>
              <a:gd name="connsiteY16" fmla="*/ 3815232 h 7031915"/>
              <a:gd name="connsiteX17" fmla="*/ 6535055 w 8033654"/>
              <a:gd name="connsiteY17" fmla="*/ 6638796 h 7031915"/>
              <a:gd name="connsiteX18" fmla="*/ 6524461 w 8033654"/>
              <a:gd name="connsiteY18" fmla="*/ 6646190 h 7031915"/>
              <a:gd name="connsiteX19" fmla="*/ 6482456 w 8033654"/>
              <a:gd name="connsiteY19" fmla="*/ 6736229 h 7031915"/>
              <a:gd name="connsiteX20" fmla="*/ 6090371 w 8033654"/>
              <a:gd name="connsiteY20" fmla="*/ 7019956 h 7031915"/>
              <a:gd name="connsiteX21" fmla="*/ 5971740 w 8033654"/>
              <a:gd name="connsiteY21" fmla="*/ 7031915 h 7031915"/>
              <a:gd name="connsiteX22" fmla="*/ 5971700 w 8033654"/>
              <a:gd name="connsiteY22" fmla="*/ 7031915 h 7031915"/>
              <a:gd name="connsiteX23" fmla="*/ 2058326 w 8033654"/>
              <a:gd name="connsiteY23" fmla="*/ 7031915 h 7031915"/>
              <a:gd name="connsiteX24" fmla="*/ 2176958 w 8033654"/>
              <a:gd name="connsiteY24" fmla="*/ 7019956 h 7031915"/>
              <a:gd name="connsiteX25" fmla="*/ 2176957 w 8033654"/>
              <a:gd name="connsiteY25" fmla="*/ 7019956 h 7031915"/>
              <a:gd name="connsiteX26" fmla="*/ 2058326 w 8033654"/>
              <a:gd name="connsiteY26" fmla="*/ 7031915 h 7031915"/>
              <a:gd name="connsiteX27" fmla="*/ 2058286 w 8033654"/>
              <a:gd name="connsiteY27" fmla="*/ 7031915 h 7031915"/>
              <a:gd name="connsiteX28" fmla="*/ 1939655 w 8033654"/>
              <a:gd name="connsiteY28" fmla="*/ 7019956 h 7031915"/>
              <a:gd name="connsiteX29" fmla="*/ 1642007 w 8033654"/>
              <a:gd name="connsiteY29" fmla="*/ 6859480 h 7031915"/>
              <a:gd name="connsiteX30" fmla="*/ 1570173 w 8033654"/>
              <a:gd name="connsiteY30" fmla="*/ 6772417 h 7031915"/>
              <a:gd name="connsiteX31" fmla="*/ 1508795 w 8033654"/>
              <a:gd name="connsiteY31" fmla="*/ 6649661 h 7031915"/>
              <a:gd name="connsiteX32" fmla="*/ 1508794 w 8033654"/>
              <a:gd name="connsiteY32" fmla="*/ 6649657 h 7031915"/>
              <a:gd name="connsiteX33" fmla="*/ 115723 w 8033654"/>
              <a:gd name="connsiteY33" fmla="*/ 3863519 h 7031915"/>
              <a:gd name="connsiteX34" fmla="*/ 115722 w 8033654"/>
              <a:gd name="connsiteY34" fmla="*/ 3863518 h 7031915"/>
              <a:gd name="connsiteX35" fmla="*/ 29470 w 8033654"/>
              <a:gd name="connsiteY35" fmla="*/ 3691014 h 7031915"/>
              <a:gd name="connsiteX36" fmla="*/ 11962 w 8033654"/>
              <a:gd name="connsiteY36" fmla="*/ 3634608 h 7031915"/>
              <a:gd name="connsiteX37" fmla="*/ 0 w 8033654"/>
              <a:gd name="connsiteY37" fmla="*/ 3515957 h 7031915"/>
              <a:gd name="connsiteX38" fmla="*/ 11962 w 8033654"/>
              <a:gd name="connsiteY38" fmla="*/ 3397306 h 7031915"/>
              <a:gd name="connsiteX39" fmla="*/ 29470 w 8033654"/>
              <a:gd name="connsiteY39" fmla="*/ 3340901 h 7031915"/>
              <a:gd name="connsiteX40" fmla="*/ 115722 w 8033654"/>
              <a:gd name="connsiteY40" fmla="*/ 3168396 h 7031915"/>
              <a:gd name="connsiteX41" fmla="*/ 115723 w 8033654"/>
              <a:gd name="connsiteY41" fmla="*/ 3168396 h 7031915"/>
              <a:gd name="connsiteX42" fmla="*/ 1508796 w 8033654"/>
              <a:gd name="connsiteY42" fmla="*/ 382255 h 7031915"/>
              <a:gd name="connsiteX43" fmla="*/ 1570174 w 8033654"/>
              <a:gd name="connsiteY43" fmla="*/ 259499 h 7031915"/>
              <a:gd name="connsiteX44" fmla="*/ 1642008 w 8033654"/>
              <a:gd name="connsiteY44" fmla="*/ 172435 h 7031915"/>
              <a:gd name="connsiteX45" fmla="*/ 1939656 w 8033654"/>
              <a:gd name="connsiteY45" fmla="*/ 11959 h 7031915"/>
              <a:gd name="connsiteX46" fmla="*/ 2058287 w 8033654"/>
              <a:gd name="connsiteY46" fmla="*/ 0 h 7031915"/>
              <a:gd name="connsiteX0" fmla="*/ 2058287 w 8033654"/>
              <a:gd name="connsiteY0" fmla="*/ 0 h 7031915"/>
              <a:gd name="connsiteX1" fmla="*/ 2058326 w 8033654"/>
              <a:gd name="connsiteY1" fmla="*/ 0 h 7031915"/>
              <a:gd name="connsiteX2" fmla="*/ 5971699 w 8033654"/>
              <a:gd name="connsiteY2" fmla="*/ 0 h 7031915"/>
              <a:gd name="connsiteX3" fmla="*/ 5971700 w 8033654"/>
              <a:gd name="connsiteY3" fmla="*/ 0 h 7031915"/>
              <a:gd name="connsiteX4" fmla="*/ 5971740 w 8033654"/>
              <a:gd name="connsiteY4" fmla="*/ 0 h 7031915"/>
              <a:gd name="connsiteX5" fmla="*/ 6090371 w 8033654"/>
              <a:gd name="connsiteY5" fmla="*/ 11959 h 7031915"/>
              <a:gd name="connsiteX6" fmla="*/ 6357004 w 8033654"/>
              <a:gd name="connsiteY6" fmla="*/ 143562 h 7031915"/>
              <a:gd name="connsiteX7" fmla="*/ 6421756 w 8033654"/>
              <a:gd name="connsiteY7" fmla="*/ 209878 h 7031915"/>
              <a:gd name="connsiteX8" fmla="*/ 6426018 w 8033654"/>
              <a:gd name="connsiteY8" fmla="*/ 214243 h 7031915"/>
              <a:gd name="connsiteX9" fmla="*/ 6463356 w 8033654"/>
              <a:gd name="connsiteY9" fmla="*/ 268125 h 7031915"/>
              <a:gd name="connsiteX10" fmla="*/ 7949332 w 8033654"/>
              <a:gd name="connsiteY10" fmla="*/ 3216682 h 7031915"/>
              <a:gd name="connsiteX11" fmla="*/ 7992299 w 8033654"/>
              <a:gd name="connsiteY11" fmla="*/ 3302616 h 7031915"/>
              <a:gd name="connsiteX12" fmla="*/ 8021693 w 8033654"/>
              <a:gd name="connsiteY12" fmla="*/ 3397306 h 7031915"/>
              <a:gd name="connsiteX13" fmla="*/ 8033654 w 8033654"/>
              <a:gd name="connsiteY13" fmla="*/ 3515957 h 7031915"/>
              <a:gd name="connsiteX14" fmla="*/ 8021693 w 8033654"/>
              <a:gd name="connsiteY14" fmla="*/ 3634608 h 7031915"/>
              <a:gd name="connsiteX15" fmla="*/ 7992299 w 8033654"/>
              <a:gd name="connsiteY15" fmla="*/ 3729298 h 7031915"/>
              <a:gd name="connsiteX16" fmla="*/ 7949332 w 8033654"/>
              <a:gd name="connsiteY16" fmla="*/ 3815232 h 7031915"/>
              <a:gd name="connsiteX17" fmla="*/ 6535055 w 8033654"/>
              <a:gd name="connsiteY17" fmla="*/ 6638796 h 7031915"/>
              <a:gd name="connsiteX18" fmla="*/ 6524461 w 8033654"/>
              <a:gd name="connsiteY18" fmla="*/ 6646190 h 7031915"/>
              <a:gd name="connsiteX19" fmla="*/ 6482456 w 8033654"/>
              <a:gd name="connsiteY19" fmla="*/ 6736229 h 7031915"/>
              <a:gd name="connsiteX20" fmla="*/ 6090371 w 8033654"/>
              <a:gd name="connsiteY20" fmla="*/ 7019956 h 7031915"/>
              <a:gd name="connsiteX21" fmla="*/ 5971740 w 8033654"/>
              <a:gd name="connsiteY21" fmla="*/ 7031915 h 7031915"/>
              <a:gd name="connsiteX22" fmla="*/ 5971700 w 8033654"/>
              <a:gd name="connsiteY22" fmla="*/ 7031915 h 7031915"/>
              <a:gd name="connsiteX23" fmla="*/ 2058326 w 8033654"/>
              <a:gd name="connsiteY23" fmla="*/ 7031915 h 7031915"/>
              <a:gd name="connsiteX24" fmla="*/ 2176958 w 8033654"/>
              <a:gd name="connsiteY24" fmla="*/ 7019956 h 7031915"/>
              <a:gd name="connsiteX25" fmla="*/ 2058326 w 8033654"/>
              <a:gd name="connsiteY25" fmla="*/ 7031915 h 7031915"/>
              <a:gd name="connsiteX26" fmla="*/ 2058286 w 8033654"/>
              <a:gd name="connsiteY26" fmla="*/ 7031915 h 7031915"/>
              <a:gd name="connsiteX27" fmla="*/ 1939655 w 8033654"/>
              <a:gd name="connsiteY27" fmla="*/ 7019956 h 7031915"/>
              <a:gd name="connsiteX28" fmla="*/ 1642007 w 8033654"/>
              <a:gd name="connsiteY28" fmla="*/ 6859480 h 7031915"/>
              <a:gd name="connsiteX29" fmla="*/ 1570173 w 8033654"/>
              <a:gd name="connsiteY29" fmla="*/ 6772417 h 7031915"/>
              <a:gd name="connsiteX30" fmla="*/ 1508795 w 8033654"/>
              <a:gd name="connsiteY30" fmla="*/ 6649661 h 7031915"/>
              <a:gd name="connsiteX31" fmla="*/ 1508794 w 8033654"/>
              <a:gd name="connsiteY31" fmla="*/ 6649657 h 7031915"/>
              <a:gd name="connsiteX32" fmla="*/ 115723 w 8033654"/>
              <a:gd name="connsiteY32" fmla="*/ 3863519 h 7031915"/>
              <a:gd name="connsiteX33" fmla="*/ 115722 w 8033654"/>
              <a:gd name="connsiteY33" fmla="*/ 3863518 h 7031915"/>
              <a:gd name="connsiteX34" fmla="*/ 29470 w 8033654"/>
              <a:gd name="connsiteY34" fmla="*/ 3691014 h 7031915"/>
              <a:gd name="connsiteX35" fmla="*/ 11962 w 8033654"/>
              <a:gd name="connsiteY35" fmla="*/ 3634608 h 7031915"/>
              <a:gd name="connsiteX36" fmla="*/ 0 w 8033654"/>
              <a:gd name="connsiteY36" fmla="*/ 3515957 h 7031915"/>
              <a:gd name="connsiteX37" fmla="*/ 11962 w 8033654"/>
              <a:gd name="connsiteY37" fmla="*/ 3397306 h 7031915"/>
              <a:gd name="connsiteX38" fmla="*/ 29470 w 8033654"/>
              <a:gd name="connsiteY38" fmla="*/ 3340901 h 7031915"/>
              <a:gd name="connsiteX39" fmla="*/ 115722 w 8033654"/>
              <a:gd name="connsiteY39" fmla="*/ 3168396 h 7031915"/>
              <a:gd name="connsiteX40" fmla="*/ 115723 w 8033654"/>
              <a:gd name="connsiteY40" fmla="*/ 3168396 h 7031915"/>
              <a:gd name="connsiteX41" fmla="*/ 1508796 w 8033654"/>
              <a:gd name="connsiteY41" fmla="*/ 382255 h 7031915"/>
              <a:gd name="connsiteX42" fmla="*/ 1570174 w 8033654"/>
              <a:gd name="connsiteY42" fmla="*/ 259499 h 7031915"/>
              <a:gd name="connsiteX43" fmla="*/ 1642008 w 8033654"/>
              <a:gd name="connsiteY43" fmla="*/ 172435 h 7031915"/>
              <a:gd name="connsiteX44" fmla="*/ 1939656 w 8033654"/>
              <a:gd name="connsiteY44" fmla="*/ 11959 h 7031915"/>
              <a:gd name="connsiteX45" fmla="*/ 2058287 w 8033654"/>
              <a:gd name="connsiteY45" fmla="*/ 0 h 7031915"/>
              <a:gd name="connsiteX0" fmla="*/ 2058287 w 8033654"/>
              <a:gd name="connsiteY0" fmla="*/ 0 h 7031915"/>
              <a:gd name="connsiteX1" fmla="*/ 2058326 w 8033654"/>
              <a:gd name="connsiteY1" fmla="*/ 0 h 7031915"/>
              <a:gd name="connsiteX2" fmla="*/ 5971699 w 8033654"/>
              <a:gd name="connsiteY2" fmla="*/ 0 h 7031915"/>
              <a:gd name="connsiteX3" fmla="*/ 5971700 w 8033654"/>
              <a:gd name="connsiteY3" fmla="*/ 0 h 7031915"/>
              <a:gd name="connsiteX4" fmla="*/ 5971740 w 8033654"/>
              <a:gd name="connsiteY4" fmla="*/ 0 h 7031915"/>
              <a:gd name="connsiteX5" fmla="*/ 6090371 w 8033654"/>
              <a:gd name="connsiteY5" fmla="*/ 11959 h 7031915"/>
              <a:gd name="connsiteX6" fmla="*/ 6357004 w 8033654"/>
              <a:gd name="connsiteY6" fmla="*/ 143562 h 7031915"/>
              <a:gd name="connsiteX7" fmla="*/ 6421756 w 8033654"/>
              <a:gd name="connsiteY7" fmla="*/ 209878 h 7031915"/>
              <a:gd name="connsiteX8" fmla="*/ 6426018 w 8033654"/>
              <a:gd name="connsiteY8" fmla="*/ 214243 h 7031915"/>
              <a:gd name="connsiteX9" fmla="*/ 6463356 w 8033654"/>
              <a:gd name="connsiteY9" fmla="*/ 268125 h 7031915"/>
              <a:gd name="connsiteX10" fmla="*/ 7949332 w 8033654"/>
              <a:gd name="connsiteY10" fmla="*/ 3216682 h 7031915"/>
              <a:gd name="connsiteX11" fmla="*/ 7992299 w 8033654"/>
              <a:gd name="connsiteY11" fmla="*/ 3302616 h 7031915"/>
              <a:gd name="connsiteX12" fmla="*/ 8021693 w 8033654"/>
              <a:gd name="connsiteY12" fmla="*/ 3397306 h 7031915"/>
              <a:gd name="connsiteX13" fmla="*/ 8033654 w 8033654"/>
              <a:gd name="connsiteY13" fmla="*/ 3515957 h 7031915"/>
              <a:gd name="connsiteX14" fmla="*/ 8021693 w 8033654"/>
              <a:gd name="connsiteY14" fmla="*/ 3634608 h 7031915"/>
              <a:gd name="connsiteX15" fmla="*/ 7992299 w 8033654"/>
              <a:gd name="connsiteY15" fmla="*/ 3729298 h 7031915"/>
              <a:gd name="connsiteX16" fmla="*/ 7949332 w 8033654"/>
              <a:gd name="connsiteY16" fmla="*/ 3815232 h 7031915"/>
              <a:gd name="connsiteX17" fmla="*/ 6535055 w 8033654"/>
              <a:gd name="connsiteY17" fmla="*/ 6638796 h 7031915"/>
              <a:gd name="connsiteX18" fmla="*/ 6524461 w 8033654"/>
              <a:gd name="connsiteY18" fmla="*/ 6646190 h 7031915"/>
              <a:gd name="connsiteX19" fmla="*/ 6482456 w 8033654"/>
              <a:gd name="connsiteY19" fmla="*/ 6736229 h 7031915"/>
              <a:gd name="connsiteX20" fmla="*/ 6090371 w 8033654"/>
              <a:gd name="connsiteY20" fmla="*/ 7019956 h 7031915"/>
              <a:gd name="connsiteX21" fmla="*/ 5971740 w 8033654"/>
              <a:gd name="connsiteY21" fmla="*/ 7031915 h 7031915"/>
              <a:gd name="connsiteX22" fmla="*/ 5971700 w 8033654"/>
              <a:gd name="connsiteY22" fmla="*/ 7031915 h 7031915"/>
              <a:gd name="connsiteX23" fmla="*/ 2058326 w 8033654"/>
              <a:gd name="connsiteY23" fmla="*/ 7031915 h 7031915"/>
              <a:gd name="connsiteX24" fmla="*/ 2058326 w 8033654"/>
              <a:gd name="connsiteY24" fmla="*/ 7031915 h 7031915"/>
              <a:gd name="connsiteX25" fmla="*/ 2058286 w 8033654"/>
              <a:gd name="connsiteY25" fmla="*/ 7031915 h 7031915"/>
              <a:gd name="connsiteX26" fmla="*/ 1939655 w 8033654"/>
              <a:gd name="connsiteY26" fmla="*/ 7019956 h 7031915"/>
              <a:gd name="connsiteX27" fmla="*/ 1642007 w 8033654"/>
              <a:gd name="connsiteY27" fmla="*/ 6859480 h 7031915"/>
              <a:gd name="connsiteX28" fmla="*/ 1570173 w 8033654"/>
              <a:gd name="connsiteY28" fmla="*/ 6772417 h 7031915"/>
              <a:gd name="connsiteX29" fmla="*/ 1508795 w 8033654"/>
              <a:gd name="connsiteY29" fmla="*/ 6649661 h 7031915"/>
              <a:gd name="connsiteX30" fmla="*/ 1508794 w 8033654"/>
              <a:gd name="connsiteY30" fmla="*/ 6649657 h 7031915"/>
              <a:gd name="connsiteX31" fmla="*/ 115723 w 8033654"/>
              <a:gd name="connsiteY31" fmla="*/ 3863519 h 7031915"/>
              <a:gd name="connsiteX32" fmla="*/ 115722 w 8033654"/>
              <a:gd name="connsiteY32" fmla="*/ 3863518 h 7031915"/>
              <a:gd name="connsiteX33" fmla="*/ 29470 w 8033654"/>
              <a:gd name="connsiteY33" fmla="*/ 3691014 h 7031915"/>
              <a:gd name="connsiteX34" fmla="*/ 11962 w 8033654"/>
              <a:gd name="connsiteY34" fmla="*/ 3634608 h 7031915"/>
              <a:gd name="connsiteX35" fmla="*/ 0 w 8033654"/>
              <a:gd name="connsiteY35" fmla="*/ 3515957 h 7031915"/>
              <a:gd name="connsiteX36" fmla="*/ 11962 w 8033654"/>
              <a:gd name="connsiteY36" fmla="*/ 3397306 h 7031915"/>
              <a:gd name="connsiteX37" fmla="*/ 29470 w 8033654"/>
              <a:gd name="connsiteY37" fmla="*/ 3340901 h 7031915"/>
              <a:gd name="connsiteX38" fmla="*/ 115722 w 8033654"/>
              <a:gd name="connsiteY38" fmla="*/ 3168396 h 7031915"/>
              <a:gd name="connsiteX39" fmla="*/ 115723 w 8033654"/>
              <a:gd name="connsiteY39" fmla="*/ 3168396 h 7031915"/>
              <a:gd name="connsiteX40" fmla="*/ 1508796 w 8033654"/>
              <a:gd name="connsiteY40" fmla="*/ 382255 h 7031915"/>
              <a:gd name="connsiteX41" fmla="*/ 1570174 w 8033654"/>
              <a:gd name="connsiteY41" fmla="*/ 259499 h 7031915"/>
              <a:gd name="connsiteX42" fmla="*/ 1642008 w 8033654"/>
              <a:gd name="connsiteY42" fmla="*/ 172435 h 7031915"/>
              <a:gd name="connsiteX43" fmla="*/ 1939656 w 8033654"/>
              <a:gd name="connsiteY43" fmla="*/ 11959 h 7031915"/>
              <a:gd name="connsiteX44" fmla="*/ 2058287 w 8033654"/>
              <a:gd name="connsiteY44" fmla="*/ 0 h 7031915"/>
              <a:gd name="connsiteX0" fmla="*/ 2058287 w 8033654"/>
              <a:gd name="connsiteY0" fmla="*/ 0 h 7031915"/>
              <a:gd name="connsiteX1" fmla="*/ 2058326 w 8033654"/>
              <a:gd name="connsiteY1" fmla="*/ 0 h 7031915"/>
              <a:gd name="connsiteX2" fmla="*/ 5971699 w 8033654"/>
              <a:gd name="connsiteY2" fmla="*/ 0 h 7031915"/>
              <a:gd name="connsiteX3" fmla="*/ 5971700 w 8033654"/>
              <a:gd name="connsiteY3" fmla="*/ 0 h 7031915"/>
              <a:gd name="connsiteX4" fmla="*/ 5971740 w 8033654"/>
              <a:gd name="connsiteY4" fmla="*/ 0 h 7031915"/>
              <a:gd name="connsiteX5" fmla="*/ 6090371 w 8033654"/>
              <a:gd name="connsiteY5" fmla="*/ 11959 h 7031915"/>
              <a:gd name="connsiteX6" fmla="*/ 6357004 w 8033654"/>
              <a:gd name="connsiteY6" fmla="*/ 143562 h 7031915"/>
              <a:gd name="connsiteX7" fmla="*/ 6421756 w 8033654"/>
              <a:gd name="connsiteY7" fmla="*/ 209878 h 7031915"/>
              <a:gd name="connsiteX8" fmla="*/ 6426018 w 8033654"/>
              <a:gd name="connsiteY8" fmla="*/ 214243 h 7031915"/>
              <a:gd name="connsiteX9" fmla="*/ 6463356 w 8033654"/>
              <a:gd name="connsiteY9" fmla="*/ 268125 h 7031915"/>
              <a:gd name="connsiteX10" fmla="*/ 7949332 w 8033654"/>
              <a:gd name="connsiteY10" fmla="*/ 3216682 h 7031915"/>
              <a:gd name="connsiteX11" fmla="*/ 7992299 w 8033654"/>
              <a:gd name="connsiteY11" fmla="*/ 3302616 h 7031915"/>
              <a:gd name="connsiteX12" fmla="*/ 8021693 w 8033654"/>
              <a:gd name="connsiteY12" fmla="*/ 3397306 h 7031915"/>
              <a:gd name="connsiteX13" fmla="*/ 8033654 w 8033654"/>
              <a:gd name="connsiteY13" fmla="*/ 3515957 h 7031915"/>
              <a:gd name="connsiteX14" fmla="*/ 8021693 w 8033654"/>
              <a:gd name="connsiteY14" fmla="*/ 3634608 h 7031915"/>
              <a:gd name="connsiteX15" fmla="*/ 7992299 w 8033654"/>
              <a:gd name="connsiteY15" fmla="*/ 3729298 h 7031915"/>
              <a:gd name="connsiteX16" fmla="*/ 7949332 w 8033654"/>
              <a:gd name="connsiteY16" fmla="*/ 3815232 h 7031915"/>
              <a:gd name="connsiteX17" fmla="*/ 6535055 w 8033654"/>
              <a:gd name="connsiteY17" fmla="*/ 6638796 h 7031915"/>
              <a:gd name="connsiteX18" fmla="*/ 6482456 w 8033654"/>
              <a:gd name="connsiteY18" fmla="*/ 6736229 h 7031915"/>
              <a:gd name="connsiteX19" fmla="*/ 6090371 w 8033654"/>
              <a:gd name="connsiteY19" fmla="*/ 7019956 h 7031915"/>
              <a:gd name="connsiteX20" fmla="*/ 5971740 w 8033654"/>
              <a:gd name="connsiteY20" fmla="*/ 7031915 h 7031915"/>
              <a:gd name="connsiteX21" fmla="*/ 5971700 w 8033654"/>
              <a:gd name="connsiteY21" fmla="*/ 7031915 h 7031915"/>
              <a:gd name="connsiteX22" fmla="*/ 2058326 w 8033654"/>
              <a:gd name="connsiteY22" fmla="*/ 7031915 h 7031915"/>
              <a:gd name="connsiteX23" fmla="*/ 2058326 w 8033654"/>
              <a:gd name="connsiteY23" fmla="*/ 7031915 h 7031915"/>
              <a:gd name="connsiteX24" fmla="*/ 2058286 w 8033654"/>
              <a:gd name="connsiteY24" fmla="*/ 7031915 h 7031915"/>
              <a:gd name="connsiteX25" fmla="*/ 1939655 w 8033654"/>
              <a:gd name="connsiteY25" fmla="*/ 7019956 h 7031915"/>
              <a:gd name="connsiteX26" fmla="*/ 1642007 w 8033654"/>
              <a:gd name="connsiteY26" fmla="*/ 6859480 h 7031915"/>
              <a:gd name="connsiteX27" fmla="*/ 1570173 w 8033654"/>
              <a:gd name="connsiteY27" fmla="*/ 6772417 h 7031915"/>
              <a:gd name="connsiteX28" fmla="*/ 1508795 w 8033654"/>
              <a:gd name="connsiteY28" fmla="*/ 6649661 h 7031915"/>
              <a:gd name="connsiteX29" fmla="*/ 1508794 w 8033654"/>
              <a:gd name="connsiteY29" fmla="*/ 6649657 h 7031915"/>
              <a:gd name="connsiteX30" fmla="*/ 115723 w 8033654"/>
              <a:gd name="connsiteY30" fmla="*/ 3863519 h 7031915"/>
              <a:gd name="connsiteX31" fmla="*/ 115722 w 8033654"/>
              <a:gd name="connsiteY31" fmla="*/ 3863518 h 7031915"/>
              <a:gd name="connsiteX32" fmla="*/ 29470 w 8033654"/>
              <a:gd name="connsiteY32" fmla="*/ 3691014 h 7031915"/>
              <a:gd name="connsiteX33" fmla="*/ 11962 w 8033654"/>
              <a:gd name="connsiteY33" fmla="*/ 3634608 h 7031915"/>
              <a:gd name="connsiteX34" fmla="*/ 0 w 8033654"/>
              <a:gd name="connsiteY34" fmla="*/ 3515957 h 7031915"/>
              <a:gd name="connsiteX35" fmla="*/ 11962 w 8033654"/>
              <a:gd name="connsiteY35" fmla="*/ 3397306 h 7031915"/>
              <a:gd name="connsiteX36" fmla="*/ 29470 w 8033654"/>
              <a:gd name="connsiteY36" fmla="*/ 3340901 h 7031915"/>
              <a:gd name="connsiteX37" fmla="*/ 115722 w 8033654"/>
              <a:gd name="connsiteY37" fmla="*/ 3168396 h 7031915"/>
              <a:gd name="connsiteX38" fmla="*/ 115723 w 8033654"/>
              <a:gd name="connsiteY38" fmla="*/ 3168396 h 7031915"/>
              <a:gd name="connsiteX39" fmla="*/ 1508796 w 8033654"/>
              <a:gd name="connsiteY39" fmla="*/ 382255 h 7031915"/>
              <a:gd name="connsiteX40" fmla="*/ 1570174 w 8033654"/>
              <a:gd name="connsiteY40" fmla="*/ 259499 h 7031915"/>
              <a:gd name="connsiteX41" fmla="*/ 1642008 w 8033654"/>
              <a:gd name="connsiteY41" fmla="*/ 172435 h 7031915"/>
              <a:gd name="connsiteX42" fmla="*/ 1939656 w 8033654"/>
              <a:gd name="connsiteY42" fmla="*/ 11959 h 7031915"/>
              <a:gd name="connsiteX43" fmla="*/ 2058287 w 8033654"/>
              <a:gd name="connsiteY43" fmla="*/ 0 h 7031915"/>
              <a:gd name="connsiteX0" fmla="*/ 2058287 w 8033654"/>
              <a:gd name="connsiteY0" fmla="*/ 0 h 7031915"/>
              <a:gd name="connsiteX1" fmla="*/ 2058326 w 8033654"/>
              <a:gd name="connsiteY1" fmla="*/ 0 h 7031915"/>
              <a:gd name="connsiteX2" fmla="*/ 5971699 w 8033654"/>
              <a:gd name="connsiteY2" fmla="*/ 0 h 7031915"/>
              <a:gd name="connsiteX3" fmla="*/ 5971700 w 8033654"/>
              <a:gd name="connsiteY3" fmla="*/ 0 h 7031915"/>
              <a:gd name="connsiteX4" fmla="*/ 5971740 w 8033654"/>
              <a:gd name="connsiteY4" fmla="*/ 0 h 7031915"/>
              <a:gd name="connsiteX5" fmla="*/ 6090371 w 8033654"/>
              <a:gd name="connsiteY5" fmla="*/ 11959 h 7031915"/>
              <a:gd name="connsiteX6" fmla="*/ 6357004 w 8033654"/>
              <a:gd name="connsiteY6" fmla="*/ 143562 h 7031915"/>
              <a:gd name="connsiteX7" fmla="*/ 6421756 w 8033654"/>
              <a:gd name="connsiteY7" fmla="*/ 209878 h 7031915"/>
              <a:gd name="connsiteX8" fmla="*/ 6426018 w 8033654"/>
              <a:gd name="connsiteY8" fmla="*/ 214243 h 7031915"/>
              <a:gd name="connsiteX9" fmla="*/ 6463356 w 8033654"/>
              <a:gd name="connsiteY9" fmla="*/ 268125 h 7031915"/>
              <a:gd name="connsiteX10" fmla="*/ 7949332 w 8033654"/>
              <a:gd name="connsiteY10" fmla="*/ 3216682 h 7031915"/>
              <a:gd name="connsiteX11" fmla="*/ 7992299 w 8033654"/>
              <a:gd name="connsiteY11" fmla="*/ 3302616 h 7031915"/>
              <a:gd name="connsiteX12" fmla="*/ 8021693 w 8033654"/>
              <a:gd name="connsiteY12" fmla="*/ 3397306 h 7031915"/>
              <a:gd name="connsiteX13" fmla="*/ 8033654 w 8033654"/>
              <a:gd name="connsiteY13" fmla="*/ 3515957 h 7031915"/>
              <a:gd name="connsiteX14" fmla="*/ 8021693 w 8033654"/>
              <a:gd name="connsiteY14" fmla="*/ 3634608 h 7031915"/>
              <a:gd name="connsiteX15" fmla="*/ 7992299 w 8033654"/>
              <a:gd name="connsiteY15" fmla="*/ 3729298 h 7031915"/>
              <a:gd name="connsiteX16" fmla="*/ 7949332 w 8033654"/>
              <a:gd name="connsiteY16" fmla="*/ 3815232 h 7031915"/>
              <a:gd name="connsiteX17" fmla="*/ 6482456 w 8033654"/>
              <a:gd name="connsiteY17" fmla="*/ 6736229 h 7031915"/>
              <a:gd name="connsiteX18" fmla="*/ 6090371 w 8033654"/>
              <a:gd name="connsiteY18" fmla="*/ 7019956 h 7031915"/>
              <a:gd name="connsiteX19" fmla="*/ 5971740 w 8033654"/>
              <a:gd name="connsiteY19" fmla="*/ 7031915 h 7031915"/>
              <a:gd name="connsiteX20" fmla="*/ 5971700 w 8033654"/>
              <a:gd name="connsiteY20" fmla="*/ 7031915 h 7031915"/>
              <a:gd name="connsiteX21" fmla="*/ 2058326 w 8033654"/>
              <a:gd name="connsiteY21" fmla="*/ 7031915 h 7031915"/>
              <a:gd name="connsiteX22" fmla="*/ 2058326 w 8033654"/>
              <a:gd name="connsiteY22" fmla="*/ 7031915 h 7031915"/>
              <a:gd name="connsiteX23" fmla="*/ 2058286 w 8033654"/>
              <a:gd name="connsiteY23" fmla="*/ 7031915 h 7031915"/>
              <a:gd name="connsiteX24" fmla="*/ 1939655 w 8033654"/>
              <a:gd name="connsiteY24" fmla="*/ 7019956 h 7031915"/>
              <a:gd name="connsiteX25" fmla="*/ 1642007 w 8033654"/>
              <a:gd name="connsiteY25" fmla="*/ 6859480 h 7031915"/>
              <a:gd name="connsiteX26" fmla="*/ 1570173 w 8033654"/>
              <a:gd name="connsiteY26" fmla="*/ 6772417 h 7031915"/>
              <a:gd name="connsiteX27" fmla="*/ 1508795 w 8033654"/>
              <a:gd name="connsiteY27" fmla="*/ 6649661 h 7031915"/>
              <a:gd name="connsiteX28" fmla="*/ 1508794 w 8033654"/>
              <a:gd name="connsiteY28" fmla="*/ 6649657 h 7031915"/>
              <a:gd name="connsiteX29" fmla="*/ 115723 w 8033654"/>
              <a:gd name="connsiteY29" fmla="*/ 3863519 h 7031915"/>
              <a:gd name="connsiteX30" fmla="*/ 115722 w 8033654"/>
              <a:gd name="connsiteY30" fmla="*/ 3863518 h 7031915"/>
              <a:gd name="connsiteX31" fmla="*/ 29470 w 8033654"/>
              <a:gd name="connsiteY31" fmla="*/ 3691014 h 7031915"/>
              <a:gd name="connsiteX32" fmla="*/ 11962 w 8033654"/>
              <a:gd name="connsiteY32" fmla="*/ 3634608 h 7031915"/>
              <a:gd name="connsiteX33" fmla="*/ 0 w 8033654"/>
              <a:gd name="connsiteY33" fmla="*/ 3515957 h 7031915"/>
              <a:gd name="connsiteX34" fmla="*/ 11962 w 8033654"/>
              <a:gd name="connsiteY34" fmla="*/ 3397306 h 7031915"/>
              <a:gd name="connsiteX35" fmla="*/ 29470 w 8033654"/>
              <a:gd name="connsiteY35" fmla="*/ 3340901 h 7031915"/>
              <a:gd name="connsiteX36" fmla="*/ 115722 w 8033654"/>
              <a:gd name="connsiteY36" fmla="*/ 3168396 h 7031915"/>
              <a:gd name="connsiteX37" fmla="*/ 115723 w 8033654"/>
              <a:gd name="connsiteY37" fmla="*/ 3168396 h 7031915"/>
              <a:gd name="connsiteX38" fmla="*/ 1508796 w 8033654"/>
              <a:gd name="connsiteY38" fmla="*/ 382255 h 7031915"/>
              <a:gd name="connsiteX39" fmla="*/ 1570174 w 8033654"/>
              <a:gd name="connsiteY39" fmla="*/ 259499 h 7031915"/>
              <a:gd name="connsiteX40" fmla="*/ 1642008 w 8033654"/>
              <a:gd name="connsiteY40" fmla="*/ 172435 h 7031915"/>
              <a:gd name="connsiteX41" fmla="*/ 1939656 w 8033654"/>
              <a:gd name="connsiteY41" fmla="*/ 11959 h 7031915"/>
              <a:gd name="connsiteX42" fmla="*/ 2058287 w 8033654"/>
              <a:gd name="connsiteY42" fmla="*/ 0 h 7031915"/>
              <a:gd name="connsiteX0" fmla="*/ 2058287 w 8033654"/>
              <a:gd name="connsiteY0" fmla="*/ 0 h 7031915"/>
              <a:gd name="connsiteX1" fmla="*/ 2058326 w 8033654"/>
              <a:gd name="connsiteY1" fmla="*/ 0 h 7031915"/>
              <a:gd name="connsiteX2" fmla="*/ 5971699 w 8033654"/>
              <a:gd name="connsiteY2" fmla="*/ 0 h 7031915"/>
              <a:gd name="connsiteX3" fmla="*/ 5971700 w 8033654"/>
              <a:gd name="connsiteY3" fmla="*/ 0 h 7031915"/>
              <a:gd name="connsiteX4" fmla="*/ 5971740 w 8033654"/>
              <a:gd name="connsiteY4" fmla="*/ 0 h 7031915"/>
              <a:gd name="connsiteX5" fmla="*/ 6090371 w 8033654"/>
              <a:gd name="connsiteY5" fmla="*/ 11959 h 7031915"/>
              <a:gd name="connsiteX6" fmla="*/ 6357004 w 8033654"/>
              <a:gd name="connsiteY6" fmla="*/ 143562 h 7031915"/>
              <a:gd name="connsiteX7" fmla="*/ 6421756 w 8033654"/>
              <a:gd name="connsiteY7" fmla="*/ 209878 h 7031915"/>
              <a:gd name="connsiteX8" fmla="*/ 6426018 w 8033654"/>
              <a:gd name="connsiteY8" fmla="*/ 214243 h 7031915"/>
              <a:gd name="connsiteX9" fmla="*/ 7949332 w 8033654"/>
              <a:gd name="connsiteY9" fmla="*/ 3216682 h 7031915"/>
              <a:gd name="connsiteX10" fmla="*/ 7992299 w 8033654"/>
              <a:gd name="connsiteY10" fmla="*/ 3302616 h 7031915"/>
              <a:gd name="connsiteX11" fmla="*/ 8021693 w 8033654"/>
              <a:gd name="connsiteY11" fmla="*/ 3397306 h 7031915"/>
              <a:gd name="connsiteX12" fmla="*/ 8033654 w 8033654"/>
              <a:gd name="connsiteY12" fmla="*/ 3515957 h 7031915"/>
              <a:gd name="connsiteX13" fmla="*/ 8021693 w 8033654"/>
              <a:gd name="connsiteY13" fmla="*/ 3634608 h 7031915"/>
              <a:gd name="connsiteX14" fmla="*/ 7992299 w 8033654"/>
              <a:gd name="connsiteY14" fmla="*/ 3729298 h 7031915"/>
              <a:gd name="connsiteX15" fmla="*/ 7949332 w 8033654"/>
              <a:gd name="connsiteY15" fmla="*/ 3815232 h 7031915"/>
              <a:gd name="connsiteX16" fmla="*/ 6482456 w 8033654"/>
              <a:gd name="connsiteY16" fmla="*/ 6736229 h 7031915"/>
              <a:gd name="connsiteX17" fmla="*/ 6090371 w 8033654"/>
              <a:gd name="connsiteY17" fmla="*/ 7019956 h 7031915"/>
              <a:gd name="connsiteX18" fmla="*/ 5971740 w 8033654"/>
              <a:gd name="connsiteY18" fmla="*/ 7031915 h 7031915"/>
              <a:gd name="connsiteX19" fmla="*/ 5971700 w 8033654"/>
              <a:gd name="connsiteY19" fmla="*/ 7031915 h 7031915"/>
              <a:gd name="connsiteX20" fmla="*/ 2058326 w 8033654"/>
              <a:gd name="connsiteY20" fmla="*/ 7031915 h 7031915"/>
              <a:gd name="connsiteX21" fmla="*/ 2058326 w 8033654"/>
              <a:gd name="connsiteY21" fmla="*/ 7031915 h 7031915"/>
              <a:gd name="connsiteX22" fmla="*/ 2058286 w 8033654"/>
              <a:gd name="connsiteY22" fmla="*/ 7031915 h 7031915"/>
              <a:gd name="connsiteX23" fmla="*/ 1939655 w 8033654"/>
              <a:gd name="connsiteY23" fmla="*/ 7019956 h 7031915"/>
              <a:gd name="connsiteX24" fmla="*/ 1642007 w 8033654"/>
              <a:gd name="connsiteY24" fmla="*/ 6859480 h 7031915"/>
              <a:gd name="connsiteX25" fmla="*/ 1570173 w 8033654"/>
              <a:gd name="connsiteY25" fmla="*/ 6772417 h 7031915"/>
              <a:gd name="connsiteX26" fmla="*/ 1508795 w 8033654"/>
              <a:gd name="connsiteY26" fmla="*/ 6649661 h 7031915"/>
              <a:gd name="connsiteX27" fmla="*/ 1508794 w 8033654"/>
              <a:gd name="connsiteY27" fmla="*/ 6649657 h 7031915"/>
              <a:gd name="connsiteX28" fmla="*/ 115723 w 8033654"/>
              <a:gd name="connsiteY28" fmla="*/ 3863519 h 7031915"/>
              <a:gd name="connsiteX29" fmla="*/ 115722 w 8033654"/>
              <a:gd name="connsiteY29" fmla="*/ 3863518 h 7031915"/>
              <a:gd name="connsiteX30" fmla="*/ 29470 w 8033654"/>
              <a:gd name="connsiteY30" fmla="*/ 3691014 h 7031915"/>
              <a:gd name="connsiteX31" fmla="*/ 11962 w 8033654"/>
              <a:gd name="connsiteY31" fmla="*/ 3634608 h 7031915"/>
              <a:gd name="connsiteX32" fmla="*/ 0 w 8033654"/>
              <a:gd name="connsiteY32" fmla="*/ 3515957 h 7031915"/>
              <a:gd name="connsiteX33" fmla="*/ 11962 w 8033654"/>
              <a:gd name="connsiteY33" fmla="*/ 3397306 h 7031915"/>
              <a:gd name="connsiteX34" fmla="*/ 29470 w 8033654"/>
              <a:gd name="connsiteY34" fmla="*/ 3340901 h 7031915"/>
              <a:gd name="connsiteX35" fmla="*/ 115722 w 8033654"/>
              <a:gd name="connsiteY35" fmla="*/ 3168396 h 7031915"/>
              <a:gd name="connsiteX36" fmla="*/ 115723 w 8033654"/>
              <a:gd name="connsiteY36" fmla="*/ 3168396 h 7031915"/>
              <a:gd name="connsiteX37" fmla="*/ 1508796 w 8033654"/>
              <a:gd name="connsiteY37" fmla="*/ 382255 h 7031915"/>
              <a:gd name="connsiteX38" fmla="*/ 1570174 w 8033654"/>
              <a:gd name="connsiteY38" fmla="*/ 259499 h 7031915"/>
              <a:gd name="connsiteX39" fmla="*/ 1642008 w 8033654"/>
              <a:gd name="connsiteY39" fmla="*/ 172435 h 7031915"/>
              <a:gd name="connsiteX40" fmla="*/ 1939656 w 8033654"/>
              <a:gd name="connsiteY40" fmla="*/ 11959 h 7031915"/>
              <a:gd name="connsiteX41" fmla="*/ 2058287 w 8033654"/>
              <a:gd name="connsiteY41" fmla="*/ 0 h 703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noFill/>
          <a:ln w="12700">
            <a:solidFill>
              <a:srgbClr val="C80A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cs typeface="+mn-ea"/>
              <a:sym typeface="+mn-lt"/>
            </a:endParaRPr>
          </a:p>
        </p:txBody>
      </p:sp>
      <p:sp>
        <p:nvSpPr>
          <p:cNvPr id="132" name="任意多边形: 形状 5"/>
          <p:cNvSpPr/>
          <p:nvPr/>
        </p:nvSpPr>
        <p:spPr>
          <a:xfrm rot="16200000">
            <a:off x="2748683" y="2278319"/>
            <a:ext cx="1854144" cy="1622943"/>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52162 w 8033654"/>
              <a:gd name="connsiteY4" fmla="*/ 494730 h 7031915"/>
              <a:gd name="connsiteX5" fmla="*/ 6529086 w 8033654"/>
              <a:gd name="connsiteY5" fmla="*/ 402424 h 7031915"/>
              <a:gd name="connsiteX6" fmla="*/ 6546753 w 8033654"/>
              <a:gd name="connsiteY6" fmla="*/ 467828 h 7031915"/>
              <a:gd name="connsiteX7" fmla="*/ 6540064 w 8033654"/>
              <a:gd name="connsiteY7" fmla="*/ 434562 h 7031915"/>
              <a:gd name="connsiteX8" fmla="*/ 6529086 w 8033654"/>
              <a:gd name="connsiteY8" fmla="*/ 402424 h 7031915"/>
              <a:gd name="connsiteX9" fmla="*/ 6482461 w 8033654"/>
              <a:gd name="connsiteY9" fmla="*/ 295697 h 7031915"/>
              <a:gd name="connsiteX10" fmla="*/ 6520430 w 8033654"/>
              <a:gd name="connsiteY10" fmla="*/ 377086 h 7031915"/>
              <a:gd name="connsiteX11" fmla="*/ 6515577 w 8033654"/>
              <a:gd name="connsiteY11" fmla="*/ 362878 h 7031915"/>
              <a:gd name="connsiteX12" fmla="*/ 6482461 w 8033654"/>
              <a:gd name="connsiteY12" fmla="*/ 295697 h 7031915"/>
              <a:gd name="connsiteX13" fmla="*/ 2058287 w 8033654"/>
              <a:gd name="connsiteY13" fmla="*/ 0 h 7031915"/>
              <a:gd name="connsiteX14" fmla="*/ 2058326 w 8033654"/>
              <a:gd name="connsiteY14" fmla="*/ 0 h 7031915"/>
              <a:gd name="connsiteX15" fmla="*/ 5971699 w 8033654"/>
              <a:gd name="connsiteY15" fmla="*/ 0 h 7031915"/>
              <a:gd name="connsiteX16" fmla="*/ 5971700 w 8033654"/>
              <a:gd name="connsiteY16" fmla="*/ 0 h 7031915"/>
              <a:gd name="connsiteX17" fmla="*/ 5971740 w 8033654"/>
              <a:gd name="connsiteY17" fmla="*/ 0 h 7031915"/>
              <a:gd name="connsiteX18" fmla="*/ 6090371 w 8033654"/>
              <a:gd name="connsiteY18" fmla="*/ 11959 h 7031915"/>
              <a:gd name="connsiteX19" fmla="*/ 6357004 w 8033654"/>
              <a:gd name="connsiteY19" fmla="*/ 143562 h 7031915"/>
              <a:gd name="connsiteX20" fmla="*/ 6421756 w 8033654"/>
              <a:gd name="connsiteY20" fmla="*/ 209878 h 7031915"/>
              <a:gd name="connsiteX21" fmla="*/ 6426018 w 8033654"/>
              <a:gd name="connsiteY21" fmla="*/ 214243 h 7031915"/>
              <a:gd name="connsiteX22" fmla="*/ 6463356 w 8033654"/>
              <a:gd name="connsiteY22" fmla="*/ 268125 h 7031915"/>
              <a:gd name="connsiteX23" fmla="*/ 6480094 w 8033654"/>
              <a:gd name="connsiteY23" fmla="*/ 292278 h 7031915"/>
              <a:gd name="connsiteX24" fmla="*/ 6490605 w 8033654"/>
              <a:gd name="connsiteY24" fmla="*/ 298322 h 7031915"/>
              <a:gd name="connsiteX25" fmla="*/ 7949332 w 8033654"/>
              <a:gd name="connsiteY25" fmla="*/ 3216682 h 7031915"/>
              <a:gd name="connsiteX26" fmla="*/ 7992299 w 8033654"/>
              <a:gd name="connsiteY26" fmla="*/ 3302616 h 7031915"/>
              <a:gd name="connsiteX27" fmla="*/ 8021693 w 8033654"/>
              <a:gd name="connsiteY27" fmla="*/ 3397306 h 7031915"/>
              <a:gd name="connsiteX28" fmla="*/ 8033654 w 8033654"/>
              <a:gd name="connsiteY28" fmla="*/ 3515957 h 7031915"/>
              <a:gd name="connsiteX29" fmla="*/ 8021693 w 8033654"/>
              <a:gd name="connsiteY29" fmla="*/ 3634608 h 7031915"/>
              <a:gd name="connsiteX30" fmla="*/ 7992299 w 8033654"/>
              <a:gd name="connsiteY30" fmla="*/ 3729298 h 7031915"/>
              <a:gd name="connsiteX31" fmla="*/ 7949332 w 8033654"/>
              <a:gd name="connsiteY31" fmla="*/ 3815232 h 7031915"/>
              <a:gd name="connsiteX32" fmla="*/ 6535055 w 8033654"/>
              <a:gd name="connsiteY32" fmla="*/ 6638796 h 7031915"/>
              <a:gd name="connsiteX33" fmla="*/ 6524461 w 8033654"/>
              <a:gd name="connsiteY33" fmla="*/ 6646190 h 7031915"/>
              <a:gd name="connsiteX34" fmla="*/ 6482456 w 8033654"/>
              <a:gd name="connsiteY34" fmla="*/ 6736229 h 7031915"/>
              <a:gd name="connsiteX35" fmla="*/ 6090371 w 8033654"/>
              <a:gd name="connsiteY35" fmla="*/ 7019956 h 7031915"/>
              <a:gd name="connsiteX36" fmla="*/ 5971740 w 8033654"/>
              <a:gd name="connsiteY36" fmla="*/ 7031915 h 7031915"/>
              <a:gd name="connsiteX37" fmla="*/ 5971700 w 8033654"/>
              <a:gd name="connsiteY37" fmla="*/ 7031915 h 7031915"/>
              <a:gd name="connsiteX38" fmla="*/ 2058326 w 8033654"/>
              <a:gd name="connsiteY38" fmla="*/ 7031915 h 7031915"/>
              <a:gd name="connsiteX39" fmla="*/ 2176958 w 8033654"/>
              <a:gd name="connsiteY39" fmla="*/ 7019956 h 7031915"/>
              <a:gd name="connsiteX40" fmla="*/ 2363588 w 8033654"/>
              <a:gd name="connsiteY40" fmla="*/ 6946684 h 7031915"/>
              <a:gd name="connsiteX41" fmla="*/ 2418335 w 8033654"/>
              <a:gd name="connsiteY41" fmla="*/ 6906767 h 7031915"/>
              <a:gd name="connsiteX42" fmla="*/ 2418334 w 8033654"/>
              <a:gd name="connsiteY42" fmla="*/ 6906767 h 7031915"/>
              <a:gd name="connsiteX43" fmla="*/ 2176957 w 8033654"/>
              <a:gd name="connsiteY43" fmla="*/ 7019956 h 7031915"/>
              <a:gd name="connsiteX44" fmla="*/ 2058326 w 8033654"/>
              <a:gd name="connsiteY44" fmla="*/ 7031915 h 7031915"/>
              <a:gd name="connsiteX45" fmla="*/ 2058286 w 8033654"/>
              <a:gd name="connsiteY45" fmla="*/ 7031915 h 7031915"/>
              <a:gd name="connsiteX46" fmla="*/ 1939655 w 8033654"/>
              <a:gd name="connsiteY46" fmla="*/ 7019956 h 7031915"/>
              <a:gd name="connsiteX47" fmla="*/ 1642007 w 8033654"/>
              <a:gd name="connsiteY47" fmla="*/ 6859480 h 7031915"/>
              <a:gd name="connsiteX48" fmla="*/ 1570173 w 8033654"/>
              <a:gd name="connsiteY48" fmla="*/ 6772417 h 7031915"/>
              <a:gd name="connsiteX49" fmla="*/ 1508795 w 8033654"/>
              <a:gd name="connsiteY49" fmla="*/ 6649661 h 7031915"/>
              <a:gd name="connsiteX50" fmla="*/ 1508794 w 8033654"/>
              <a:gd name="connsiteY50" fmla="*/ 6649657 h 7031915"/>
              <a:gd name="connsiteX51" fmla="*/ 115723 w 8033654"/>
              <a:gd name="connsiteY51" fmla="*/ 3863519 h 7031915"/>
              <a:gd name="connsiteX52" fmla="*/ 115722 w 8033654"/>
              <a:gd name="connsiteY52" fmla="*/ 3863518 h 7031915"/>
              <a:gd name="connsiteX53" fmla="*/ 29470 w 8033654"/>
              <a:gd name="connsiteY53" fmla="*/ 3691014 h 7031915"/>
              <a:gd name="connsiteX54" fmla="*/ 11962 w 8033654"/>
              <a:gd name="connsiteY54" fmla="*/ 3634608 h 7031915"/>
              <a:gd name="connsiteX55" fmla="*/ 0 w 8033654"/>
              <a:gd name="connsiteY55" fmla="*/ 3515957 h 7031915"/>
              <a:gd name="connsiteX56" fmla="*/ 11962 w 8033654"/>
              <a:gd name="connsiteY56" fmla="*/ 3397306 h 7031915"/>
              <a:gd name="connsiteX57" fmla="*/ 29470 w 8033654"/>
              <a:gd name="connsiteY57" fmla="*/ 3340901 h 7031915"/>
              <a:gd name="connsiteX58" fmla="*/ 115722 w 8033654"/>
              <a:gd name="connsiteY58" fmla="*/ 3168396 h 7031915"/>
              <a:gd name="connsiteX59" fmla="*/ 115723 w 8033654"/>
              <a:gd name="connsiteY59" fmla="*/ 3168396 h 7031915"/>
              <a:gd name="connsiteX60" fmla="*/ 1508796 w 8033654"/>
              <a:gd name="connsiteY60" fmla="*/ 382255 h 7031915"/>
              <a:gd name="connsiteX61" fmla="*/ 1570174 w 8033654"/>
              <a:gd name="connsiteY61"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52162 w 8033654"/>
              <a:gd name="connsiteY4" fmla="*/ 494730 h 7031915"/>
              <a:gd name="connsiteX5" fmla="*/ 6529086 w 8033654"/>
              <a:gd name="connsiteY5" fmla="*/ 402424 h 7031915"/>
              <a:gd name="connsiteX6" fmla="*/ 6546753 w 8033654"/>
              <a:gd name="connsiteY6" fmla="*/ 467828 h 7031915"/>
              <a:gd name="connsiteX7" fmla="*/ 6540064 w 8033654"/>
              <a:gd name="connsiteY7" fmla="*/ 434562 h 7031915"/>
              <a:gd name="connsiteX8" fmla="*/ 6529086 w 8033654"/>
              <a:gd name="connsiteY8" fmla="*/ 402424 h 7031915"/>
              <a:gd name="connsiteX9" fmla="*/ 6482461 w 8033654"/>
              <a:gd name="connsiteY9" fmla="*/ 295697 h 7031915"/>
              <a:gd name="connsiteX10" fmla="*/ 6520430 w 8033654"/>
              <a:gd name="connsiteY10" fmla="*/ 377086 h 7031915"/>
              <a:gd name="connsiteX11" fmla="*/ 6515577 w 8033654"/>
              <a:gd name="connsiteY11" fmla="*/ 362878 h 7031915"/>
              <a:gd name="connsiteX12" fmla="*/ 6482461 w 8033654"/>
              <a:gd name="connsiteY12" fmla="*/ 295697 h 7031915"/>
              <a:gd name="connsiteX13" fmla="*/ 2058287 w 8033654"/>
              <a:gd name="connsiteY13" fmla="*/ 0 h 7031915"/>
              <a:gd name="connsiteX14" fmla="*/ 2058326 w 8033654"/>
              <a:gd name="connsiteY14" fmla="*/ 0 h 7031915"/>
              <a:gd name="connsiteX15" fmla="*/ 5971699 w 8033654"/>
              <a:gd name="connsiteY15" fmla="*/ 0 h 7031915"/>
              <a:gd name="connsiteX16" fmla="*/ 5971700 w 8033654"/>
              <a:gd name="connsiteY16" fmla="*/ 0 h 7031915"/>
              <a:gd name="connsiteX17" fmla="*/ 5971740 w 8033654"/>
              <a:gd name="connsiteY17" fmla="*/ 0 h 7031915"/>
              <a:gd name="connsiteX18" fmla="*/ 6090371 w 8033654"/>
              <a:gd name="connsiteY18" fmla="*/ 11959 h 7031915"/>
              <a:gd name="connsiteX19" fmla="*/ 6357004 w 8033654"/>
              <a:gd name="connsiteY19" fmla="*/ 143562 h 7031915"/>
              <a:gd name="connsiteX20" fmla="*/ 6421756 w 8033654"/>
              <a:gd name="connsiteY20" fmla="*/ 209878 h 7031915"/>
              <a:gd name="connsiteX21" fmla="*/ 6426018 w 8033654"/>
              <a:gd name="connsiteY21" fmla="*/ 214243 h 7031915"/>
              <a:gd name="connsiteX22" fmla="*/ 6463356 w 8033654"/>
              <a:gd name="connsiteY22" fmla="*/ 268125 h 7031915"/>
              <a:gd name="connsiteX23" fmla="*/ 6480094 w 8033654"/>
              <a:gd name="connsiteY23" fmla="*/ 292278 h 7031915"/>
              <a:gd name="connsiteX24" fmla="*/ 6490605 w 8033654"/>
              <a:gd name="connsiteY24" fmla="*/ 298322 h 7031915"/>
              <a:gd name="connsiteX25" fmla="*/ 7949332 w 8033654"/>
              <a:gd name="connsiteY25" fmla="*/ 3216682 h 7031915"/>
              <a:gd name="connsiteX26" fmla="*/ 7992299 w 8033654"/>
              <a:gd name="connsiteY26" fmla="*/ 3302616 h 7031915"/>
              <a:gd name="connsiteX27" fmla="*/ 8021693 w 8033654"/>
              <a:gd name="connsiteY27" fmla="*/ 3397306 h 7031915"/>
              <a:gd name="connsiteX28" fmla="*/ 8033654 w 8033654"/>
              <a:gd name="connsiteY28" fmla="*/ 3515957 h 7031915"/>
              <a:gd name="connsiteX29" fmla="*/ 8021693 w 8033654"/>
              <a:gd name="connsiteY29" fmla="*/ 3634608 h 7031915"/>
              <a:gd name="connsiteX30" fmla="*/ 7992299 w 8033654"/>
              <a:gd name="connsiteY30" fmla="*/ 3729298 h 7031915"/>
              <a:gd name="connsiteX31" fmla="*/ 7949332 w 8033654"/>
              <a:gd name="connsiteY31" fmla="*/ 3815232 h 7031915"/>
              <a:gd name="connsiteX32" fmla="*/ 6535055 w 8033654"/>
              <a:gd name="connsiteY32" fmla="*/ 6638796 h 7031915"/>
              <a:gd name="connsiteX33" fmla="*/ 6524461 w 8033654"/>
              <a:gd name="connsiteY33" fmla="*/ 6646190 h 7031915"/>
              <a:gd name="connsiteX34" fmla="*/ 6482456 w 8033654"/>
              <a:gd name="connsiteY34" fmla="*/ 6736229 h 7031915"/>
              <a:gd name="connsiteX35" fmla="*/ 6090371 w 8033654"/>
              <a:gd name="connsiteY35" fmla="*/ 7019956 h 7031915"/>
              <a:gd name="connsiteX36" fmla="*/ 5971740 w 8033654"/>
              <a:gd name="connsiteY36" fmla="*/ 7031915 h 7031915"/>
              <a:gd name="connsiteX37" fmla="*/ 5971700 w 8033654"/>
              <a:gd name="connsiteY37" fmla="*/ 7031915 h 7031915"/>
              <a:gd name="connsiteX38" fmla="*/ 2058326 w 8033654"/>
              <a:gd name="connsiteY38" fmla="*/ 7031915 h 7031915"/>
              <a:gd name="connsiteX39" fmla="*/ 2176958 w 8033654"/>
              <a:gd name="connsiteY39" fmla="*/ 7019956 h 7031915"/>
              <a:gd name="connsiteX40" fmla="*/ 2363588 w 8033654"/>
              <a:gd name="connsiteY40" fmla="*/ 6946684 h 7031915"/>
              <a:gd name="connsiteX41" fmla="*/ 2418335 w 8033654"/>
              <a:gd name="connsiteY41" fmla="*/ 6906767 h 7031915"/>
              <a:gd name="connsiteX42" fmla="*/ 2176957 w 8033654"/>
              <a:gd name="connsiteY42" fmla="*/ 7019956 h 7031915"/>
              <a:gd name="connsiteX43" fmla="*/ 2058326 w 8033654"/>
              <a:gd name="connsiteY43" fmla="*/ 7031915 h 7031915"/>
              <a:gd name="connsiteX44" fmla="*/ 2058286 w 8033654"/>
              <a:gd name="connsiteY44" fmla="*/ 7031915 h 7031915"/>
              <a:gd name="connsiteX45" fmla="*/ 1939655 w 8033654"/>
              <a:gd name="connsiteY45" fmla="*/ 7019956 h 7031915"/>
              <a:gd name="connsiteX46" fmla="*/ 1642007 w 8033654"/>
              <a:gd name="connsiteY46" fmla="*/ 6859480 h 7031915"/>
              <a:gd name="connsiteX47" fmla="*/ 1570173 w 8033654"/>
              <a:gd name="connsiteY47" fmla="*/ 6772417 h 7031915"/>
              <a:gd name="connsiteX48" fmla="*/ 1508795 w 8033654"/>
              <a:gd name="connsiteY48" fmla="*/ 6649661 h 7031915"/>
              <a:gd name="connsiteX49" fmla="*/ 1508794 w 8033654"/>
              <a:gd name="connsiteY49" fmla="*/ 6649657 h 7031915"/>
              <a:gd name="connsiteX50" fmla="*/ 115723 w 8033654"/>
              <a:gd name="connsiteY50" fmla="*/ 3863519 h 7031915"/>
              <a:gd name="connsiteX51" fmla="*/ 115722 w 8033654"/>
              <a:gd name="connsiteY51" fmla="*/ 3863518 h 7031915"/>
              <a:gd name="connsiteX52" fmla="*/ 29470 w 8033654"/>
              <a:gd name="connsiteY52" fmla="*/ 3691014 h 7031915"/>
              <a:gd name="connsiteX53" fmla="*/ 11962 w 8033654"/>
              <a:gd name="connsiteY53" fmla="*/ 3634608 h 7031915"/>
              <a:gd name="connsiteX54" fmla="*/ 0 w 8033654"/>
              <a:gd name="connsiteY54" fmla="*/ 3515957 h 7031915"/>
              <a:gd name="connsiteX55" fmla="*/ 11962 w 8033654"/>
              <a:gd name="connsiteY55" fmla="*/ 3397306 h 7031915"/>
              <a:gd name="connsiteX56" fmla="*/ 29470 w 8033654"/>
              <a:gd name="connsiteY56" fmla="*/ 3340901 h 7031915"/>
              <a:gd name="connsiteX57" fmla="*/ 115722 w 8033654"/>
              <a:gd name="connsiteY57" fmla="*/ 3168396 h 7031915"/>
              <a:gd name="connsiteX58" fmla="*/ 115723 w 8033654"/>
              <a:gd name="connsiteY58" fmla="*/ 3168396 h 7031915"/>
              <a:gd name="connsiteX59" fmla="*/ 1508796 w 8033654"/>
              <a:gd name="connsiteY59" fmla="*/ 382255 h 7031915"/>
              <a:gd name="connsiteX60" fmla="*/ 1570174 w 8033654"/>
              <a:gd name="connsiteY60" fmla="*/ 259499 h 7031915"/>
              <a:gd name="connsiteX61" fmla="*/ 1642008 w 8033654"/>
              <a:gd name="connsiteY61" fmla="*/ 172435 h 7031915"/>
              <a:gd name="connsiteX62" fmla="*/ 1939656 w 8033654"/>
              <a:gd name="connsiteY62" fmla="*/ 11959 h 7031915"/>
              <a:gd name="connsiteX63" fmla="*/ 2058287 w 8033654"/>
              <a:gd name="connsiteY63" fmla="*/ 0 h 7031915"/>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52162 w 8033654"/>
              <a:gd name="connsiteY4" fmla="*/ 494730 h 7031915"/>
              <a:gd name="connsiteX5" fmla="*/ 6529086 w 8033654"/>
              <a:gd name="connsiteY5" fmla="*/ 402424 h 7031915"/>
              <a:gd name="connsiteX6" fmla="*/ 6546753 w 8033654"/>
              <a:gd name="connsiteY6" fmla="*/ 467828 h 7031915"/>
              <a:gd name="connsiteX7" fmla="*/ 6540064 w 8033654"/>
              <a:gd name="connsiteY7" fmla="*/ 434562 h 7031915"/>
              <a:gd name="connsiteX8" fmla="*/ 6529086 w 8033654"/>
              <a:gd name="connsiteY8" fmla="*/ 402424 h 7031915"/>
              <a:gd name="connsiteX9" fmla="*/ 6482461 w 8033654"/>
              <a:gd name="connsiteY9" fmla="*/ 295697 h 7031915"/>
              <a:gd name="connsiteX10" fmla="*/ 6520430 w 8033654"/>
              <a:gd name="connsiteY10" fmla="*/ 377086 h 7031915"/>
              <a:gd name="connsiteX11" fmla="*/ 6515577 w 8033654"/>
              <a:gd name="connsiteY11" fmla="*/ 362878 h 7031915"/>
              <a:gd name="connsiteX12" fmla="*/ 6482461 w 8033654"/>
              <a:gd name="connsiteY12" fmla="*/ 295697 h 7031915"/>
              <a:gd name="connsiteX13" fmla="*/ 2058287 w 8033654"/>
              <a:gd name="connsiteY13" fmla="*/ 0 h 7031915"/>
              <a:gd name="connsiteX14" fmla="*/ 2058326 w 8033654"/>
              <a:gd name="connsiteY14" fmla="*/ 0 h 7031915"/>
              <a:gd name="connsiteX15" fmla="*/ 5971699 w 8033654"/>
              <a:gd name="connsiteY15" fmla="*/ 0 h 7031915"/>
              <a:gd name="connsiteX16" fmla="*/ 5971700 w 8033654"/>
              <a:gd name="connsiteY16" fmla="*/ 0 h 7031915"/>
              <a:gd name="connsiteX17" fmla="*/ 5971740 w 8033654"/>
              <a:gd name="connsiteY17" fmla="*/ 0 h 7031915"/>
              <a:gd name="connsiteX18" fmla="*/ 6090371 w 8033654"/>
              <a:gd name="connsiteY18" fmla="*/ 11959 h 7031915"/>
              <a:gd name="connsiteX19" fmla="*/ 6357004 w 8033654"/>
              <a:gd name="connsiteY19" fmla="*/ 143562 h 7031915"/>
              <a:gd name="connsiteX20" fmla="*/ 6421756 w 8033654"/>
              <a:gd name="connsiteY20" fmla="*/ 209878 h 7031915"/>
              <a:gd name="connsiteX21" fmla="*/ 6426018 w 8033654"/>
              <a:gd name="connsiteY21" fmla="*/ 214243 h 7031915"/>
              <a:gd name="connsiteX22" fmla="*/ 6463356 w 8033654"/>
              <a:gd name="connsiteY22" fmla="*/ 268125 h 7031915"/>
              <a:gd name="connsiteX23" fmla="*/ 6480094 w 8033654"/>
              <a:gd name="connsiteY23" fmla="*/ 292278 h 7031915"/>
              <a:gd name="connsiteX24" fmla="*/ 6490605 w 8033654"/>
              <a:gd name="connsiteY24" fmla="*/ 298322 h 7031915"/>
              <a:gd name="connsiteX25" fmla="*/ 7949332 w 8033654"/>
              <a:gd name="connsiteY25" fmla="*/ 3216682 h 7031915"/>
              <a:gd name="connsiteX26" fmla="*/ 7992299 w 8033654"/>
              <a:gd name="connsiteY26" fmla="*/ 3302616 h 7031915"/>
              <a:gd name="connsiteX27" fmla="*/ 8021693 w 8033654"/>
              <a:gd name="connsiteY27" fmla="*/ 3397306 h 7031915"/>
              <a:gd name="connsiteX28" fmla="*/ 8033654 w 8033654"/>
              <a:gd name="connsiteY28" fmla="*/ 3515957 h 7031915"/>
              <a:gd name="connsiteX29" fmla="*/ 8021693 w 8033654"/>
              <a:gd name="connsiteY29" fmla="*/ 3634608 h 7031915"/>
              <a:gd name="connsiteX30" fmla="*/ 7992299 w 8033654"/>
              <a:gd name="connsiteY30" fmla="*/ 3729298 h 7031915"/>
              <a:gd name="connsiteX31" fmla="*/ 7949332 w 8033654"/>
              <a:gd name="connsiteY31" fmla="*/ 3815232 h 7031915"/>
              <a:gd name="connsiteX32" fmla="*/ 6535055 w 8033654"/>
              <a:gd name="connsiteY32" fmla="*/ 6638796 h 7031915"/>
              <a:gd name="connsiteX33" fmla="*/ 6524461 w 8033654"/>
              <a:gd name="connsiteY33" fmla="*/ 6646190 h 7031915"/>
              <a:gd name="connsiteX34" fmla="*/ 6482456 w 8033654"/>
              <a:gd name="connsiteY34" fmla="*/ 6736229 h 7031915"/>
              <a:gd name="connsiteX35" fmla="*/ 6090371 w 8033654"/>
              <a:gd name="connsiteY35" fmla="*/ 7019956 h 7031915"/>
              <a:gd name="connsiteX36" fmla="*/ 5971740 w 8033654"/>
              <a:gd name="connsiteY36" fmla="*/ 7031915 h 7031915"/>
              <a:gd name="connsiteX37" fmla="*/ 5971700 w 8033654"/>
              <a:gd name="connsiteY37" fmla="*/ 7031915 h 7031915"/>
              <a:gd name="connsiteX38" fmla="*/ 2058326 w 8033654"/>
              <a:gd name="connsiteY38" fmla="*/ 7031915 h 7031915"/>
              <a:gd name="connsiteX39" fmla="*/ 2176958 w 8033654"/>
              <a:gd name="connsiteY39" fmla="*/ 7019956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62" fmla="*/ 2058287 w 8033654"/>
              <a:gd name="connsiteY62" fmla="*/ 0 h 7031915"/>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52162 w 8033654"/>
              <a:gd name="connsiteY4" fmla="*/ 494730 h 7031915"/>
              <a:gd name="connsiteX5" fmla="*/ 6529086 w 8033654"/>
              <a:gd name="connsiteY5" fmla="*/ 402424 h 7031915"/>
              <a:gd name="connsiteX6" fmla="*/ 6546753 w 8033654"/>
              <a:gd name="connsiteY6" fmla="*/ 467828 h 7031915"/>
              <a:gd name="connsiteX7" fmla="*/ 6540064 w 8033654"/>
              <a:gd name="connsiteY7" fmla="*/ 434562 h 7031915"/>
              <a:gd name="connsiteX8" fmla="*/ 6529086 w 8033654"/>
              <a:gd name="connsiteY8" fmla="*/ 402424 h 7031915"/>
              <a:gd name="connsiteX9" fmla="*/ 6482461 w 8033654"/>
              <a:gd name="connsiteY9" fmla="*/ 295697 h 7031915"/>
              <a:gd name="connsiteX10" fmla="*/ 6520430 w 8033654"/>
              <a:gd name="connsiteY10" fmla="*/ 377086 h 7031915"/>
              <a:gd name="connsiteX11" fmla="*/ 6515577 w 8033654"/>
              <a:gd name="connsiteY11" fmla="*/ 362878 h 7031915"/>
              <a:gd name="connsiteX12" fmla="*/ 6482461 w 8033654"/>
              <a:gd name="connsiteY12" fmla="*/ 295697 h 7031915"/>
              <a:gd name="connsiteX13" fmla="*/ 2058287 w 8033654"/>
              <a:gd name="connsiteY13" fmla="*/ 0 h 7031915"/>
              <a:gd name="connsiteX14" fmla="*/ 2058326 w 8033654"/>
              <a:gd name="connsiteY14" fmla="*/ 0 h 7031915"/>
              <a:gd name="connsiteX15" fmla="*/ 5971699 w 8033654"/>
              <a:gd name="connsiteY15" fmla="*/ 0 h 7031915"/>
              <a:gd name="connsiteX16" fmla="*/ 5971700 w 8033654"/>
              <a:gd name="connsiteY16" fmla="*/ 0 h 7031915"/>
              <a:gd name="connsiteX17" fmla="*/ 5971740 w 8033654"/>
              <a:gd name="connsiteY17" fmla="*/ 0 h 7031915"/>
              <a:gd name="connsiteX18" fmla="*/ 6090371 w 8033654"/>
              <a:gd name="connsiteY18" fmla="*/ 11959 h 7031915"/>
              <a:gd name="connsiteX19" fmla="*/ 6357004 w 8033654"/>
              <a:gd name="connsiteY19" fmla="*/ 143562 h 7031915"/>
              <a:gd name="connsiteX20" fmla="*/ 6421756 w 8033654"/>
              <a:gd name="connsiteY20" fmla="*/ 209878 h 7031915"/>
              <a:gd name="connsiteX21" fmla="*/ 6426018 w 8033654"/>
              <a:gd name="connsiteY21" fmla="*/ 214243 h 7031915"/>
              <a:gd name="connsiteX22" fmla="*/ 6463356 w 8033654"/>
              <a:gd name="connsiteY22" fmla="*/ 268125 h 7031915"/>
              <a:gd name="connsiteX23" fmla="*/ 6480094 w 8033654"/>
              <a:gd name="connsiteY23" fmla="*/ 292278 h 7031915"/>
              <a:gd name="connsiteX24" fmla="*/ 6490605 w 8033654"/>
              <a:gd name="connsiteY24" fmla="*/ 298322 h 7031915"/>
              <a:gd name="connsiteX25" fmla="*/ 7949332 w 8033654"/>
              <a:gd name="connsiteY25" fmla="*/ 3216682 h 7031915"/>
              <a:gd name="connsiteX26" fmla="*/ 7992299 w 8033654"/>
              <a:gd name="connsiteY26" fmla="*/ 3302616 h 7031915"/>
              <a:gd name="connsiteX27" fmla="*/ 8021693 w 8033654"/>
              <a:gd name="connsiteY27" fmla="*/ 3397306 h 7031915"/>
              <a:gd name="connsiteX28" fmla="*/ 8033654 w 8033654"/>
              <a:gd name="connsiteY28" fmla="*/ 3515957 h 7031915"/>
              <a:gd name="connsiteX29" fmla="*/ 8021693 w 8033654"/>
              <a:gd name="connsiteY29" fmla="*/ 3634608 h 7031915"/>
              <a:gd name="connsiteX30" fmla="*/ 7992299 w 8033654"/>
              <a:gd name="connsiteY30" fmla="*/ 3729298 h 7031915"/>
              <a:gd name="connsiteX31" fmla="*/ 7949332 w 8033654"/>
              <a:gd name="connsiteY31" fmla="*/ 3815232 h 7031915"/>
              <a:gd name="connsiteX32" fmla="*/ 6535055 w 8033654"/>
              <a:gd name="connsiteY32" fmla="*/ 6638796 h 7031915"/>
              <a:gd name="connsiteX33" fmla="*/ 6524461 w 8033654"/>
              <a:gd name="connsiteY33" fmla="*/ 6646190 h 7031915"/>
              <a:gd name="connsiteX34" fmla="*/ 6482456 w 8033654"/>
              <a:gd name="connsiteY34" fmla="*/ 6736229 h 7031915"/>
              <a:gd name="connsiteX35" fmla="*/ 6090371 w 8033654"/>
              <a:gd name="connsiteY35" fmla="*/ 7019956 h 7031915"/>
              <a:gd name="connsiteX36" fmla="*/ 5971740 w 8033654"/>
              <a:gd name="connsiteY36" fmla="*/ 7031915 h 7031915"/>
              <a:gd name="connsiteX37" fmla="*/ 5971700 w 8033654"/>
              <a:gd name="connsiteY37" fmla="*/ 7031915 h 7031915"/>
              <a:gd name="connsiteX38" fmla="*/ 2058326 w 8033654"/>
              <a:gd name="connsiteY38" fmla="*/ 7031915 h 7031915"/>
              <a:gd name="connsiteX39" fmla="*/ 2176958 w 8033654"/>
              <a:gd name="connsiteY39" fmla="*/ 7019956 h 7031915"/>
              <a:gd name="connsiteX40" fmla="*/ 2176957 w 8033654"/>
              <a:gd name="connsiteY40" fmla="*/ 7019956 h 7031915"/>
              <a:gd name="connsiteX41" fmla="*/ 2058326 w 8033654"/>
              <a:gd name="connsiteY41" fmla="*/ 7031915 h 7031915"/>
              <a:gd name="connsiteX42" fmla="*/ 2058286 w 8033654"/>
              <a:gd name="connsiteY42" fmla="*/ 7031915 h 7031915"/>
              <a:gd name="connsiteX43" fmla="*/ 1939655 w 8033654"/>
              <a:gd name="connsiteY43" fmla="*/ 7019956 h 7031915"/>
              <a:gd name="connsiteX44" fmla="*/ 1642007 w 8033654"/>
              <a:gd name="connsiteY44" fmla="*/ 6859480 h 7031915"/>
              <a:gd name="connsiteX45" fmla="*/ 1570173 w 8033654"/>
              <a:gd name="connsiteY45" fmla="*/ 6772417 h 7031915"/>
              <a:gd name="connsiteX46" fmla="*/ 1508795 w 8033654"/>
              <a:gd name="connsiteY46" fmla="*/ 6649661 h 7031915"/>
              <a:gd name="connsiteX47" fmla="*/ 1508794 w 8033654"/>
              <a:gd name="connsiteY47" fmla="*/ 6649657 h 7031915"/>
              <a:gd name="connsiteX48" fmla="*/ 115723 w 8033654"/>
              <a:gd name="connsiteY48" fmla="*/ 3863519 h 7031915"/>
              <a:gd name="connsiteX49" fmla="*/ 115722 w 8033654"/>
              <a:gd name="connsiteY49" fmla="*/ 3863518 h 7031915"/>
              <a:gd name="connsiteX50" fmla="*/ 29470 w 8033654"/>
              <a:gd name="connsiteY50" fmla="*/ 3691014 h 7031915"/>
              <a:gd name="connsiteX51" fmla="*/ 11962 w 8033654"/>
              <a:gd name="connsiteY51" fmla="*/ 3634608 h 7031915"/>
              <a:gd name="connsiteX52" fmla="*/ 0 w 8033654"/>
              <a:gd name="connsiteY52" fmla="*/ 3515957 h 7031915"/>
              <a:gd name="connsiteX53" fmla="*/ 11962 w 8033654"/>
              <a:gd name="connsiteY53" fmla="*/ 3397306 h 7031915"/>
              <a:gd name="connsiteX54" fmla="*/ 29470 w 8033654"/>
              <a:gd name="connsiteY54" fmla="*/ 3340901 h 7031915"/>
              <a:gd name="connsiteX55" fmla="*/ 115722 w 8033654"/>
              <a:gd name="connsiteY55" fmla="*/ 3168396 h 7031915"/>
              <a:gd name="connsiteX56" fmla="*/ 115723 w 8033654"/>
              <a:gd name="connsiteY56" fmla="*/ 3168396 h 7031915"/>
              <a:gd name="connsiteX57" fmla="*/ 1508796 w 8033654"/>
              <a:gd name="connsiteY57" fmla="*/ 382255 h 7031915"/>
              <a:gd name="connsiteX58" fmla="*/ 1570174 w 8033654"/>
              <a:gd name="connsiteY58" fmla="*/ 259499 h 7031915"/>
              <a:gd name="connsiteX59" fmla="*/ 1642008 w 8033654"/>
              <a:gd name="connsiteY59" fmla="*/ 172435 h 7031915"/>
              <a:gd name="connsiteX60" fmla="*/ 1939656 w 8033654"/>
              <a:gd name="connsiteY60" fmla="*/ 11959 h 7031915"/>
              <a:gd name="connsiteX61" fmla="*/ 2058287 w 8033654"/>
              <a:gd name="connsiteY61" fmla="*/ 0 h 7031915"/>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52162 w 8033654"/>
              <a:gd name="connsiteY4" fmla="*/ 494730 h 7031915"/>
              <a:gd name="connsiteX5" fmla="*/ 6529086 w 8033654"/>
              <a:gd name="connsiteY5" fmla="*/ 402424 h 7031915"/>
              <a:gd name="connsiteX6" fmla="*/ 6540064 w 8033654"/>
              <a:gd name="connsiteY6" fmla="*/ 434562 h 7031915"/>
              <a:gd name="connsiteX7" fmla="*/ 6529086 w 8033654"/>
              <a:gd name="connsiteY7" fmla="*/ 402424 h 7031915"/>
              <a:gd name="connsiteX8" fmla="*/ 6482461 w 8033654"/>
              <a:gd name="connsiteY8" fmla="*/ 295697 h 7031915"/>
              <a:gd name="connsiteX9" fmla="*/ 6520430 w 8033654"/>
              <a:gd name="connsiteY9" fmla="*/ 377086 h 7031915"/>
              <a:gd name="connsiteX10" fmla="*/ 6515577 w 8033654"/>
              <a:gd name="connsiteY10" fmla="*/ 362878 h 7031915"/>
              <a:gd name="connsiteX11" fmla="*/ 6482461 w 8033654"/>
              <a:gd name="connsiteY11" fmla="*/ 295697 h 7031915"/>
              <a:gd name="connsiteX12" fmla="*/ 2058287 w 8033654"/>
              <a:gd name="connsiteY12" fmla="*/ 0 h 7031915"/>
              <a:gd name="connsiteX13" fmla="*/ 2058326 w 8033654"/>
              <a:gd name="connsiteY13" fmla="*/ 0 h 7031915"/>
              <a:gd name="connsiteX14" fmla="*/ 5971699 w 8033654"/>
              <a:gd name="connsiteY14" fmla="*/ 0 h 7031915"/>
              <a:gd name="connsiteX15" fmla="*/ 5971700 w 8033654"/>
              <a:gd name="connsiteY15" fmla="*/ 0 h 7031915"/>
              <a:gd name="connsiteX16" fmla="*/ 5971740 w 8033654"/>
              <a:gd name="connsiteY16" fmla="*/ 0 h 7031915"/>
              <a:gd name="connsiteX17" fmla="*/ 6090371 w 8033654"/>
              <a:gd name="connsiteY17" fmla="*/ 11959 h 7031915"/>
              <a:gd name="connsiteX18" fmla="*/ 6357004 w 8033654"/>
              <a:gd name="connsiteY18" fmla="*/ 143562 h 7031915"/>
              <a:gd name="connsiteX19" fmla="*/ 6421756 w 8033654"/>
              <a:gd name="connsiteY19" fmla="*/ 209878 h 7031915"/>
              <a:gd name="connsiteX20" fmla="*/ 6426018 w 8033654"/>
              <a:gd name="connsiteY20" fmla="*/ 214243 h 7031915"/>
              <a:gd name="connsiteX21" fmla="*/ 6463356 w 8033654"/>
              <a:gd name="connsiteY21" fmla="*/ 268125 h 7031915"/>
              <a:gd name="connsiteX22" fmla="*/ 6480094 w 8033654"/>
              <a:gd name="connsiteY22" fmla="*/ 292278 h 7031915"/>
              <a:gd name="connsiteX23" fmla="*/ 6490605 w 8033654"/>
              <a:gd name="connsiteY23" fmla="*/ 298322 h 7031915"/>
              <a:gd name="connsiteX24" fmla="*/ 7949332 w 8033654"/>
              <a:gd name="connsiteY24" fmla="*/ 3216682 h 7031915"/>
              <a:gd name="connsiteX25" fmla="*/ 7992299 w 8033654"/>
              <a:gd name="connsiteY25" fmla="*/ 3302616 h 7031915"/>
              <a:gd name="connsiteX26" fmla="*/ 8021693 w 8033654"/>
              <a:gd name="connsiteY26" fmla="*/ 3397306 h 7031915"/>
              <a:gd name="connsiteX27" fmla="*/ 8033654 w 8033654"/>
              <a:gd name="connsiteY27" fmla="*/ 3515957 h 7031915"/>
              <a:gd name="connsiteX28" fmla="*/ 8021693 w 8033654"/>
              <a:gd name="connsiteY28" fmla="*/ 3634608 h 7031915"/>
              <a:gd name="connsiteX29" fmla="*/ 7992299 w 8033654"/>
              <a:gd name="connsiteY29" fmla="*/ 3729298 h 7031915"/>
              <a:gd name="connsiteX30" fmla="*/ 7949332 w 8033654"/>
              <a:gd name="connsiteY30" fmla="*/ 3815232 h 7031915"/>
              <a:gd name="connsiteX31" fmla="*/ 6535055 w 8033654"/>
              <a:gd name="connsiteY31" fmla="*/ 6638796 h 7031915"/>
              <a:gd name="connsiteX32" fmla="*/ 6524461 w 8033654"/>
              <a:gd name="connsiteY32" fmla="*/ 6646190 h 7031915"/>
              <a:gd name="connsiteX33" fmla="*/ 6482456 w 8033654"/>
              <a:gd name="connsiteY33" fmla="*/ 6736229 h 7031915"/>
              <a:gd name="connsiteX34" fmla="*/ 6090371 w 8033654"/>
              <a:gd name="connsiteY34" fmla="*/ 7019956 h 7031915"/>
              <a:gd name="connsiteX35" fmla="*/ 5971740 w 8033654"/>
              <a:gd name="connsiteY35" fmla="*/ 7031915 h 7031915"/>
              <a:gd name="connsiteX36" fmla="*/ 5971700 w 8033654"/>
              <a:gd name="connsiteY36" fmla="*/ 7031915 h 7031915"/>
              <a:gd name="connsiteX37" fmla="*/ 2058326 w 8033654"/>
              <a:gd name="connsiteY37" fmla="*/ 7031915 h 7031915"/>
              <a:gd name="connsiteX38" fmla="*/ 2176958 w 8033654"/>
              <a:gd name="connsiteY38" fmla="*/ 7019956 h 7031915"/>
              <a:gd name="connsiteX39" fmla="*/ 2176957 w 8033654"/>
              <a:gd name="connsiteY39" fmla="*/ 7019956 h 7031915"/>
              <a:gd name="connsiteX40" fmla="*/ 2058326 w 8033654"/>
              <a:gd name="connsiteY40" fmla="*/ 7031915 h 7031915"/>
              <a:gd name="connsiteX41" fmla="*/ 2058286 w 8033654"/>
              <a:gd name="connsiteY41" fmla="*/ 7031915 h 7031915"/>
              <a:gd name="connsiteX42" fmla="*/ 1939655 w 8033654"/>
              <a:gd name="connsiteY42" fmla="*/ 7019956 h 7031915"/>
              <a:gd name="connsiteX43" fmla="*/ 1642007 w 8033654"/>
              <a:gd name="connsiteY43" fmla="*/ 6859480 h 7031915"/>
              <a:gd name="connsiteX44" fmla="*/ 1570173 w 8033654"/>
              <a:gd name="connsiteY44" fmla="*/ 6772417 h 7031915"/>
              <a:gd name="connsiteX45" fmla="*/ 1508795 w 8033654"/>
              <a:gd name="connsiteY45" fmla="*/ 6649661 h 7031915"/>
              <a:gd name="connsiteX46" fmla="*/ 1508794 w 8033654"/>
              <a:gd name="connsiteY46" fmla="*/ 6649657 h 7031915"/>
              <a:gd name="connsiteX47" fmla="*/ 115723 w 8033654"/>
              <a:gd name="connsiteY47" fmla="*/ 3863519 h 7031915"/>
              <a:gd name="connsiteX48" fmla="*/ 115722 w 8033654"/>
              <a:gd name="connsiteY48" fmla="*/ 3863518 h 7031915"/>
              <a:gd name="connsiteX49" fmla="*/ 29470 w 8033654"/>
              <a:gd name="connsiteY49" fmla="*/ 3691014 h 7031915"/>
              <a:gd name="connsiteX50" fmla="*/ 11962 w 8033654"/>
              <a:gd name="connsiteY50" fmla="*/ 3634608 h 7031915"/>
              <a:gd name="connsiteX51" fmla="*/ 0 w 8033654"/>
              <a:gd name="connsiteY51" fmla="*/ 3515957 h 7031915"/>
              <a:gd name="connsiteX52" fmla="*/ 11962 w 8033654"/>
              <a:gd name="connsiteY52" fmla="*/ 3397306 h 7031915"/>
              <a:gd name="connsiteX53" fmla="*/ 29470 w 8033654"/>
              <a:gd name="connsiteY53" fmla="*/ 3340901 h 7031915"/>
              <a:gd name="connsiteX54" fmla="*/ 115722 w 8033654"/>
              <a:gd name="connsiteY54" fmla="*/ 3168396 h 7031915"/>
              <a:gd name="connsiteX55" fmla="*/ 115723 w 8033654"/>
              <a:gd name="connsiteY55" fmla="*/ 3168396 h 7031915"/>
              <a:gd name="connsiteX56" fmla="*/ 1508796 w 8033654"/>
              <a:gd name="connsiteY56" fmla="*/ 382255 h 7031915"/>
              <a:gd name="connsiteX57" fmla="*/ 1570174 w 8033654"/>
              <a:gd name="connsiteY57" fmla="*/ 259499 h 7031915"/>
              <a:gd name="connsiteX58" fmla="*/ 1642008 w 8033654"/>
              <a:gd name="connsiteY58" fmla="*/ 172435 h 7031915"/>
              <a:gd name="connsiteX59" fmla="*/ 1939656 w 8033654"/>
              <a:gd name="connsiteY59" fmla="*/ 11959 h 7031915"/>
              <a:gd name="connsiteX60" fmla="*/ 2058287 w 8033654"/>
              <a:gd name="connsiteY60" fmla="*/ 0 h 7031915"/>
              <a:gd name="connsiteX0" fmla="*/ 6555247 w 8033654"/>
              <a:gd name="connsiteY0" fmla="*/ 510071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0064 w 8033654"/>
              <a:gd name="connsiteY5" fmla="*/ 434562 h 7031915"/>
              <a:gd name="connsiteX6" fmla="*/ 6529086 w 8033654"/>
              <a:gd name="connsiteY6" fmla="*/ 402424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6482461 w 8033654"/>
              <a:gd name="connsiteY10" fmla="*/ 295697 h 7031915"/>
              <a:gd name="connsiteX11" fmla="*/ 2058287 w 8033654"/>
              <a:gd name="connsiteY11" fmla="*/ 0 h 7031915"/>
              <a:gd name="connsiteX12" fmla="*/ 2058326 w 8033654"/>
              <a:gd name="connsiteY12" fmla="*/ 0 h 7031915"/>
              <a:gd name="connsiteX13" fmla="*/ 5971699 w 8033654"/>
              <a:gd name="connsiteY13" fmla="*/ 0 h 7031915"/>
              <a:gd name="connsiteX14" fmla="*/ 5971700 w 8033654"/>
              <a:gd name="connsiteY14" fmla="*/ 0 h 7031915"/>
              <a:gd name="connsiteX15" fmla="*/ 5971740 w 8033654"/>
              <a:gd name="connsiteY15" fmla="*/ 0 h 7031915"/>
              <a:gd name="connsiteX16" fmla="*/ 6090371 w 8033654"/>
              <a:gd name="connsiteY16" fmla="*/ 11959 h 7031915"/>
              <a:gd name="connsiteX17" fmla="*/ 6357004 w 8033654"/>
              <a:gd name="connsiteY17" fmla="*/ 143562 h 7031915"/>
              <a:gd name="connsiteX18" fmla="*/ 6421756 w 8033654"/>
              <a:gd name="connsiteY18" fmla="*/ 209878 h 7031915"/>
              <a:gd name="connsiteX19" fmla="*/ 6426018 w 8033654"/>
              <a:gd name="connsiteY19" fmla="*/ 214243 h 7031915"/>
              <a:gd name="connsiteX20" fmla="*/ 6463356 w 8033654"/>
              <a:gd name="connsiteY20" fmla="*/ 268125 h 7031915"/>
              <a:gd name="connsiteX21" fmla="*/ 6480094 w 8033654"/>
              <a:gd name="connsiteY21" fmla="*/ 292278 h 7031915"/>
              <a:gd name="connsiteX22" fmla="*/ 6490605 w 8033654"/>
              <a:gd name="connsiteY22" fmla="*/ 298322 h 7031915"/>
              <a:gd name="connsiteX23" fmla="*/ 7949332 w 8033654"/>
              <a:gd name="connsiteY23" fmla="*/ 3216682 h 7031915"/>
              <a:gd name="connsiteX24" fmla="*/ 7992299 w 8033654"/>
              <a:gd name="connsiteY24" fmla="*/ 3302616 h 7031915"/>
              <a:gd name="connsiteX25" fmla="*/ 8021693 w 8033654"/>
              <a:gd name="connsiteY25" fmla="*/ 3397306 h 7031915"/>
              <a:gd name="connsiteX26" fmla="*/ 8033654 w 8033654"/>
              <a:gd name="connsiteY26" fmla="*/ 3515957 h 7031915"/>
              <a:gd name="connsiteX27" fmla="*/ 8021693 w 8033654"/>
              <a:gd name="connsiteY27" fmla="*/ 3634608 h 7031915"/>
              <a:gd name="connsiteX28" fmla="*/ 7992299 w 8033654"/>
              <a:gd name="connsiteY28" fmla="*/ 3729298 h 7031915"/>
              <a:gd name="connsiteX29" fmla="*/ 7949332 w 8033654"/>
              <a:gd name="connsiteY29" fmla="*/ 3815232 h 7031915"/>
              <a:gd name="connsiteX30" fmla="*/ 6535055 w 8033654"/>
              <a:gd name="connsiteY30" fmla="*/ 6638796 h 7031915"/>
              <a:gd name="connsiteX31" fmla="*/ 6524461 w 8033654"/>
              <a:gd name="connsiteY31" fmla="*/ 6646190 h 7031915"/>
              <a:gd name="connsiteX32" fmla="*/ 6482456 w 8033654"/>
              <a:gd name="connsiteY32" fmla="*/ 6736229 h 7031915"/>
              <a:gd name="connsiteX33" fmla="*/ 6090371 w 8033654"/>
              <a:gd name="connsiteY33" fmla="*/ 7019956 h 7031915"/>
              <a:gd name="connsiteX34" fmla="*/ 5971740 w 8033654"/>
              <a:gd name="connsiteY34" fmla="*/ 7031915 h 7031915"/>
              <a:gd name="connsiteX35" fmla="*/ 5971700 w 8033654"/>
              <a:gd name="connsiteY35" fmla="*/ 7031915 h 7031915"/>
              <a:gd name="connsiteX36" fmla="*/ 2058326 w 8033654"/>
              <a:gd name="connsiteY36" fmla="*/ 7031915 h 7031915"/>
              <a:gd name="connsiteX37" fmla="*/ 2176958 w 8033654"/>
              <a:gd name="connsiteY37" fmla="*/ 7019956 h 7031915"/>
              <a:gd name="connsiteX38" fmla="*/ 2176957 w 8033654"/>
              <a:gd name="connsiteY38" fmla="*/ 7019956 h 7031915"/>
              <a:gd name="connsiteX39" fmla="*/ 2058326 w 8033654"/>
              <a:gd name="connsiteY39" fmla="*/ 7031915 h 7031915"/>
              <a:gd name="connsiteX40" fmla="*/ 2058286 w 8033654"/>
              <a:gd name="connsiteY40" fmla="*/ 7031915 h 7031915"/>
              <a:gd name="connsiteX41" fmla="*/ 1939655 w 8033654"/>
              <a:gd name="connsiteY41" fmla="*/ 7019956 h 7031915"/>
              <a:gd name="connsiteX42" fmla="*/ 1642007 w 8033654"/>
              <a:gd name="connsiteY42" fmla="*/ 6859480 h 7031915"/>
              <a:gd name="connsiteX43" fmla="*/ 1570173 w 8033654"/>
              <a:gd name="connsiteY43" fmla="*/ 6772417 h 7031915"/>
              <a:gd name="connsiteX44" fmla="*/ 1508795 w 8033654"/>
              <a:gd name="connsiteY44" fmla="*/ 6649661 h 7031915"/>
              <a:gd name="connsiteX45" fmla="*/ 1508794 w 8033654"/>
              <a:gd name="connsiteY45" fmla="*/ 6649657 h 7031915"/>
              <a:gd name="connsiteX46" fmla="*/ 115723 w 8033654"/>
              <a:gd name="connsiteY46" fmla="*/ 3863519 h 7031915"/>
              <a:gd name="connsiteX47" fmla="*/ 115722 w 8033654"/>
              <a:gd name="connsiteY47" fmla="*/ 3863518 h 7031915"/>
              <a:gd name="connsiteX48" fmla="*/ 29470 w 8033654"/>
              <a:gd name="connsiteY48" fmla="*/ 3691014 h 7031915"/>
              <a:gd name="connsiteX49" fmla="*/ 11962 w 8033654"/>
              <a:gd name="connsiteY49" fmla="*/ 3634608 h 7031915"/>
              <a:gd name="connsiteX50" fmla="*/ 0 w 8033654"/>
              <a:gd name="connsiteY50" fmla="*/ 3515957 h 7031915"/>
              <a:gd name="connsiteX51" fmla="*/ 11962 w 8033654"/>
              <a:gd name="connsiteY51" fmla="*/ 3397306 h 7031915"/>
              <a:gd name="connsiteX52" fmla="*/ 29470 w 8033654"/>
              <a:gd name="connsiteY52" fmla="*/ 3340901 h 7031915"/>
              <a:gd name="connsiteX53" fmla="*/ 115722 w 8033654"/>
              <a:gd name="connsiteY53" fmla="*/ 3168396 h 7031915"/>
              <a:gd name="connsiteX54" fmla="*/ 115723 w 8033654"/>
              <a:gd name="connsiteY54" fmla="*/ 3168396 h 7031915"/>
              <a:gd name="connsiteX55" fmla="*/ 1508796 w 8033654"/>
              <a:gd name="connsiteY55" fmla="*/ 382255 h 7031915"/>
              <a:gd name="connsiteX56" fmla="*/ 1570174 w 8033654"/>
              <a:gd name="connsiteY56" fmla="*/ 259499 h 7031915"/>
              <a:gd name="connsiteX57" fmla="*/ 1642008 w 8033654"/>
              <a:gd name="connsiteY57" fmla="*/ 172435 h 7031915"/>
              <a:gd name="connsiteX58" fmla="*/ 1939656 w 8033654"/>
              <a:gd name="connsiteY58" fmla="*/ 11959 h 7031915"/>
              <a:gd name="connsiteX59" fmla="*/ 2058287 w 8033654"/>
              <a:gd name="connsiteY59" fmla="*/ 0 h 7031915"/>
              <a:gd name="connsiteX0" fmla="*/ 6556798 w 8033654"/>
              <a:gd name="connsiteY0" fmla="*/ 533489 h 7031915"/>
              <a:gd name="connsiteX1" fmla="*/ 6555365 w 8033654"/>
              <a:gd name="connsiteY1" fmla="*/ 531027 h 7031915"/>
              <a:gd name="connsiteX2" fmla="*/ 6556798 w 8033654"/>
              <a:gd name="connsiteY2" fmla="*/ 533489 h 7031915"/>
              <a:gd name="connsiteX3" fmla="*/ 6529086 w 8033654"/>
              <a:gd name="connsiteY3" fmla="*/ 402424 h 7031915"/>
              <a:gd name="connsiteX4" fmla="*/ 6540064 w 8033654"/>
              <a:gd name="connsiteY4" fmla="*/ 434562 h 7031915"/>
              <a:gd name="connsiteX5" fmla="*/ 6529086 w 8033654"/>
              <a:gd name="connsiteY5" fmla="*/ 402424 h 7031915"/>
              <a:gd name="connsiteX6" fmla="*/ 6482461 w 8033654"/>
              <a:gd name="connsiteY6" fmla="*/ 295697 h 7031915"/>
              <a:gd name="connsiteX7" fmla="*/ 6520430 w 8033654"/>
              <a:gd name="connsiteY7" fmla="*/ 377086 h 7031915"/>
              <a:gd name="connsiteX8" fmla="*/ 6515577 w 8033654"/>
              <a:gd name="connsiteY8" fmla="*/ 362878 h 7031915"/>
              <a:gd name="connsiteX9" fmla="*/ 6482461 w 8033654"/>
              <a:gd name="connsiteY9" fmla="*/ 295697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176957 w 8033654"/>
              <a:gd name="connsiteY37" fmla="*/ 7019956 h 7031915"/>
              <a:gd name="connsiteX38" fmla="*/ 2058326 w 8033654"/>
              <a:gd name="connsiteY38" fmla="*/ 7031915 h 7031915"/>
              <a:gd name="connsiteX39" fmla="*/ 2058286 w 8033654"/>
              <a:gd name="connsiteY39" fmla="*/ 7031915 h 7031915"/>
              <a:gd name="connsiteX40" fmla="*/ 1939655 w 8033654"/>
              <a:gd name="connsiteY40" fmla="*/ 7019956 h 7031915"/>
              <a:gd name="connsiteX41" fmla="*/ 1642007 w 8033654"/>
              <a:gd name="connsiteY41" fmla="*/ 6859480 h 7031915"/>
              <a:gd name="connsiteX42" fmla="*/ 1570173 w 8033654"/>
              <a:gd name="connsiteY42" fmla="*/ 6772417 h 7031915"/>
              <a:gd name="connsiteX43" fmla="*/ 1508795 w 8033654"/>
              <a:gd name="connsiteY43" fmla="*/ 6649661 h 7031915"/>
              <a:gd name="connsiteX44" fmla="*/ 1508794 w 8033654"/>
              <a:gd name="connsiteY44" fmla="*/ 6649657 h 7031915"/>
              <a:gd name="connsiteX45" fmla="*/ 115723 w 8033654"/>
              <a:gd name="connsiteY45" fmla="*/ 3863519 h 7031915"/>
              <a:gd name="connsiteX46" fmla="*/ 115722 w 8033654"/>
              <a:gd name="connsiteY46" fmla="*/ 3863518 h 7031915"/>
              <a:gd name="connsiteX47" fmla="*/ 29470 w 8033654"/>
              <a:gd name="connsiteY47" fmla="*/ 3691014 h 7031915"/>
              <a:gd name="connsiteX48" fmla="*/ 11962 w 8033654"/>
              <a:gd name="connsiteY48" fmla="*/ 3634608 h 7031915"/>
              <a:gd name="connsiteX49" fmla="*/ 0 w 8033654"/>
              <a:gd name="connsiteY49" fmla="*/ 3515957 h 7031915"/>
              <a:gd name="connsiteX50" fmla="*/ 11962 w 8033654"/>
              <a:gd name="connsiteY50" fmla="*/ 3397306 h 7031915"/>
              <a:gd name="connsiteX51" fmla="*/ 29470 w 8033654"/>
              <a:gd name="connsiteY51" fmla="*/ 3340901 h 7031915"/>
              <a:gd name="connsiteX52" fmla="*/ 115722 w 8033654"/>
              <a:gd name="connsiteY52" fmla="*/ 3168396 h 7031915"/>
              <a:gd name="connsiteX53" fmla="*/ 115723 w 8033654"/>
              <a:gd name="connsiteY53" fmla="*/ 3168396 h 7031915"/>
              <a:gd name="connsiteX54" fmla="*/ 1508796 w 8033654"/>
              <a:gd name="connsiteY54" fmla="*/ 382255 h 7031915"/>
              <a:gd name="connsiteX55" fmla="*/ 1570174 w 8033654"/>
              <a:gd name="connsiteY55" fmla="*/ 259499 h 7031915"/>
              <a:gd name="connsiteX56" fmla="*/ 1642008 w 8033654"/>
              <a:gd name="connsiteY56" fmla="*/ 172435 h 7031915"/>
              <a:gd name="connsiteX57" fmla="*/ 1939656 w 8033654"/>
              <a:gd name="connsiteY57" fmla="*/ 11959 h 7031915"/>
              <a:gd name="connsiteX58" fmla="*/ 2058287 w 8033654"/>
              <a:gd name="connsiteY58" fmla="*/ 0 h 7031915"/>
              <a:gd name="connsiteX0" fmla="*/ 6529086 w 8033654"/>
              <a:gd name="connsiteY0" fmla="*/ 402424 h 7031915"/>
              <a:gd name="connsiteX1" fmla="*/ 6540064 w 8033654"/>
              <a:gd name="connsiteY1" fmla="*/ 434562 h 7031915"/>
              <a:gd name="connsiteX2" fmla="*/ 6529086 w 8033654"/>
              <a:gd name="connsiteY2" fmla="*/ 402424 h 7031915"/>
              <a:gd name="connsiteX3" fmla="*/ 6482461 w 8033654"/>
              <a:gd name="connsiteY3" fmla="*/ 295697 h 7031915"/>
              <a:gd name="connsiteX4" fmla="*/ 6520430 w 8033654"/>
              <a:gd name="connsiteY4" fmla="*/ 377086 h 7031915"/>
              <a:gd name="connsiteX5" fmla="*/ 6515577 w 8033654"/>
              <a:gd name="connsiteY5" fmla="*/ 362878 h 7031915"/>
              <a:gd name="connsiteX6" fmla="*/ 6482461 w 8033654"/>
              <a:gd name="connsiteY6" fmla="*/ 295697 h 7031915"/>
              <a:gd name="connsiteX7" fmla="*/ 2058287 w 8033654"/>
              <a:gd name="connsiteY7" fmla="*/ 0 h 7031915"/>
              <a:gd name="connsiteX8" fmla="*/ 2058326 w 8033654"/>
              <a:gd name="connsiteY8" fmla="*/ 0 h 7031915"/>
              <a:gd name="connsiteX9" fmla="*/ 5971699 w 8033654"/>
              <a:gd name="connsiteY9" fmla="*/ 0 h 7031915"/>
              <a:gd name="connsiteX10" fmla="*/ 5971700 w 8033654"/>
              <a:gd name="connsiteY10" fmla="*/ 0 h 7031915"/>
              <a:gd name="connsiteX11" fmla="*/ 5971740 w 8033654"/>
              <a:gd name="connsiteY11" fmla="*/ 0 h 7031915"/>
              <a:gd name="connsiteX12" fmla="*/ 6090371 w 8033654"/>
              <a:gd name="connsiteY12" fmla="*/ 11959 h 7031915"/>
              <a:gd name="connsiteX13" fmla="*/ 6357004 w 8033654"/>
              <a:gd name="connsiteY13" fmla="*/ 143562 h 7031915"/>
              <a:gd name="connsiteX14" fmla="*/ 6421756 w 8033654"/>
              <a:gd name="connsiteY14" fmla="*/ 209878 h 7031915"/>
              <a:gd name="connsiteX15" fmla="*/ 6426018 w 8033654"/>
              <a:gd name="connsiteY15" fmla="*/ 214243 h 7031915"/>
              <a:gd name="connsiteX16" fmla="*/ 6463356 w 8033654"/>
              <a:gd name="connsiteY16" fmla="*/ 268125 h 7031915"/>
              <a:gd name="connsiteX17" fmla="*/ 6480094 w 8033654"/>
              <a:gd name="connsiteY17" fmla="*/ 292278 h 7031915"/>
              <a:gd name="connsiteX18" fmla="*/ 6490605 w 8033654"/>
              <a:gd name="connsiteY18" fmla="*/ 298322 h 7031915"/>
              <a:gd name="connsiteX19" fmla="*/ 7949332 w 8033654"/>
              <a:gd name="connsiteY19" fmla="*/ 3216682 h 7031915"/>
              <a:gd name="connsiteX20" fmla="*/ 7992299 w 8033654"/>
              <a:gd name="connsiteY20" fmla="*/ 3302616 h 7031915"/>
              <a:gd name="connsiteX21" fmla="*/ 8021693 w 8033654"/>
              <a:gd name="connsiteY21" fmla="*/ 3397306 h 7031915"/>
              <a:gd name="connsiteX22" fmla="*/ 8033654 w 8033654"/>
              <a:gd name="connsiteY22" fmla="*/ 3515957 h 7031915"/>
              <a:gd name="connsiteX23" fmla="*/ 8021693 w 8033654"/>
              <a:gd name="connsiteY23" fmla="*/ 3634608 h 7031915"/>
              <a:gd name="connsiteX24" fmla="*/ 7992299 w 8033654"/>
              <a:gd name="connsiteY24" fmla="*/ 3729298 h 7031915"/>
              <a:gd name="connsiteX25" fmla="*/ 7949332 w 8033654"/>
              <a:gd name="connsiteY25" fmla="*/ 3815232 h 7031915"/>
              <a:gd name="connsiteX26" fmla="*/ 6535055 w 8033654"/>
              <a:gd name="connsiteY26" fmla="*/ 6638796 h 7031915"/>
              <a:gd name="connsiteX27" fmla="*/ 6524461 w 8033654"/>
              <a:gd name="connsiteY27" fmla="*/ 6646190 h 7031915"/>
              <a:gd name="connsiteX28" fmla="*/ 6482456 w 8033654"/>
              <a:gd name="connsiteY28" fmla="*/ 6736229 h 7031915"/>
              <a:gd name="connsiteX29" fmla="*/ 6090371 w 8033654"/>
              <a:gd name="connsiteY29" fmla="*/ 7019956 h 7031915"/>
              <a:gd name="connsiteX30" fmla="*/ 5971740 w 8033654"/>
              <a:gd name="connsiteY30" fmla="*/ 7031915 h 7031915"/>
              <a:gd name="connsiteX31" fmla="*/ 5971700 w 8033654"/>
              <a:gd name="connsiteY31" fmla="*/ 7031915 h 7031915"/>
              <a:gd name="connsiteX32" fmla="*/ 2058326 w 8033654"/>
              <a:gd name="connsiteY32" fmla="*/ 7031915 h 7031915"/>
              <a:gd name="connsiteX33" fmla="*/ 2176958 w 8033654"/>
              <a:gd name="connsiteY33" fmla="*/ 7019956 h 7031915"/>
              <a:gd name="connsiteX34" fmla="*/ 2176957 w 8033654"/>
              <a:gd name="connsiteY34" fmla="*/ 7019956 h 7031915"/>
              <a:gd name="connsiteX35" fmla="*/ 2058326 w 8033654"/>
              <a:gd name="connsiteY35" fmla="*/ 7031915 h 7031915"/>
              <a:gd name="connsiteX36" fmla="*/ 2058286 w 8033654"/>
              <a:gd name="connsiteY36" fmla="*/ 7031915 h 7031915"/>
              <a:gd name="connsiteX37" fmla="*/ 1939655 w 8033654"/>
              <a:gd name="connsiteY37" fmla="*/ 7019956 h 7031915"/>
              <a:gd name="connsiteX38" fmla="*/ 1642007 w 8033654"/>
              <a:gd name="connsiteY38" fmla="*/ 6859480 h 7031915"/>
              <a:gd name="connsiteX39" fmla="*/ 1570173 w 8033654"/>
              <a:gd name="connsiteY39" fmla="*/ 6772417 h 7031915"/>
              <a:gd name="connsiteX40" fmla="*/ 1508795 w 8033654"/>
              <a:gd name="connsiteY40" fmla="*/ 6649661 h 7031915"/>
              <a:gd name="connsiteX41" fmla="*/ 1508794 w 8033654"/>
              <a:gd name="connsiteY41" fmla="*/ 6649657 h 7031915"/>
              <a:gd name="connsiteX42" fmla="*/ 115723 w 8033654"/>
              <a:gd name="connsiteY42" fmla="*/ 3863519 h 7031915"/>
              <a:gd name="connsiteX43" fmla="*/ 115722 w 8033654"/>
              <a:gd name="connsiteY43" fmla="*/ 3863518 h 7031915"/>
              <a:gd name="connsiteX44" fmla="*/ 29470 w 8033654"/>
              <a:gd name="connsiteY44" fmla="*/ 3691014 h 7031915"/>
              <a:gd name="connsiteX45" fmla="*/ 11962 w 8033654"/>
              <a:gd name="connsiteY45" fmla="*/ 3634608 h 7031915"/>
              <a:gd name="connsiteX46" fmla="*/ 0 w 8033654"/>
              <a:gd name="connsiteY46" fmla="*/ 3515957 h 7031915"/>
              <a:gd name="connsiteX47" fmla="*/ 11962 w 8033654"/>
              <a:gd name="connsiteY47" fmla="*/ 3397306 h 7031915"/>
              <a:gd name="connsiteX48" fmla="*/ 29470 w 8033654"/>
              <a:gd name="connsiteY48" fmla="*/ 3340901 h 7031915"/>
              <a:gd name="connsiteX49" fmla="*/ 115722 w 8033654"/>
              <a:gd name="connsiteY49" fmla="*/ 3168396 h 7031915"/>
              <a:gd name="connsiteX50" fmla="*/ 115723 w 8033654"/>
              <a:gd name="connsiteY50" fmla="*/ 3168396 h 7031915"/>
              <a:gd name="connsiteX51" fmla="*/ 1508796 w 8033654"/>
              <a:gd name="connsiteY51" fmla="*/ 382255 h 7031915"/>
              <a:gd name="connsiteX52" fmla="*/ 1570174 w 8033654"/>
              <a:gd name="connsiteY52" fmla="*/ 259499 h 7031915"/>
              <a:gd name="connsiteX53" fmla="*/ 1642008 w 8033654"/>
              <a:gd name="connsiteY53" fmla="*/ 172435 h 7031915"/>
              <a:gd name="connsiteX54" fmla="*/ 1939656 w 8033654"/>
              <a:gd name="connsiteY54" fmla="*/ 11959 h 7031915"/>
              <a:gd name="connsiteX55" fmla="*/ 2058287 w 8033654"/>
              <a:gd name="connsiteY55" fmla="*/ 0 h 7031915"/>
              <a:gd name="connsiteX0" fmla="*/ 6529086 w 8033654"/>
              <a:gd name="connsiteY0" fmla="*/ 402424 h 7031915"/>
              <a:gd name="connsiteX1" fmla="*/ 6540064 w 8033654"/>
              <a:gd name="connsiteY1" fmla="*/ 434562 h 7031915"/>
              <a:gd name="connsiteX2" fmla="*/ 6529086 w 8033654"/>
              <a:gd name="connsiteY2" fmla="*/ 402424 h 7031915"/>
              <a:gd name="connsiteX3" fmla="*/ 6482461 w 8033654"/>
              <a:gd name="connsiteY3" fmla="*/ 295697 h 7031915"/>
              <a:gd name="connsiteX4" fmla="*/ 6520430 w 8033654"/>
              <a:gd name="connsiteY4" fmla="*/ 377086 h 7031915"/>
              <a:gd name="connsiteX5" fmla="*/ 6515577 w 8033654"/>
              <a:gd name="connsiteY5" fmla="*/ 362878 h 7031915"/>
              <a:gd name="connsiteX6" fmla="*/ 6482461 w 8033654"/>
              <a:gd name="connsiteY6" fmla="*/ 295697 h 7031915"/>
              <a:gd name="connsiteX7" fmla="*/ 2058287 w 8033654"/>
              <a:gd name="connsiteY7" fmla="*/ 0 h 7031915"/>
              <a:gd name="connsiteX8" fmla="*/ 2058326 w 8033654"/>
              <a:gd name="connsiteY8" fmla="*/ 0 h 7031915"/>
              <a:gd name="connsiteX9" fmla="*/ 5971699 w 8033654"/>
              <a:gd name="connsiteY9" fmla="*/ 0 h 7031915"/>
              <a:gd name="connsiteX10" fmla="*/ 5971700 w 8033654"/>
              <a:gd name="connsiteY10" fmla="*/ 0 h 7031915"/>
              <a:gd name="connsiteX11" fmla="*/ 5971740 w 8033654"/>
              <a:gd name="connsiteY11" fmla="*/ 0 h 7031915"/>
              <a:gd name="connsiteX12" fmla="*/ 6090371 w 8033654"/>
              <a:gd name="connsiteY12" fmla="*/ 11959 h 7031915"/>
              <a:gd name="connsiteX13" fmla="*/ 6357004 w 8033654"/>
              <a:gd name="connsiteY13" fmla="*/ 143562 h 7031915"/>
              <a:gd name="connsiteX14" fmla="*/ 6421756 w 8033654"/>
              <a:gd name="connsiteY14" fmla="*/ 209878 h 7031915"/>
              <a:gd name="connsiteX15" fmla="*/ 6426018 w 8033654"/>
              <a:gd name="connsiteY15" fmla="*/ 214243 h 7031915"/>
              <a:gd name="connsiteX16" fmla="*/ 6463356 w 8033654"/>
              <a:gd name="connsiteY16" fmla="*/ 268125 h 7031915"/>
              <a:gd name="connsiteX17" fmla="*/ 6480094 w 8033654"/>
              <a:gd name="connsiteY17" fmla="*/ 292278 h 7031915"/>
              <a:gd name="connsiteX18" fmla="*/ 7949332 w 8033654"/>
              <a:gd name="connsiteY18" fmla="*/ 3216682 h 7031915"/>
              <a:gd name="connsiteX19" fmla="*/ 7992299 w 8033654"/>
              <a:gd name="connsiteY19" fmla="*/ 3302616 h 7031915"/>
              <a:gd name="connsiteX20" fmla="*/ 8021693 w 8033654"/>
              <a:gd name="connsiteY20" fmla="*/ 3397306 h 7031915"/>
              <a:gd name="connsiteX21" fmla="*/ 8033654 w 8033654"/>
              <a:gd name="connsiteY21" fmla="*/ 3515957 h 7031915"/>
              <a:gd name="connsiteX22" fmla="*/ 8021693 w 8033654"/>
              <a:gd name="connsiteY22" fmla="*/ 3634608 h 7031915"/>
              <a:gd name="connsiteX23" fmla="*/ 7992299 w 8033654"/>
              <a:gd name="connsiteY23" fmla="*/ 3729298 h 7031915"/>
              <a:gd name="connsiteX24" fmla="*/ 7949332 w 8033654"/>
              <a:gd name="connsiteY24" fmla="*/ 3815232 h 7031915"/>
              <a:gd name="connsiteX25" fmla="*/ 6535055 w 8033654"/>
              <a:gd name="connsiteY25" fmla="*/ 6638796 h 7031915"/>
              <a:gd name="connsiteX26" fmla="*/ 6524461 w 8033654"/>
              <a:gd name="connsiteY26" fmla="*/ 6646190 h 7031915"/>
              <a:gd name="connsiteX27" fmla="*/ 6482456 w 8033654"/>
              <a:gd name="connsiteY27" fmla="*/ 6736229 h 7031915"/>
              <a:gd name="connsiteX28" fmla="*/ 6090371 w 8033654"/>
              <a:gd name="connsiteY28" fmla="*/ 7019956 h 7031915"/>
              <a:gd name="connsiteX29" fmla="*/ 5971740 w 8033654"/>
              <a:gd name="connsiteY29" fmla="*/ 7031915 h 7031915"/>
              <a:gd name="connsiteX30" fmla="*/ 5971700 w 8033654"/>
              <a:gd name="connsiteY30" fmla="*/ 7031915 h 7031915"/>
              <a:gd name="connsiteX31" fmla="*/ 2058326 w 8033654"/>
              <a:gd name="connsiteY31" fmla="*/ 7031915 h 7031915"/>
              <a:gd name="connsiteX32" fmla="*/ 2176958 w 8033654"/>
              <a:gd name="connsiteY32" fmla="*/ 7019956 h 7031915"/>
              <a:gd name="connsiteX33" fmla="*/ 2176957 w 8033654"/>
              <a:gd name="connsiteY33" fmla="*/ 7019956 h 7031915"/>
              <a:gd name="connsiteX34" fmla="*/ 2058326 w 8033654"/>
              <a:gd name="connsiteY34" fmla="*/ 7031915 h 7031915"/>
              <a:gd name="connsiteX35" fmla="*/ 2058286 w 8033654"/>
              <a:gd name="connsiteY35" fmla="*/ 7031915 h 7031915"/>
              <a:gd name="connsiteX36" fmla="*/ 1939655 w 8033654"/>
              <a:gd name="connsiteY36" fmla="*/ 7019956 h 7031915"/>
              <a:gd name="connsiteX37" fmla="*/ 1642007 w 8033654"/>
              <a:gd name="connsiteY37" fmla="*/ 6859480 h 7031915"/>
              <a:gd name="connsiteX38" fmla="*/ 1570173 w 8033654"/>
              <a:gd name="connsiteY38" fmla="*/ 6772417 h 7031915"/>
              <a:gd name="connsiteX39" fmla="*/ 1508795 w 8033654"/>
              <a:gd name="connsiteY39" fmla="*/ 6649661 h 7031915"/>
              <a:gd name="connsiteX40" fmla="*/ 1508794 w 8033654"/>
              <a:gd name="connsiteY40" fmla="*/ 6649657 h 7031915"/>
              <a:gd name="connsiteX41" fmla="*/ 115723 w 8033654"/>
              <a:gd name="connsiteY41" fmla="*/ 3863519 h 7031915"/>
              <a:gd name="connsiteX42" fmla="*/ 115722 w 8033654"/>
              <a:gd name="connsiteY42" fmla="*/ 3863518 h 7031915"/>
              <a:gd name="connsiteX43" fmla="*/ 29470 w 8033654"/>
              <a:gd name="connsiteY43" fmla="*/ 3691014 h 7031915"/>
              <a:gd name="connsiteX44" fmla="*/ 11962 w 8033654"/>
              <a:gd name="connsiteY44" fmla="*/ 3634608 h 7031915"/>
              <a:gd name="connsiteX45" fmla="*/ 0 w 8033654"/>
              <a:gd name="connsiteY45" fmla="*/ 3515957 h 7031915"/>
              <a:gd name="connsiteX46" fmla="*/ 11962 w 8033654"/>
              <a:gd name="connsiteY46" fmla="*/ 3397306 h 7031915"/>
              <a:gd name="connsiteX47" fmla="*/ 29470 w 8033654"/>
              <a:gd name="connsiteY47" fmla="*/ 3340901 h 7031915"/>
              <a:gd name="connsiteX48" fmla="*/ 115722 w 8033654"/>
              <a:gd name="connsiteY48" fmla="*/ 3168396 h 7031915"/>
              <a:gd name="connsiteX49" fmla="*/ 115723 w 8033654"/>
              <a:gd name="connsiteY49" fmla="*/ 3168396 h 7031915"/>
              <a:gd name="connsiteX50" fmla="*/ 1508796 w 8033654"/>
              <a:gd name="connsiteY50" fmla="*/ 382255 h 7031915"/>
              <a:gd name="connsiteX51" fmla="*/ 1570174 w 8033654"/>
              <a:gd name="connsiteY51" fmla="*/ 259499 h 7031915"/>
              <a:gd name="connsiteX52" fmla="*/ 1642008 w 8033654"/>
              <a:gd name="connsiteY52" fmla="*/ 172435 h 7031915"/>
              <a:gd name="connsiteX53" fmla="*/ 1939656 w 8033654"/>
              <a:gd name="connsiteY53" fmla="*/ 11959 h 7031915"/>
              <a:gd name="connsiteX54" fmla="*/ 2058287 w 8033654"/>
              <a:gd name="connsiteY54" fmla="*/ 0 h 7031915"/>
              <a:gd name="connsiteX0" fmla="*/ 6529086 w 8033654"/>
              <a:gd name="connsiteY0" fmla="*/ 402424 h 7031915"/>
              <a:gd name="connsiteX1" fmla="*/ 6540064 w 8033654"/>
              <a:gd name="connsiteY1" fmla="*/ 434562 h 7031915"/>
              <a:gd name="connsiteX2" fmla="*/ 6529086 w 8033654"/>
              <a:gd name="connsiteY2" fmla="*/ 402424 h 7031915"/>
              <a:gd name="connsiteX3" fmla="*/ 6482461 w 8033654"/>
              <a:gd name="connsiteY3" fmla="*/ 295697 h 7031915"/>
              <a:gd name="connsiteX4" fmla="*/ 6520430 w 8033654"/>
              <a:gd name="connsiteY4" fmla="*/ 377086 h 7031915"/>
              <a:gd name="connsiteX5" fmla="*/ 6482461 w 8033654"/>
              <a:gd name="connsiteY5" fmla="*/ 295697 h 7031915"/>
              <a:gd name="connsiteX6" fmla="*/ 2058287 w 8033654"/>
              <a:gd name="connsiteY6" fmla="*/ 0 h 7031915"/>
              <a:gd name="connsiteX7" fmla="*/ 2058326 w 8033654"/>
              <a:gd name="connsiteY7" fmla="*/ 0 h 7031915"/>
              <a:gd name="connsiteX8" fmla="*/ 5971699 w 8033654"/>
              <a:gd name="connsiteY8" fmla="*/ 0 h 7031915"/>
              <a:gd name="connsiteX9" fmla="*/ 5971700 w 8033654"/>
              <a:gd name="connsiteY9" fmla="*/ 0 h 7031915"/>
              <a:gd name="connsiteX10" fmla="*/ 5971740 w 8033654"/>
              <a:gd name="connsiteY10" fmla="*/ 0 h 7031915"/>
              <a:gd name="connsiteX11" fmla="*/ 6090371 w 8033654"/>
              <a:gd name="connsiteY11" fmla="*/ 11959 h 7031915"/>
              <a:gd name="connsiteX12" fmla="*/ 6357004 w 8033654"/>
              <a:gd name="connsiteY12" fmla="*/ 143562 h 7031915"/>
              <a:gd name="connsiteX13" fmla="*/ 6421756 w 8033654"/>
              <a:gd name="connsiteY13" fmla="*/ 209878 h 7031915"/>
              <a:gd name="connsiteX14" fmla="*/ 6426018 w 8033654"/>
              <a:gd name="connsiteY14" fmla="*/ 214243 h 7031915"/>
              <a:gd name="connsiteX15" fmla="*/ 6463356 w 8033654"/>
              <a:gd name="connsiteY15" fmla="*/ 268125 h 7031915"/>
              <a:gd name="connsiteX16" fmla="*/ 6480094 w 8033654"/>
              <a:gd name="connsiteY16" fmla="*/ 292278 h 7031915"/>
              <a:gd name="connsiteX17" fmla="*/ 7949332 w 8033654"/>
              <a:gd name="connsiteY17" fmla="*/ 3216682 h 7031915"/>
              <a:gd name="connsiteX18" fmla="*/ 7992299 w 8033654"/>
              <a:gd name="connsiteY18" fmla="*/ 3302616 h 7031915"/>
              <a:gd name="connsiteX19" fmla="*/ 8021693 w 8033654"/>
              <a:gd name="connsiteY19" fmla="*/ 3397306 h 7031915"/>
              <a:gd name="connsiteX20" fmla="*/ 8033654 w 8033654"/>
              <a:gd name="connsiteY20" fmla="*/ 3515957 h 7031915"/>
              <a:gd name="connsiteX21" fmla="*/ 8021693 w 8033654"/>
              <a:gd name="connsiteY21" fmla="*/ 3634608 h 7031915"/>
              <a:gd name="connsiteX22" fmla="*/ 7992299 w 8033654"/>
              <a:gd name="connsiteY22" fmla="*/ 3729298 h 7031915"/>
              <a:gd name="connsiteX23" fmla="*/ 7949332 w 8033654"/>
              <a:gd name="connsiteY23" fmla="*/ 3815232 h 7031915"/>
              <a:gd name="connsiteX24" fmla="*/ 6535055 w 8033654"/>
              <a:gd name="connsiteY24" fmla="*/ 6638796 h 7031915"/>
              <a:gd name="connsiteX25" fmla="*/ 6524461 w 8033654"/>
              <a:gd name="connsiteY25" fmla="*/ 6646190 h 7031915"/>
              <a:gd name="connsiteX26" fmla="*/ 6482456 w 8033654"/>
              <a:gd name="connsiteY26" fmla="*/ 6736229 h 7031915"/>
              <a:gd name="connsiteX27" fmla="*/ 6090371 w 8033654"/>
              <a:gd name="connsiteY27" fmla="*/ 7019956 h 7031915"/>
              <a:gd name="connsiteX28" fmla="*/ 5971740 w 8033654"/>
              <a:gd name="connsiteY28" fmla="*/ 7031915 h 7031915"/>
              <a:gd name="connsiteX29" fmla="*/ 5971700 w 8033654"/>
              <a:gd name="connsiteY29" fmla="*/ 7031915 h 7031915"/>
              <a:gd name="connsiteX30" fmla="*/ 2058326 w 8033654"/>
              <a:gd name="connsiteY30" fmla="*/ 7031915 h 7031915"/>
              <a:gd name="connsiteX31" fmla="*/ 2176958 w 8033654"/>
              <a:gd name="connsiteY31" fmla="*/ 7019956 h 7031915"/>
              <a:gd name="connsiteX32" fmla="*/ 2176957 w 8033654"/>
              <a:gd name="connsiteY32" fmla="*/ 7019956 h 7031915"/>
              <a:gd name="connsiteX33" fmla="*/ 2058326 w 8033654"/>
              <a:gd name="connsiteY33" fmla="*/ 7031915 h 7031915"/>
              <a:gd name="connsiteX34" fmla="*/ 2058286 w 8033654"/>
              <a:gd name="connsiteY34" fmla="*/ 7031915 h 7031915"/>
              <a:gd name="connsiteX35" fmla="*/ 1939655 w 8033654"/>
              <a:gd name="connsiteY35" fmla="*/ 7019956 h 7031915"/>
              <a:gd name="connsiteX36" fmla="*/ 1642007 w 8033654"/>
              <a:gd name="connsiteY36" fmla="*/ 6859480 h 7031915"/>
              <a:gd name="connsiteX37" fmla="*/ 1570173 w 8033654"/>
              <a:gd name="connsiteY37" fmla="*/ 6772417 h 7031915"/>
              <a:gd name="connsiteX38" fmla="*/ 1508795 w 8033654"/>
              <a:gd name="connsiteY38" fmla="*/ 6649661 h 7031915"/>
              <a:gd name="connsiteX39" fmla="*/ 1508794 w 8033654"/>
              <a:gd name="connsiteY39" fmla="*/ 6649657 h 7031915"/>
              <a:gd name="connsiteX40" fmla="*/ 115723 w 8033654"/>
              <a:gd name="connsiteY40" fmla="*/ 3863519 h 7031915"/>
              <a:gd name="connsiteX41" fmla="*/ 115722 w 8033654"/>
              <a:gd name="connsiteY41" fmla="*/ 3863518 h 7031915"/>
              <a:gd name="connsiteX42" fmla="*/ 29470 w 8033654"/>
              <a:gd name="connsiteY42" fmla="*/ 3691014 h 7031915"/>
              <a:gd name="connsiteX43" fmla="*/ 11962 w 8033654"/>
              <a:gd name="connsiteY43" fmla="*/ 3634608 h 7031915"/>
              <a:gd name="connsiteX44" fmla="*/ 0 w 8033654"/>
              <a:gd name="connsiteY44" fmla="*/ 3515957 h 7031915"/>
              <a:gd name="connsiteX45" fmla="*/ 11962 w 8033654"/>
              <a:gd name="connsiteY45" fmla="*/ 3397306 h 7031915"/>
              <a:gd name="connsiteX46" fmla="*/ 29470 w 8033654"/>
              <a:gd name="connsiteY46" fmla="*/ 3340901 h 7031915"/>
              <a:gd name="connsiteX47" fmla="*/ 115722 w 8033654"/>
              <a:gd name="connsiteY47" fmla="*/ 3168396 h 7031915"/>
              <a:gd name="connsiteX48" fmla="*/ 115723 w 8033654"/>
              <a:gd name="connsiteY48" fmla="*/ 3168396 h 7031915"/>
              <a:gd name="connsiteX49" fmla="*/ 1508796 w 8033654"/>
              <a:gd name="connsiteY49" fmla="*/ 382255 h 7031915"/>
              <a:gd name="connsiteX50" fmla="*/ 1570174 w 8033654"/>
              <a:gd name="connsiteY50" fmla="*/ 259499 h 7031915"/>
              <a:gd name="connsiteX51" fmla="*/ 1642008 w 8033654"/>
              <a:gd name="connsiteY51" fmla="*/ 172435 h 7031915"/>
              <a:gd name="connsiteX52" fmla="*/ 1939656 w 8033654"/>
              <a:gd name="connsiteY52" fmla="*/ 11959 h 7031915"/>
              <a:gd name="connsiteX53" fmla="*/ 2058287 w 8033654"/>
              <a:gd name="connsiteY53" fmla="*/ 0 h 7031915"/>
              <a:gd name="connsiteX0" fmla="*/ 6529086 w 8033654"/>
              <a:gd name="connsiteY0" fmla="*/ 402424 h 7031915"/>
              <a:gd name="connsiteX1" fmla="*/ 6540064 w 8033654"/>
              <a:gd name="connsiteY1" fmla="*/ 434562 h 7031915"/>
              <a:gd name="connsiteX2" fmla="*/ 6529086 w 8033654"/>
              <a:gd name="connsiteY2" fmla="*/ 402424 h 7031915"/>
              <a:gd name="connsiteX3" fmla="*/ 2058287 w 8033654"/>
              <a:gd name="connsiteY3" fmla="*/ 0 h 7031915"/>
              <a:gd name="connsiteX4" fmla="*/ 2058326 w 8033654"/>
              <a:gd name="connsiteY4" fmla="*/ 0 h 7031915"/>
              <a:gd name="connsiteX5" fmla="*/ 5971699 w 8033654"/>
              <a:gd name="connsiteY5" fmla="*/ 0 h 7031915"/>
              <a:gd name="connsiteX6" fmla="*/ 5971700 w 8033654"/>
              <a:gd name="connsiteY6" fmla="*/ 0 h 7031915"/>
              <a:gd name="connsiteX7" fmla="*/ 5971740 w 8033654"/>
              <a:gd name="connsiteY7" fmla="*/ 0 h 7031915"/>
              <a:gd name="connsiteX8" fmla="*/ 6090371 w 8033654"/>
              <a:gd name="connsiteY8" fmla="*/ 11959 h 7031915"/>
              <a:gd name="connsiteX9" fmla="*/ 6357004 w 8033654"/>
              <a:gd name="connsiteY9" fmla="*/ 143562 h 7031915"/>
              <a:gd name="connsiteX10" fmla="*/ 6421756 w 8033654"/>
              <a:gd name="connsiteY10" fmla="*/ 209878 h 7031915"/>
              <a:gd name="connsiteX11" fmla="*/ 6426018 w 8033654"/>
              <a:gd name="connsiteY11" fmla="*/ 214243 h 7031915"/>
              <a:gd name="connsiteX12" fmla="*/ 6463356 w 8033654"/>
              <a:gd name="connsiteY12" fmla="*/ 268125 h 7031915"/>
              <a:gd name="connsiteX13" fmla="*/ 6480094 w 8033654"/>
              <a:gd name="connsiteY13" fmla="*/ 292278 h 7031915"/>
              <a:gd name="connsiteX14" fmla="*/ 7949332 w 8033654"/>
              <a:gd name="connsiteY14" fmla="*/ 3216682 h 7031915"/>
              <a:gd name="connsiteX15" fmla="*/ 7992299 w 8033654"/>
              <a:gd name="connsiteY15" fmla="*/ 3302616 h 7031915"/>
              <a:gd name="connsiteX16" fmla="*/ 8021693 w 8033654"/>
              <a:gd name="connsiteY16" fmla="*/ 3397306 h 7031915"/>
              <a:gd name="connsiteX17" fmla="*/ 8033654 w 8033654"/>
              <a:gd name="connsiteY17" fmla="*/ 3515957 h 7031915"/>
              <a:gd name="connsiteX18" fmla="*/ 8021693 w 8033654"/>
              <a:gd name="connsiteY18" fmla="*/ 3634608 h 7031915"/>
              <a:gd name="connsiteX19" fmla="*/ 7992299 w 8033654"/>
              <a:gd name="connsiteY19" fmla="*/ 3729298 h 7031915"/>
              <a:gd name="connsiteX20" fmla="*/ 7949332 w 8033654"/>
              <a:gd name="connsiteY20" fmla="*/ 3815232 h 7031915"/>
              <a:gd name="connsiteX21" fmla="*/ 6535055 w 8033654"/>
              <a:gd name="connsiteY21" fmla="*/ 6638796 h 7031915"/>
              <a:gd name="connsiteX22" fmla="*/ 6524461 w 8033654"/>
              <a:gd name="connsiteY22" fmla="*/ 6646190 h 7031915"/>
              <a:gd name="connsiteX23" fmla="*/ 6482456 w 8033654"/>
              <a:gd name="connsiteY23" fmla="*/ 6736229 h 7031915"/>
              <a:gd name="connsiteX24" fmla="*/ 6090371 w 8033654"/>
              <a:gd name="connsiteY24" fmla="*/ 7019956 h 7031915"/>
              <a:gd name="connsiteX25" fmla="*/ 5971740 w 8033654"/>
              <a:gd name="connsiteY25" fmla="*/ 7031915 h 7031915"/>
              <a:gd name="connsiteX26" fmla="*/ 5971700 w 8033654"/>
              <a:gd name="connsiteY26" fmla="*/ 7031915 h 7031915"/>
              <a:gd name="connsiteX27" fmla="*/ 2058326 w 8033654"/>
              <a:gd name="connsiteY27" fmla="*/ 7031915 h 7031915"/>
              <a:gd name="connsiteX28" fmla="*/ 2176958 w 8033654"/>
              <a:gd name="connsiteY28" fmla="*/ 7019956 h 7031915"/>
              <a:gd name="connsiteX29" fmla="*/ 2176957 w 8033654"/>
              <a:gd name="connsiteY29" fmla="*/ 7019956 h 7031915"/>
              <a:gd name="connsiteX30" fmla="*/ 2058326 w 8033654"/>
              <a:gd name="connsiteY30" fmla="*/ 7031915 h 7031915"/>
              <a:gd name="connsiteX31" fmla="*/ 2058286 w 8033654"/>
              <a:gd name="connsiteY31" fmla="*/ 7031915 h 7031915"/>
              <a:gd name="connsiteX32" fmla="*/ 1939655 w 8033654"/>
              <a:gd name="connsiteY32" fmla="*/ 7019956 h 7031915"/>
              <a:gd name="connsiteX33" fmla="*/ 1642007 w 8033654"/>
              <a:gd name="connsiteY33" fmla="*/ 6859480 h 7031915"/>
              <a:gd name="connsiteX34" fmla="*/ 1570173 w 8033654"/>
              <a:gd name="connsiteY34" fmla="*/ 6772417 h 7031915"/>
              <a:gd name="connsiteX35" fmla="*/ 1508795 w 8033654"/>
              <a:gd name="connsiteY35" fmla="*/ 6649661 h 7031915"/>
              <a:gd name="connsiteX36" fmla="*/ 1508794 w 8033654"/>
              <a:gd name="connsiteY36" fmla="*/ 6649657 h 7031915"/>
              <a:gd name="connsiteX37" fmla="*/ 115723 w 8033654"/>
              <a:gd name="connsiteY37" fmla="*/ 3863519 h 7031915"/>
              <a:gd name="connsiteX38" fmla="*/ 115722 w 8033654"/>
              <a:gd name="connsiteY38" fmla="*/ 3863518 h 7031915"/>
              <a:gd name="connsiteX39" fmla="*/ 29470 w 8033654"/>
              <a:gd name="connsiteY39" fmla="*/ 3691014 h 7031915"/>
              <a:gd name="connsiteX40" fmla="*/ 11962 w 8033654"/>
              <a:gd name="connsiteY40" fmla="*/ 3634608 h 7031915"/>
              <a:gd name="connsiteX41" fmla="*/ 0 w 8033654"/>
              <a:gd name="connsiteY41" fmla="*/ 3515957 h 7031915"/>
              <a:gd name="connsiteX42" fmla="*/ 11962 w 8033654"/>
              <a:gd name="connsiteY42" fmla="*/ 3397306 h 7031915"/>
              <a:gd name="connsiteX43" fmla="*/ 29470 w 8033654"/>
              <a:gd name="connsiteY43" fmla="*/ 3340901 h 7031915"/>
              <a:gd name="connsiteX44" fmla="*/ 115722 w 8033654"/>
              <a:gd name="connsiteY44" fmla="*/ 3168396 h 7031915"/>
              <a:gd name="connsiteX45" fmla="*/ 115723 w 8033654"/>
              <a:gd name="connsiteY45" fmla="*/ 3168396 h 7031915"/>
              <a:gd name="connsiteX46" fmla="*/ 1508796 w 8033654"/>
              <a:gd name="connsiteY46" fmla="*/ 382255 h 7031915"/>
              <a:gd name="connsiteX47" fmla="*/ 1570174 w 8033654"/>
              <a:gd name="connsiteY47" fmla="*/ 259499 h 7031915"/>
              <a:gd name="connsiteX48" fmla="*/ 1642008 w 8033654"/>
              <a:gd name="connsiteY48" fmla="*/ 172435 h 7031915"/>
              <a:gd name="connsiteX49" fmla="*/ 1939656 w 8033654"/>
              <a:gd name="connsiteY49" fmla="*/ 11959 h 7031915"/>
              <a:gd name="connsiteX50" fmla="*/ 2058287 w 8033654"/>
              <a:gd name="connsiteY50" fmla="*/ 0 h 7031915"/>
              <a:gd name="connsiteX0" fmla="*/ 2058287 w 8033654"/>
              <a:gd name="connsiteY0" fmla="*/ 0 h 7031915"/>
              <a:gd name="connsiteX1" fmla="*/ 2058326 w 8033654"/>
              <a:gd name="connsiteY1" fmla="*/ 0 h 7031915"/>
              <a:gd name="connsiteX2" fmla="*/ 5971699 w 8033654"/>
              <a:gd name="connsiteY2" fmla="*/ 0 h 7031915"/>
              <a:gd name="connsiteX3" fmla="*/ 5971700 w 8033654"/>
              <a:gd name="connsiteY3" fmla="*/ 0 h 7031915"/>
              <a:gd name="connsiteX4" fmla="*/ 5971740 w 8033654"/>
              <a:gd name="connsiteY4" fmla="*/ 0 h 7031915"/>
              <a:gd name="connsiteX5" fmla="*/ 6090371 w 8033654"/>
              <a:gd name="connsiteY5" fmla="*/ 11959 h 7031915"/>
              <a:gd name="connsiteX6" fmla="*/ 6357004 w 8033654"/>
              <a:gd name="connsiteY6" fmla="*/ 143562 h 7031915"/>
              <a:gd name="connsiteX7" fmla="*/ 6421756 w 8033654"/>
              <a:gd name="connsiteY7" fmla="*/ 209878 h 7031915"/>
              <a:gd name="connsiteX8" fmla="*/ 6426018 w 8033654"/>
              <a:gd name="connsiteY8" fmla="*/ 214243 h 7031915"/>
              <a:gd name="connsiteX9" fmla="*/ 6463356 w 8033654"/>
              <a:gd name="connsiteY9" fmla="*/ 268125 h 7031915"/>
              <a:gd name="connsiteX10" fmla="*/ 6480094 w 8033654"/>
              <a:gd name="connsiteY10" fmla="*/ 292278 h 7031915"/>
              <a:gd name="connsiteX11" fmla="*/ 7949332 w 8033654"/>
              <a:gd name="connsiteY11" fmla="*/ 3216682 h 7031915"/>
              <a:gd name="connsiteX12" fmla="*/ 7992299 w 8033654"/>
              <a:gd name="connsiteY12" fmla="*/ 3302616 h 7031915"/>
              <a:gd name="connsiteX13" fmla="*/ 8021693 w 8033654"/>
              <a:gd name="connsiteY13" fmla="*/ 3397306 h 7031915"/>
              <a:gd name="connsiteX14" fmla="*/ 8033654 w 8033654"/>
              <a:gd name="connsiteY14" fmla="*/ 3515957 h 7031915"/>
              <a:gd name="connsiteX15" fmla="*/ 8021693 w 8033654"/>
              <a:gd name="connsiteY15" fmla="*/ 3634608 h 7031915"/>
              <a:gd name="connsiteX16" fmla="*/ 7992299 w 8033654"/>
              <a:gd name="connsiteY16" fmla="*/ 3729298 h 7031915"/>
              <a:gd name="connsiteX17" fmla="*/ 7949332 w 8033654"/>
              <a:gd name="connsiteY17" fmla="*/ 3815232 h 7031915"/>
              <a:gd name="connsiteX18" fmla="*/ 6535055 w 8033654"/>
              <a:gd name="connsiteY18" fmla="*/ 6638796 h 7031915"/>
              <a:gd name="connsiteX19" fmla="*/ 6524461 w 8033654"/>
              <a:gd name="connsiteY19" fmla="*/ 6646190 h 7031915"/>
              <a:gd name="connsiteX20" fmla="*/ 6482456 w 8033654"/>
              <a:gd name="connsiteY20" fmla="*/ 6736229 h 7031915"/>
              <a:gd name="connsiteX21" fmla="*/ 6090371 w 8033654"/>
              <a:gd name="connsiteY21" fmla="*/ 7019956 h 7031915"/>
              <a:gd name="connsiteX22" fmla="*/ 5971740 w 8033654"/>
              <a:gd name="connsiteY22" fmla="*/ 7031915 h 7031915"/>
              <a:gd name="connsiteX23" fmla="*/ 5971700 w 8033654"/>
              <a:gd name="connsiteY23" fmla="*/ 7031915 h 7031915"/>
              <a:gd name="connsiteX24" fmla="*/ 2058326 w 8033654"/>
              <a:gd name="connsiteY24" fmla="*/ 7031915 h 7031915"/>
              <a:gd name="connsiteX25" fmla="*/ 2176958 w 8033654"/>
              <a:gd name="connsiteY25" fmla="*/ 7019956 h 7031915"/>
              <a:gd name="connsiteX26" fmla="*/ 2176957 w 8033654"/>
              <a:gd name="connsiteY26" fmla="*/ 7019956 h 7031915"/>
              <a:gd name="connsiteX27" fmla="*/ 2058326 w 8033654"/>
              <a:gd name="connsiteY27" fmla="*/ 7031915 h 7031915"/>
              <a:gd name="connsiteX28" fmla="*/ 2058286 w 8033654"/>
              <a:gd name="connsiteY28" fmla="*/ 7031915 h 7031915"/>
              <a:gd name="connsiteX29" fmla="*/ 1939655 w 8033654"/>
              <a:gd name="connsiteY29" fmla="*/ 7019956 h 7031915"/>
              <a:gd name="connsiteX30" fmla="*/ 1642007 w 8033654"/>
              <a:gd name="connsiteY30" fmla="*/ 6859480 h 7031915"/>
              <a:gd name="connsiteX31" fmla="*/ 1570173 w 8033654"/>
              <a:gd name="connsiteY31" fmla="*/ 6772417 h 7031915"/>
              <a:gd name="connsiteX32" fmla="*/ 1508795 w 8033654"/>
              <a:gd name="connsiteY32" fmla="*/ 6649661 h 7031915"/>
              <a:gd name="connsiteX33" fmla="*/ 1508794 w 8033654"/>
              <a:gd name="connsiteY33" fmla="*/ 6649657 h 7031915"/>
              <a:gd name="connsiteX34" fmla="*/ 115723 w 8033654"/>
              <a:gd name="connsiteY34" fmla="*/ 3863519 h 7031915"/>
              <a:gd name="connsiteX35" fmla="*/ 115722 w 8033654"/>
              <a:gd name="connsiteY35" fmla="*/ 3863518 h 7031915"/>
              <a:gd name="connsiteX36" fmla="*/ 29470 w 8033654"/>
              <a:gd name="connsiteY36" fmla="*/ 3691014 h 7031915"/>
              <a:gd name="connsiteX37" fmla="*/ 11962 w 8033654"/>
              <a:gd name="connsiteY37" fmla="*/ 3634608 h 7031915"/>
              <a:gd name="connsiteX38" fmla="*/ 0 w 8033654"/>
              <a:gd name="connsiteY38" fmla="*/ 3515957 h 7031915"/>
              <a:gd name="connsiteX39" fmla="*/ 11962 w 8033654"/>
              <a:gd name="connsiteY39" fmla="*/ 3397306 h 7031915"/>
              <a:gd name="connsiteX40" fmla="*/ 29470 w 8033654"/>
              <a:gd name="connsiteY40" fmla="*/ 3340901 h 7031915"/>
              <a:gd name="connsiteX41" fmla="*/ 115722 w 8033654"/>
              <a:gd name="connsiteY41" fmla="*/ 3168396 h 7031915"/>
              <a:gd name="connsiteX42" fmla="*/ 115723 w 8033654"/>
              <a:gd name="connsiteY42" fmla="*/ 3168396 h 7031915"/>
              <a:gd name="connsiteX43" fmla="*/ 1508796 w 8033654"/>
              <a:gd name="connsiteY43" fmla="*/ 382255 h 7031915"/>
              <a:gd name="connsiteX44" fmla="*/ 1570174 w 8033654"/>
              <a:gd name="connsiteY44" fmla="*/ 259499 h 7031915"/>
              <a:gd name="connsiteX45" fmla="*/ 1642008 w 8033654"/>
              <a:gd name="connsiteY45" fmla="*/ 172435 h 7031915"/>
              <a:gd name="connsiteX46" fmla="*/ 1939656 w 8033654"/>
              <a:gd name="connsiteY46" fmla="*/ 11959 h 7031915"/>
              <a:gd name="connsiteX47" fmla="*/ 2058287 w 8033654"/>
              <a:gd name="connsiteY47" fmla="*/ 0 h 7031915"/>
              <a:gd name="connsiteX0" fmla="*/ 2058287 w 8033654"/>
              <a:gd name="connsiteY0" fmla="*/ 0 h 7031915"/>
              <a:gd name="connsiteX1" fmla="*/ 2058326 w 8033654"/>
              <a:gd name="connsiteY1" fmla="*/ 0 h 7031915"/>
              <a:gd name="connsiteX2" fmla="*/ 5971699 w 8033654"/>
              <a:gd name="connsiteY2" fmla="*/ 0 h 7031915"/>
              <a:gd name="connsiteX3" fmla="*/ 5971700 w 8033654"/>
              <a:gd name="connsiteY3" fmla="*/ 0 h 7031915"/>
              <a:gd name="connsiteX4" fmla="*/ 5971740 w 8033654"/>
              <a:gd name="connsiteY4" fmla="*/ 0 h 7031915"/>
              <a:gd name="connsiteX5" fmla="*/ 6090371 w 8033654"/>
              <a:gd name="connsiteY5" fmla="*/ 11959 h 7031915"/>
              <a:gd name="connsiteX6" fmla="*/ 6357004 w 8033654"/>
              <a:gd name="connsiteY6" fmla="*/ 143562 h 7031915"/>
              <a:gd name="connsiteX7" fmla="*/ 6421756 w 8033654"/>
              <a:gd name="connsiteY7" fmla="*/ 209878 h 7031915"/>
              <a:gd name="connsiteX8" fmla="*/ 6426018 w 8033654"/>
              <a:gd name="connsiteY8" fmla="*/ 214243 h 7031915"/>
              <a:gd name="connsiteX9" fmla="*/ 6463356 w 8033654"/>
              <a:gd name="connsiteY9" fmla="*/ 268125 h 7031915"/>
              <a:gd name="connsiteX10" fmla="*/ 7949332 w 8033654"/>
              <a:gd name="connsiteY10" fmla="*/ 3216682 h 7031915"/>
              <a:gd name="connsiteX11" fmla="*/ 7992299 w 8033654"/>
              <a:gd name="connsiteY11" fmla="*/ 3302616 h 7031915"/>
              <a:gd name="connsiteX12" fmla="*/ 8021693 w 8033654"/>
              <a:gd name="connsiteY12" fmla="*/ 3397306 h 7031915"/>
              <a:gd name="connsiteX13" fmla="*/ 8033654 w 8033654"/>
              <a:gd name="connsiteY13" fmla="*/ 3515957 h 7031915"/>
              <a:gd name="connsiteX14" fmla="*/ 8021693 w 8033654"/>
              <a:gd name="connsiteY14" fmla="*/ 3634608 h 7031915"/>
              <a:gd name="connsiteX15" fmla="*/ 7992299 w 8033654"/>
              <a:gd name="connsiteY15" fmla="*/ 3729298 h 7031915"/>
              <a:gd name="connsiteX16" fmla="*/ 7949332 w 8033654"/>
              <a:gd name="connsiteY16" fmla="*/ 3815232 h 7031915"/>
              <a:gd name="connsiteX17" fmla="*/ 6535055 w 8033654"/>
              <a:gd name="connsiteY17" fmla="*/ 6638796 h 7031915"/>
              <a:gd name="connsiteX18" fmla="*/ 6524461 w 8033654"/>
              <a:gd name="connsiteY18" fmla="*/ 6646190 h 7031915"/>
              <a:gd name="connsiteX19" fmla="*/ 6482456 w 8033654"/>
              <a:gd name="connsiteY19" fmla="*/ 6736229 h 7031915"/>
              <a:gd name="connsiteX20" fmla="*/ 6090371 w 8033654"/>
              <a:gd name="connsiteY20" fmla="*/ 7019956 h 7031915"/>
              <a:gd name="connsiteX21" fmla="*/ 5971740 w 8033654"/>
              <a:gd name="connsiteY21" fmla="*/ 7031915 h 7031915"/>
              <a:gd name="connsiteX22" fmla="*/ 5971700 w 8033654"/>
              <a:gd name="connsiteY22" fmla="*/ 7031915 h 7031915"/>
              <a:gd name="connsiteX23" fmla="*/ 2058326 w 8033654"/>
              <a:gd name="connsiteY23" fmla="*/ 7031915 h 7031915"/>
              <a:gd name="connsiteX24" fmla="*/ 2176958 w 8033654"/>
              <a:gd name="connsiteY24" fmla="*/ 7019956 h 7031915"/>
              <a:gd name="connsiteX25" fmla="*/ 2176957 w 8033654"/>
              <a:gd name="connsiteY25" fmla="*/ 7019956 h 7031915"/>
              <a:gd name="connsiteX26" fmla="*/ 2058326 w 8033654"/>
              <a:gd name="connsiteY26" fmla="*/ 7031915 h 7031915"/>
              <a:gd name="connsiteX27" fmla="*/ 2058286 w 8033654"/>
              <a:gd name="connsiteY27" fmla="*/ 7031915 h 7031915"/>
              <a:gd name="connsiteX28" fmla="*/ 1939655 w 8033654"/>
              <a:gd name="connsiteY28" fmla="*/ 7019956 h 7031915"/>
              <a:gd name="connsiteX29" fmla="*/ 1642007 w 8033654"/>
              <a:gd name="connsiteY29" fmla="*/ 6859480 h 7031915"/>
              <a:gd name="connsiteX30" fmla="*/ 1570173 w 8033654"/>
              <a:gd name="connsiteY30" fmla="*/ 6772417 h 7031915"/>
              <a:gd name="connsiteX31" fmla="*/ 1508795 w 8033654"/>
              <a:gd name="connsiteY31" fmla="*/ 6649661 h 7031915"/>
              <a:gd name="connsiteX32" fmla="*/ 1508794 w 8033654"/>
              <a:gd name="connsiteY32" fmla="*/ 6649657 h 7031915"/>
              <a:gd name="connsiteX33" fmla="*/ 115723 w 8033654"/>
              <a:gd name="connsiteY33" fmla="*/ 3863519 h 7031915"/>
              <a:gd name="connsiteX34" fmla="*/ 115722 w 8033654"/>
              <a:gd name="connsiteY34" fmla="*/ 3863518 h 7031915"/>
              <a:gd name="connsiteX35" fmla="*/ 29470 w 8033654"/>
              <a:gd name="connsiteY35" fmla="*/ 3691014 h 7031915"/>
              <a:gd name="connsiteX36" fmla="*/ 11962 w 8033654"/>
              <a:gd name="connsiteY36" fmla="*/ 3634608 h 7031915"/>
              <a:gd name="connsiteX37" fmla="*/ 0 w 8033654"/>
              <a:gd name="connsiteY37" fmla="*/ 3515957 h 7031915"/>
              <a:gd name="connsiteX38" fmla="*/ 11962 w 8033654"/>
              <a:gd name="connsiteY38" fmla="*/ 3397306 h 7031915"/>
              <a:gd name="connsiteX39" fmla="*/ 29470 w 8033654"/>
              <a:gd name="connsiteY39" fmla="*/ 3340901 h 7031915"/>
              <a:gd name="connsiteX40" fmla="*/ 115722 w 8033654"/>
              <a:gd name="connsiteY40" fmla="*/ 3168396 h 7031915"/>
              <a:gd name="connsiteX41" fmla="*/ 115723 w 8033654"/>
              <a:gd name="connsiteY41" fmla="*/ 3168396 h 7031915"/>
              <a:gd name="connsiteX42" fmla="*/ 1508796 w 8033654"/>
              <a:gd name="connsiteY42" fmla="*/ 382255 h 7031915"/>
              <a:gd name="connsiteX43" fmla="*/ 1570174 w 8033654"/>
              <a:gd name="connsiteY43" fmla="*/ 259499 h 7031915"/>
              <a:gd name="connsiteX44" fmla="*/ 1642008 w 8033654"/>
              <a:gd name="connsiteY44" fmla="*/ 172435 h 7031915"/>
              <a:gd name="connsiteX45" fmla="*/ 1939656 w 8033654"/>
              <a:gd name="connsiteY45" fmla="*/ 11959 h 7031915"/>
              <a:gd name="connsiteX46" fmla="*/ 2058287 w 8033654"/>
              <a:gd name="connsiteY46" fmla="*/ 0 h 7031915"/>
              <a:gd name="connsiteX0" fmla="*/ 2058287 w 8033654"/>
              <a:gd name="connsiteY0" fmla="*/ 0 h 7031915"/>
              <a:gd name="connsiteX1" fmla="*/ 2058326 w 8033654"/>
              <a:gd name="connsiteY1" fmla="*/ 0 h 7031915"/>
              <a:gd name="connsiteX2" fmla="*/ 5971699 w 8033654"/>
              <a:gd name="connsiteY2" fmla="*/ 0 h 7031915"/>
              <a:gd name="connsiteX3" fmla="*/ 5971700 w 8033654"/>
              <a:gd name="connsiteY3" fmla="*/ 0 h 7031915"/>
              <a:gd name="connsiteX4" fmla="*/ 5971740 w 8033654"/>
              <a:gd name="connsiteY4" fmla="*/ 0 h 7031915"/>
              <a:gd name="connsiteX5" fmla="*/ 6090371 w 8033654"/>
              <a:gd name="connsiteY5" fmla="*/ 11959 h 7031915"/>
              <a:gd name="connsiteX6" fmla="*/ 6357004 w 8033654"/>
              <a:gd name="connsiteY6" fmla="*/ 143562 h 7031915"/>
              <a:gd name="connsiteX7" fmla="*/ 6421756 w 8033654"/>
              <a:gd name="connsiteY7" fmla="*/ 209878 h 7031915"/>
              <a:gd name="connsiteX8" fmla="*/ 6426018 w 8033654"/>
              <a:gd name="connsiteY8" fmla="*/ 214243 h 7031915"/>
              <a:gd name="connsiteX9" fmla="*/ 6463356 w 8033654"/>
              <a:gd name="connsiteY9" fmla="*/ 268125 h 7031915"/>
              <a:gd name="connsiteX10" fmla="*/ 7949332 w 8033654"/>
              <a:gd name="connsiteY10" fmla="*/ 3216682 h 7031915"/>
              <a:gd name="connsiteX11" fmla="*/ 7992299 w 8033654"/>
              <a:gd name="connsiteY11" fmla="*/ 3302616 h 7031915"/>
              <a:gd name="connsiteX12" fmla="*/ 8021693 w 8033654"/>
              <a:gd name="connsiteY12" fmla="*/ 3397306 h 7031915"/>
              <a:gd name="connsiteX13" fmla="*/ 8033654 w 8033654"/>
              <a:gd name="connsiteY13" fmla="*/ 3515957 h 7031915"/>
              <a:gd name="connsiteX14" fmla="*/ 8021693 w 8033654"/>
              <a:gd name="connsiteY14" fmla="*/ 3634608 h 7031915"/>
              <a:gd name="connsiteX15" fmla="*/ 7992299 w 8033654"/>
              <a:gd name="connsiteY15" fmla="*/ 3729298 h 7031915"/>
              <a:gd name="connsiteX16" fmla="*/ 7949332 w 8033654"/>
              <a:gd name="connsiteY16" fmla="*/ 3815232 h 7031915"/>
              <a:gd name="connsiteX17" fmla="*/ 6535055 w 8033654"/>
              <a:gd name="connsiteY17" fmla="*/ 6638796 h 7031915"/>
              <a:gd name="connsiteX18" fmla="*/ 6524461 w 8033654"/>
              <a:gd name="connsiteY18" fmla="*/ 6646190 h 7031915"/>
              <a:gd name="connsiteX19" fmla="*/ 6482456 w 8033654"/>
              <a:gd name="connsiteY19" fmla="*/ 6736229 h 7031915"/>
              <a:gd name="connsiteX20" fmla="*/ 6090371 w 8033654"/>
              <a:gd name="connsiteY20" fmla="*/ 7019956 h 7031915"/>
              <a:gd name="connsiteX21" fmla="*/ 5971740 w 8033654"/>
              <a:gd name="connsiteY21" fmla="*/ 7031915 h 7031915"/>
              <a:gd name="connsiteX22" fmla="*/ 5971700 w 8033654"/>
              <a:gd name="connsiteY22" fmla="*/ 7031915 h 7031915"/>
              <a:gd name="connsiteX23" fmla="*/ 2058326 w 8033654"/>
              <a:gd name="connsiteY23" fmla="*/ 7031915 h 7031915"/>
              <a:gd name="connsiteX24" fmla="*/ 2176958 w 8033654"/>
              <a:gd name="connsiteY24" fmla="*/ 7019956 h 7031915"/>
              <a:gd name="connsiteX25" fmla="*/ 2058326 w 8033654"/>
              <a:gd name="connsiteY25" fmla="*/ 7031915 h 7031915"/>
              <a:gd name="connsiteX26" fmla="*/ 2058286 w 8033654"/>
              <a:gd name="connsiteY26" fmla="*/ 7031915 h 7031915"/>
              <a:gd name="connsiteX27" fmla="*/ 1939655 w 8033654"/>
              <a:gd name="connsiteY27" fmla="*/ 7019956 h 7031915"/>
              <a:gd name="connsiteX28" fmla="*/ 1642007 w 8033654"/>
              <a:gd name="connsiteY28" fmla="*/ 6859480 h 7031915"/>
              <a:gd name="connsiteX29" fmla="*/ 1570173 w 8033654"/>
              <a:gd name="connsiteY29" fmla="*/ 6772417 h 7031915"/>
              <a:gd name="connsiteX30" fmla="*/ 1508795 w 8033654"/>
              <a:gd name="connsiteY30" fmla="*/ 6649661 h 7031915"/>
              <a:gd name="connsiteX31" fmla="*/ 1508794 w 8033654"/>
              <a:gd name="connsiteY31" fmla="*/ 6649657 h 7031915"/>
              <a:gd name="connsiteX32" fmla="*/ 115723 w 8033654"/>
              <a:gd name="connsiteY32" fmla="*/ 3863519 h 7031915"/>
              <a:gd name="connsiteX33" fmla="*/ 115722 w 8033654"/>
              <a:gd name="connsiteY33" fmla="*/ 3863518 h 7031915"/>
              <a:gd name="connsiteX34" fmla="*/ 29470 w 8033654"/>
              <a:gd name="connsiteY34" fmla="*/ 3691014 h 7031915"/>
              <a:gd name="connsiteX35" fmla="*/ 11962 w 8033654"/>
              <a:gd name="connsiteY35" fmla="*/ 3634608 h 7031915"/>
              <a:gd name="connsiteX36" fmla="*/ 0 w 8033654"/>
              <a:gd name="connsiteY36" fmla="*/ 3515957 h 7031915"/>
              <a:gd name="connsiteX37" fmla="*/ 11962 w 8033654"/>
              <a:gd name="connsiteY37" fmla="*/ 3397306 h 7031915"/>
              <a:gd name="connsiteX38" fmla="*/ 29470 w 8033654"/>
              <a:gd name="connsiteY38" fmla="*/ 3340901 h 7031915"/>
              <a:gd name="connsiteX39" fmla="*/ 115722 w 8033654"/>
              <a:gd name="connsiteY39" fmla="*/ 3168396 h 7031915"/>
              <a:gd name="connsiteX40" fmla="*/ 115723 w 8033654"/>
              <a:gd name="connsiteY40" fmla="*/ 3168396 h 7031915"/>
              <a:gd name="connsiteX41" fmla="*/ 1508796 w 8033654"/>
              <a:gd name="connsiteY41" fmla="*/ 382255 h 7031915"/>
              <a:gd name="connsiteX42" fmla="*/ 1570174 w 8033654"/>
              <a:gd name="connsiteY42" fmla="*/ 259499 h 7031915"/>
              <a:gd name="connsiteX43" fmla="*/ 1642008 w 8033654"/>
              <a:gd name="connsiteY43" fmla="*/ 172435 h 7031915"/>
              <a:gd name="connsiteX44" fmla="*/ 1939656 w 8033654"/>
              <a:gd name="connsiteY44" fmla="*/ 11959 h 7031915"/>
              <a:gd name="connsiteX45" fmla="*/ 2058287 w 8033654"/>
              <a:gd name="connsiteY45" fmla="*/ 0 h 7031915"/>
              <a:gd name="connsiteX0" fmla="*/ 2058287 w 8033654"/>
              <a:gd name="connsiteY0" fmla="*/ 0 h 7031915"/>
              <a:gd name="connsiteX1" fmla="*/ 2058326 w 8033654"/>
              <a:gd name="connsiteY1" fmla="*/ 0 h 7031915"/>
              <a:gd name="connsiteX2" fmla="*/ 5971699 w 8033654"/>
              <a:gd name="connsiteY2" fmla="*/ 0 h 7031915"/>
              <a:gd name="connsiteX3" fmla="*/ 5971700 w 8033654"/>
              <a:gd name="connsiteY3" fmla="*/ 0 h 7031915"/>
              <a:gd name="connsiteX4" fmla="*/ 5971740 w 8033654"/>
              <a:gd name="connsiteY4" fmla="*/ 0 h 7031915"/>
              <a:gd name="connsiteX5" fmla="*/ 6090371 w 8033654"/>
              <a:gd name="connsiteY5" fmla="*/ 11959 h 7031915"/>
              <a:gd name="connsiteX6" fmla="*/ 6357004 w 8033654"/>
              <a:gd name="connsiteY6" fmla="*/ 143562 h 7031915"/>
              <a:gd name="connsiteX7" fmla="*/ 6421756 w 8033654"/>
              <a:gd name="connsiteY7" fmla="*/ 209878 h 7031915"/>
              <a:gd name="connsiteX8" fmla="*/ 6426018 w 8033654"/>
              <a:gd name="connsiteY8" fmla="*/ 214243 h 7031915"/>
              <a:gd name="connsiteX9" fmla="*/ 6463356 w 8033654"/>
              <a:gd name="connsiteY9" fmla="*/ 268125 h 7031915"/>
              <a:gd name="connsiteX10" fmla="*/ 7949332 w 8033654"/>
              <a:gd name="connsiteY10" fmla="*/ 3216682 h 7031915"/>
              <a:gd name="connsiteX11" fmla="*/ 7992299 w 8033654"/>
              <a:gd name="connsiteY11" fmla="*/ 3302616 h 7031915"/>
              <a:gd name="connsiteX12" fmla="*/ 8021693 w 8033654"/>
              <a:gd name="connsiteY12" fmla="*/ 3397306 h 7031915"/>
              <a:gd name="connsiteX13" fmla="*/ 8033654 w 8033654"/>
              <a:gd name="connsiteY13" fmla="*/ 3515957 h 7031915"/>
              <a:gd name="connsiteX14" fmla="*/ 8021693 w 8033654"/>
              <a:gd name="connsiteY14" fmla="*/ 3634608 h 7031915"/>
              <a:gd name="connsiteX15" fmla="*/ 7992299 w 8033654"/>
              <a:gd name="connsiteY15" fmla="*/ 3729298 h 7031915"/>
              <a:gd name="connsiteX16" fmla="*/ 7949332 w 8033654"/>
              <a:gd name="connsiteY16" fmla="*/ 3815232 h 7031915"/>
              <a:gd name="connsiteX17" fmla="*/ 6535055 w 8033654"/>
              <a:gd name="connsiteY17" fmla="*/ 6638796 h 7031915"/>
              <a:gd name="connsiteX18" fmla="*/ 6524461 w 8033654"/>
              <a:gd name="connsiteY18" fmla="*/ 6646190 h 7031915"/>
              <a:gd name="connsiteX19" fmla="*/ 6482456 w 8033654"/>
              <a:gd name="connsiteY19" fmla="*/ 6736229 h 7031915"/>
              <a:gd name="connsiteX20" fmla="*/ 6090371 w 8033654"/>
              <a:gd name="connsiteY20" fmla="*/ 7019956 h 7031915"/>
              <a:gd name="connsiteX21" fmla="*/ 5971740 w 8033654"/>
              <a:gd name="connsiteY21" fmla="*/ 7031915 h 7031915"/>
              <a:gd name="connsiteX22" fmla="*/ 5971700 w 8033654"/>
              <a:gd name="connsiteY22" fmla="*/ 7031915 h 7031915"/>
              <a:gd name="connsiteX23" fmla="*/ 2058326 w 8033654"/>
              <a:gd name="connsiteY23" fmla="*/ 7031915 h 7031915"/>
              <a:gd name="connsiteX24" fmla="*/ 2058326 w 8033654"/>
              <a:gd name="connsiteY24" fmla="*/ 7031915 h 7031915"/>
              <a:gd name="connsiteX25" fmla="*/ 2058286 w 8033654"/>
              <a:gd name="connsiteY25" fmla="*/ 7031915 h 7031915"/>
              <a:gd name="connsiteX26" fmla="*/ 1939655 w 8033654"/>
              <a:gd name="connsiteY26" fmla="*/ 7019956 h 7031915"/>
              <a:gd name="connsiteX27" fmla="*/ 1642007 w 8033654"/>
              <a:gd name="connsiteY27" fmla="*/ 6859480 h 7031915"/>
              <a:gd name="connsiteX28" fmla="*/ 1570173 w 8033654"/>
              <a:gd name="connsiteY28" fmla="*/ 6772417 h 7031915"/>
              <a:gd name="connsiteX29" fmla="*/ 1508795 w 8033654"/>
              <a:gd name="connsiteY29" fmla="*/ 6649661 h 7031915"/>
              <a:gd name="connsiteX30" fmla="*/ 1508794 w 8033654"/>
              <a:gd name="connsiteY30" fmla="*/ 6649657 h 7031915"/>
              <a:gd name="connsiteX31" fmla="*/ 115723 w 8033654"/>
              <a:gd name="connsiteY31" fmla="*/ 3863519 h 7031915"/>
              <a:gd name="connsiteX32" fmla="*/ 115722 w 8033654"/>
              <a:gd name="connsiteY32" fmla="*/ 3863518 h 7031915"/>
              <a:gd name="connsiteX33" fmla="*/ 29470 w 8033654"/>
              <a:gd name="connsiteY33" fmla="*/ 3691014 h 7031915"/>
              <a:gd name="connsiteX34" fmla="*/ 11962 w 8033654"/>
              <a:gd name="connsiteY34" fmla="*/ 3634608 h 7031915"/>
              <a:gd name="connsiteX35" fmla="*/ 0 w 8033654"/>
              <a:gd name="connsiteY35" fmla="*/ 3515957 h 7031915"/>
              <a:gd name="connsiteX36" fmla="*/ 11962 w 8033654"/>
              <a:gd name="connsiteY36" fmla="*/ 3397306 h 7031915"/>
              <a:gd name="connsiteX37" fmla="*/ 29470 w 8033654"/>
              <a:gd name="connsiteY37" fmla="*/ 3340901 h 7031915"/>
              <a:gd name="connsiteX38" fmla="*/ 115722 w 8033654"/>
              <a:gd name="connsiteY38" fmla="*/ 3168396 h 7031915"/>
              <a:gd name="connsiteX39" fmla="*/ 115723 w 8033654"/>
              <a:gd name="connsiteY39" fmla="*/ 3168396 h 7031915"/>
              <a:gd name="connsiteX40" fmla="*/ 1508796 w 8033654"/>
              <a:gd name="connsiteY40" fmla="*/ 382255 h 7031915"/>
              <a:gd name="connsiteX41" fmla="*/ 1570174 w 8033654"/>
              <a:gd name="connsiteY41" fmla="*/ 259499 h 7031915"/>
              <a:gd name="connsiteX42" fmla="*/ 1642008 w 8033654"/>
              <a:gd name="connsiteY42" fmla="*/ 172435 h 7031915"/>
              <a:gd name="connsiteX43" fmla="*/ 1939656 w 8033654"/>
              <a:gd name="connsiteY43" fmla="*/ 11959 h 7031915"/>
              <a:gd name="connsiteX44" fmla="*/ 2058287 w 8033654"/>
              <a:gd name="connsiteY44" fmla="*/ 0 h 7031915"/>
              <a:gd name="connsiteX0" fmla="*/ 2058287 w 8033654"/>
              <a:gd name="connsiteY0" fmla="*/ 0 h 7031915"/>
              <a:gd name="connsiteX1" fmla="*/ 2058326 w 8033654"/>
              <a:gd name="connsiteY1" fmla="*/ 0 h 7031915"/>
              <a:gd name="connsiteX2" fmla="*/ 5971699 w 8033654"/>
              <a:gd name="connsiteY2" fmla="*/ 0 h 7031915"/>
              <a:gd name="connsiteX3" fmla="*/ 5971700 w 8033654"/>
              <a:gd name="connsiteY3" fmla="*/ 0 h 7031915"/>
              <a:gd name="connsiteX4" fmla="*/ 5971740 w 8033654"/>
              <a:gd name="connsiteY4" fmla="*/ 0 h 7031915"/>
              <a:gd name="connsiteX5" fmla="*/ 6090371 w 8033654"/>
              <a:gd name="connsiteY5" fmla="*/ 11959 h 7031915"/>
              <a:gd name="connsiteX6" fmla="*/ 6357004 w 8033654"/>
              <a:gd name="connsiteY6" fmla="*/ 143562 h 7031915"/>
              <a:gd name="connsiteX7" fmla="*/ 6421756 w 8033654"/>
              <a:gd name="connsiteY7" fmla="*/ 209878 h 7031915"/>
              <a:gd name="connsiteX8" fmla="*/ 6426018 w 8033654"/>
              <a:gd name="connsiteY8" fmla="*/ 214243 h 7031915"/>
              <a:gd name="connsiteX9" fmla="*/ 6463356 w 8033654"/>
              <a:gd name="connsiteY9" fmla="*/ 268125 h 7031915"/>
              <a:gd name="connsiteX10" fmla="*/ 7949332 w 8033654"/>
              <a:gd name="connsiteY10" fmla="*/ 3216682 h 7031915"/>
              <a:gd name="connsiteX11" fmla="*/ 7992299 w 8033654"/>
              <a:gd name="connsiteY11" fmla="*/ 3302616 h 7031915"/>
              <a:gd name="connsiteX12" fmla="*/ 8021693 w 8033654"/>
              <a:gd name="connsiteY12" fmla="*/ 3397306 h 7031915"/>
              <a:gd name="connsiteX13" fmla="*/ 8033654 w 8033654"/>
              <a:gd name="connsiteY13" fmla="*/ 3515957 h 7031915"/>
              <a:gd name="connsiteX14" fmla="*/ 8021693 w 8033654"/>
              <a:gd name="connsiteY14" fmla="*/ 3634608 h 7031915"/>
              <a:gd name="connsiteX15" fmla="*/ 7992299 w 8033654"/>
              <a:gd name="connsiteY15" fmla="*/ 3729298 h 7031915"/>
              <a:gd name="connsiteX16" fmla="*/ 7949332 w 8033654"/>
              <a:gd name="connsiteY16" fmla="*/ 3815232 h 7031915"/>
              <a:gd name="connsiteX17" fmla="*/ 6535055 w 8033654"/>
              <a:gd name="connsiteY17" fmla="*/ 6638796 h 7031915"/>
              <a:gd name="connsiteX18" fmla="*/ 6482456 w 8033654"/>
              <a:gd name="connsiteY18" fmla="*/ 6736229 h 7031915"/>
              <a:gd name="connsiteX19" fmla="*/ 6090371 w 8033654"/>
              <a:gd name="connsiteY19" fmla="*/ 7019956 h 7031915"/>
              <a:gd name="connsiteX20" fmla="*/ 5971740 w 8033654"/>
              <a:gd name="connsiteY20" fmla="*/ 7031915 h 7031915"/>
              <a:gd name="connsiteX21" fmla="*/ 5971700 w 8033654"/>
              <a:gd name="connsiteY21" fmla="*/ 7031915 h 7031915"/>
              <a:gd name="connsiteX22" fmla="*/ 2058326 w 8033654"/>
              <a:gd name="connsiteY22" fmla="*/ 7031915 h 7031915"/>
              <a:gd name="connsiteX23" fmla="*/ 2058326 w 8033654"/>
              <a:gd name="connsiteY23" fmla="*/ 7031915 h 7031915"/>
              <a:gd name="connsiteX24" fmla="*/ 2058286 w 8033654"/>
              <a:gd name="connsiteY24" fmla="*/ 7031915 h 7031915"/>
              <a:gd name="connsiteX25" fmla="*/ 1939655 w 8033654"/>
              <a:gd name="connsiteY25" fmla="*/ 7019956 h 7031915"/>
              <a:gd name="connsiteX26" fmla="*/ 1642007 w 8033654"/>
              <a:gd name="connsiteY26" fmla="*/ 6859480 h 7031915"/>
              <a:gd name="connsiteX27" fmla="*/ 1570173 w 8033654"/>
              <a:gd name="connsiteY27" fmla="*/ 6772417 h 7031915"/>
              <a:gd name="connsiteX28" fmla="*/ 1508795 w 8033654"/>
              <a:gd name="connsiteY28" fmla="*/ 6649661 h 7031915"/>
              <a:gd name="connsiteX29" fmla="*/ 1508794 w 8033654"/>
              <a:gd name="connsiteY29" fmla="*/ 6649657 h 7031915"/>
              <a:gd name="connsiteX30" fmla="*/ 115723 w 8033654"/>
              <a:gd name="connsiteY30" fmla="*/ 3863519 h 7031915"/>
              <a:gd name="connsiteX31" fmla="*/ 115722 w 8033654"/>
              <a:gd name="connsiteY31" fmla="*/ 3863518 h 7031915"/>
              <a:gd name="connsiteX32" fmla="*/ 29470 w 8033654"/>
              <a:gd name="connsiteY32" fmla="*/ 3691014 h 7031915"/>
              <a:gd name="connsiteX33" fmla="*/ 11962 w 8033654"/>
              <a:gd name="connsiteY33" fmla="*/ 3634608 h 7031915"/>
              <a:gd name="connsiteX34" fmla="*/ 0 w 8033654"/>
              <a:gd name="connsiteY34" fmla="*/ 3515957 h 7031915"/>
              <a:gd name="connsiteX35" fmla="*/ 11962 w 8033654"/>
              <a:gd name="connsiteY35" fmla="*/ 3397306 h 7031915"/>
              <a:gd name="connsiteX36" fmla="*/ 29470 w 8033654"/>
              <a:gd name="connsiteY36" fmla="*/ 3340901 h 7031915"/>
              <a:gd name="connsiteX37" fmla="*/ 115722 w 8033654"/>
              <a:gd name="connsiteY37" fmla="*/ 3168396 h 7031915"/>
              <a:gd name="connsiteX38" fmla="*/ 115723 w 8033654"/>
              <a:gd name="connsiteY38" fmla="*/ 3168396 h 7031915"/>
              <a:gd name="connsiteX39" fmla="*/ 1508796 w 8033654"/>
              <a:gd name="connsiteY39" fmla="*/ 382255 h 7031915"/>
              <a:gd name="connsiteX40" fmla="*/ 1570174 w 8033654"/>
              <a:gd name="connsiteY40" fmla="*/ 259499 h 7031915"/>
              <a:gd name="connsiteX41" fmla="*/ 1642008 w 8033654"/>
              <a:gd name="connsiteY41" fmla="*/ 172435 h 7031915"/>
              <a:gd name="connsiteX42" fmla="*/ 1939656 w 8033654"/>
              <a:gd name="connsiteY42" fmla="*/ 11959 h 7031915"/>
              <a:gd name="connsiteX43" fmla="*/ 2058287 w 8033654"/>
              <a:gd name="connsiteY43" fmla="*/ 0 h 7031915"/>
              <a:gd name="connsiteX0" fmla="*/ 2058287 w 8033654"/>
              <a:gd name="connsiteY0" fmla="*/ 0 h 7031915"/>
              <a:gd name="connsiteX1" fmla="*/ 2058326 w 8033654"/>
              <a:gd name="connsiteY1" fmla="*/ 0 h 7031915"/>
              <a:gd name="connsiteX2" fmla="*/ 5971699 w 8033654"/>
              <a:gd name="connsiteY2" fmla="*/ 0 h 7031915"/>
              <a:gd name="connsiteX3" fmla="*/ 5971700 w 8033654"/>
              <a:gd name="connsiteY3" fmla="*/ 0 h 7031915"/>
              <a:gd name="connsiteX4" fmla="*/ 5971740 w 8033654"/>
              <a:gd name="connsiteY4" fmla="*/ 0 h 7031915"/>
              <a:gd name="connsiteX5" fmla="*/ 6090371 w 8033654"/>
              <a:gd name="connsiteY5" fmla="*/ 11959 h 7031915"/>
              <a:gd name="connsiteX6" fmla="*/ 6357004 w 8033654"/>
              <a:gd name="connsiteY6" fmla="*/ 143562 h 7031915"/>
              <a:gd name="connsiteX7" fmla="*/ 6421756 w 8033654"/>
              <a:gd name="connsiteY7" fmla="*/ 209878 h 7031915"/>
              <a:gd name="connsiteX8" fmla="*/ 6426018 w 8033654"/>
              <a:gd name="connsiteY8" fmla="*/ 214243 h 7031915"/>
              <a:gd name="connsiteX9" fmla="*/ 6463356 w 8033654"/>
              <a:gd name="connsiteY9" fmla="*/ 268125 h 7031915"/>
              <a:gd name="connsiteX10" fmla="*/ 7949332 w 8033654"/>
              <a:gd name="connsiteY10" fmla="*/ 3216682 h 7031915"/>
              <a:gd name="connsiteX11" fmla="*/ 7992299 w 8033654"/>
              <a:gd name="connsiteY11" fmla="*/ 3302616 h 7031915"/>
              <a:gd name="connsiteX12" fmla="*/ 8021693 w 8033654"/>
              <a:gd name="connsiteY12" fmla="*/ 3397306 h 7031915"/>
              <a:gd name="connsiteX13" fmla="*/ 8033654 w 8033654"/>
              <a:gd name="connsiteY13" fmla="*/ 3515957 h 7031915"/>
              <a:gd name="connsiteX14" fmla="*/ 8021693 w 8033654"/>
              <a:gd name="connsiteY14" fmla="*/ 3634608 h 7031915"/>
              <a:gd name="connsiteX15" fmla="*/ 7992299 w 8033654"/>
              <a:gd name="connsiteY15" fmla="*/ 3729298 h 7031915"/>
              <a:gd name="connsiteX16" fmla="*/ 7949332 w 8033654"/>
              <a:gd name="connsiteY16" fmla="*/ 3815232 h 7031915"/>
              <a:gd name="connsiteX17" fmla="*/ 6482456 w 8033654"/>
              <a:gd name="connsiteY17" fmla="*/ 6736229 h 7031915"/>
              <a:gd name="connsiteX18" fmla="*/ 6090371 w 8033654"/>
              <a:gd name="connsiteY18" fmla="*/ 7019956 h 7031915"/>
              <a:gd name="connsiteX19" fmla="*/ 5971740 w 8033654"/>
              <a:gd name="connsiteY19" fmla="*/ 7031915 h 7031915"/>
              <a:gd name="connsiteX20" fmla="*/ 5971700 w 8033654"/>
              <a:gd name="connsiteY20" fmla="*/ 7031915 h 7031915"/>
              <a:gd name="connsiteX21" fmla="*/ 2058326 w 8033654"/>
              <a:gd name="connsiteY21" fmla="*/ 7031915 h 7031915"/>
              <a:gd name="connsiteX22" fmla="*/ 2058326 w 8033654"/>
              <a:gd name="connsiteY22" fmla="*/ 7031915 h 7031915"/>
              <a:gd name="connsiteX23" fmla="*/ 2058286 w 8033654"/>
              <a:gd name="connsiteY23" fmla="*/ 7031915 h 7031915"/>
              <a:gd name="connsiteX24" fmla="*/ 1939655 w 8033654"/>
              <a:gd name="connsiteY24" fmla="*/ 7019956 h 7031915"/>
              <a:gd name="connsiteX25" fmla="*/ 1642007 w 8033654"/>
              <a:gd name="connsiteY25" fmla="*/ 6859480 h 7031915"/>
              <a:gd name="connsiteX26" fmla="*/ 1570173 w 8033654"/>
              <a:gd name="connsiteY26" fmla="*/ 6772417 h 7031915"/>
              <a:gd name="connsiteX27" fmla="*/ 1508795 w 8033654"/>
              <a:gd name="connsiteY27" fmla="*/ 6649661 h 7031915"/>
              <a:gd name="connsiteX28" fmla="*/ 1508794 w 8033654"/>
              <a:gd name="connsiteY28" fmla="*/ 6649657 h 7031915"/>
              <a:gd name="connsiteX29" fmla="*/ 115723 w 8033654"/>
              <a:gd name="connsiteY29" fmla="*/ 3863519 h 7031915"/>
              <a:gd name="connsiteX30" fmla="*/ 115722 w 8033654"/>
              <a:gd name="connsiteY30" fmla="*/ 3863518 h 7031915"/>
              <a:gd name="connsiteX31" fmla="*/ 29470 w 8033654"/>
              <a:gd name="connsiteY31" fmla="*/ 3691014 h 7031915"/>
              <a:gd name="connsiteX32" fmla="*/ 11962 w 8033654"/>
              <a:gd name="connsiteY32" fmla="*/ 3634608 h 7031915"/>
              <a:gd name="connsiteX33" fmla="*/ 0 w 8033654"/>
              <a:gd name="connsiteY33" fmla="*/ 3515957 h 7031915"/>
              <a:gd name="connsiteX34" fmla="*/ 11962 w 8033654"/>
              <a:gd name="connsiteY34" fmla="*/ 3397306 h 7031915"/>
              <a:gd name="connsiteX35" fmla="*/ 29470 w 8033654"/>
              <a:gd name="connsiteY35" fmla="*/ 3340901 h 7031915"/>
              <a:gd name="connsiteX36" fmla="*/ 115722 w 8033654"/>
              <a:gd name="connsiteY36" fmla="*/ 3168396 h 7031915"/>
              <a:gd name="connsiteX37" fmla="*/ 115723 w 8033654"/>
              <a:gd name="connsiteY37" fmla="*/ 3168396 h 7031915"/>
              <a:gd name="connsiteX38" fmla="*/ 1508796 w 8033654"/>
              <a:gd name="connsiteY38" fmla="*/ 382255 h 7031915"/>
              <a:gd name="connsiteX39" fmla="*/ 1570174 w 8033654"/>
              <a:gd name="connsiteY39" fmla="*/ 259499 h 7031915"/>
              <a:gd name="connsiteX40" fmla="*/ 1642008 w 8033654"/>
              <a:gd name="connsiteY40" fmla="*/ 172435 h 7031915"/>
              <a:gd name="connsiteX41" fmla="*/ 1939656 w 8033654"/>
              <a:gd name="connsiteY41" fmla="*/ 11959 h 7031915"/>
              <a:gd name="connsiteX42" fmla="*/ 2058287 w 8033654"/>
              <a:gd name="connsiteY42" fmla="*/ 0 h 7031915"/>
              <a:gd name="connsiteX0" fmla="*/ 2058287 w 8033654"/>
              <a:gd name="connsiteY0" fmla="*/ 0 h 7031915"/>
              <a:gd name="connsiteX1" fmla="*/ 2058326 w 8033654"/>
              <a:gd name="connsiteY1" fmla="*/ 0 h 7031915"/>
              <a:gd name="connsiteX2" fmla="*/ 5971699 w 8033654"/>
              <a:gd name="connsiteY2" fmla="*/ 0 h 7031915"/>
              <a:gd name="connsiteX3" fmla="*/ 5971700 w 8033654"/>
              <a:gd name="connsiteY3" fmla="*/ 0 h 7031915"/>
              <a:gd name="connsiteX4" fmla="*/ 5971740 w 8033654"/>
              <a:gd name="connsiteY4" fmla="*/ 0 h 7031915"/>
              <a:gd name="connsiteX5" fmla="*/ 6090371 w 8033654"/>
              <a:gd name="connsiteY5" fmla="*/ 11959 h 7031915"/>
              <a:gd name="connsiteX6" fmla="*/ 6357004 w 8033654"/>
              <a:gd name="connsiteY6" fmla="*/ 143562 h 7031915"/>
              <a:gd name="connsiteX7" fmla="*/ 6421756 w 8033654"/>
              <a:gd name="connsiteY7" fmla="*/ 209878 h 7031915"/>
              <a:gd name="connsiteX8" fmla="*/ 6426018 w 8033654"/>
              <a:gd name="connsiteY8" fmla="*/ 214243 h 7031915"/>
              <a:gd name="connsiteX9" fmla="*/ 7949332 w 8033654"/>
              <a:gd name="connsiteY9" fmla="*/ 3216682 h 7031915"/>
              <a:gd name="connsiteX10" fmla="*/ 7992299 w 8033654"/>
              <a:gd name="connsiteY10" fmla="*/ 3302616 h 7031915"/>
              <a:gd name="connsiteX11" fmla="*/ 8021693 w 8033654"/>
              <a:gd name="connsiteY11" fmla="*/ 3397306 h 7031915"/>
              <a:gd name="connsiteX12" fmla="*/ 8033654 w 8033654"/>
              <a:gd name="connsiteY12" fmla="*/ 3515957 h 7031915"/>
              <a:gd name="connsiteX13" fmla="*/ 8021693 w 8033654"/>
              <a:gd name="connsiteY13" fmla="*/ 3634608 h 7031915"/>
              <a:gd name="connsiteX14" fmla="*/ 7992299 w 8033654"/>
              <a:gd name="connsiteY14" fmla="*/ 3729298 h 7031915"/>
              <a:gd name="connsiteX15" fmla="*/ 7949332 w 8033654"/>
              <a:gd name="connsiteY15" fmla="*/ 3815232 h 7031915"/>
              <a:gd name="connsiteX16" fmla="*/ 6482456 w 8033654"/>
              <a:gd name="connsiteY16" fmla="*/ 6736229 h 7031915"/>
              <a:gd name="connsiteX17" fmla="*/ 6090371 w 8033654"/>
              <a:gd name="connsiteY17" fmla="*/ 7019956 h 7031915"/>
              <a:gd name="connsiteX18" fmla="*/ 5971740 w 8033654"/>
              <a:gd name="connsiteY18" fmla="*/ 7031915 h 7031915"/>
              <a:gd name="connsiteX19" fmla="*/ 5971700 w 8033654"/>
              <a:gd name="connsiteY19" fmla="*/ 7031915 h 7031915"/>
              <a:gd name="connsiteX20" fmla="*/ 2058326 w 8033654"/>
              <a:gd name="connsiteY20" fmla="*/ 7031915 h 7031915"/>
              <a:gd name="connsiteX21" fmla="*/ 2058326 w 8033654"/>
              <a:gd name="connsiteY21" fmla="*/ 7031915 h 7031915"/>
              <a:gd name="connsiteX22" fmla="*/ 2058286 w 8033654"/>
              <a:gd name="connsiteY22" fmla="*/ 7031915 h 7031915"/>
              <a:gd name="connsiteX23" fmla="*/ 1939655 w 8033654"/>
              <a:gd name="connsiteY23" fmla="*/ 7019956 h 7031915"/>
              <a:gd name="connsiteX24" fmla="*/ 1642007 w 8033654"/>
              <a:gd name="connsiteY24" fmla="*/ 6859480 h 7031915"/>
              <a:gd name="connsiteX25" fmla="*/ 1570173 w 8033654"/>
              <a:gd name="connsiteY25" fmla="*/ 6772417 h 7031915"/>
              <a:gd name="connsiteX26" fmla="*/ 1508795 w 8033654"/>
              <a:gd name="connsiteY26" fmla="*/ 6649661 h 7031915"/>
              <a:gd name="connsiteX27" fmla="*/ 1508794 w 8033654"/>
              <a:gd name="connsiteY27" fmla="*/ 6649657 h 7031915"/>
              <a:gd name="connsiteX28" fmla="*/ 115723 w 8033654"/>
              <a:gd name="connsiteY28" fmla="*/ 3863519 h 7031915"/>
              <a:gd name="connsiteX29" fmla="*/ 115722 w 8033654"/>
              <a:gd name="connsiteY29" fmla="*/ 3863518 h 7031915"/>
              <a:gd name="connsiteX30" fmla="*/ 29470 w 8033654"/>
              <a:gd name="connsiteY30" fmla="*/ 3691014 h 7031915"/>
              <a:gd name="connsiteX31" fmla="*/ 11962 w 8033654"/>
              <a:gd name="connsiteY31" fmla="*/ 3634608 h 7031915"/>
              <a:gd name="connsiteX32" fmla="*/ 0 w 8033654"/>
              <a:gd name="connsiteY32" fmla="*/ 3515957 h 7031915"/>
              <a:gd name="connsiteX33" fmla="*/ 11962 w 8033654"/>
              <a:gd name="connsiteY33" fmla="*/ 3397306 h 7031915"/>
              <a:gd name="connsiteX34" fmla="*/ 29470 w 8033654"/>
              <a:gd name="connsiteY34" fmla="*/ 3340901 h 7031915"/>
              <a:gd name="connsiteX35" fmla="*/ 115722 w 8033654"/>
              <a:gd name="connsiteY35" fmla="*/ 3168396 h 7031915"/>
              <a:gd name="connsiteX36" fmla="*/ 115723 w 8033654"/>
              <a:gd name="connsiteY36" fmla="*/ 3168396 h 7031915"/>
              <a:gd name="connsiteX37" fmla="*/ 1508796 w 8033654"/>
              <a:gd name="connsiteY37" fmla="*/ 382255 h 7031915"/>
              <a:gd name="connsiteX38" fmla="*/ 1570174 w 8033654"/>
              <a:gd name="connsiteY38" fmla="*/ 259499 h 7031915"/>
              <a:gd name="connsiteX39" fmla="*/ 1642008 w 8033654"/>
              <a:gd name="connsiteY39" fmla="*/ 172435 h 7031915"/>
              <a:gd name="connsiteX40" fmla="*/ 1939656 w 8033654"/>
              <a:gd name="connsiteY40" fmla="*/ 11959 h 7031915"/>
              <a:gd name="connsiteX41" fmla="*/ 2058287 w 8033654"/>
              <a:gd name="connsiteY41" fmla="*/ 0 h 703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noFill/>
          <a:ln w="12700">
            <a:solidFill>
              <a:srgbClr val="10888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cs typeface="+mn-ea"/>
              <a:sym typeface="+mn-lt"/>
            </a:endParaRPr>
          </a:p>
        </p:txBody>
      </p:sp>
      <p:sp>
        <p:nvSpPr>
          <p:cNvPr id="133" name="任意多边形: 形状 6"/>
          <p:cNvSpPr/>
          <p:nvPr/>
        </p:nvSpPr>
        <p:spPr>
          <a:xfrm rot="16200000">
            <a:off x="4541174" y="2278319"/>
            <a:ext cx="1854144" cy="1622943"/>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52162 w 8033654"/>
              <a:gd name="connsiteY4" fmla="*/ 494730 h 7031915"/>
              <a:gd name="connsiteX5" fmla="*/ 6529086 w 8033654"/>
              <a:gd name="connsiteY5" fmla="*/ 402424 h 7031915"/>
              <a:gd name="connsiteX6" fmla="*/ 6546753 w 8033654"/>
              <a:gd name="connsiteY6" fmla="*/ 467828 h 7031915"/>
              <a:gd name="connsiteX7" fmla="*/ 6540064 w 8033654"/>
              <a:gd name="connsiteY7" fmla="*/ 434562 h 7031915"/>
              <a:gd name="connsiteX8" fmla="*/ 6529086 w 8033654"/>
              <a:gd name="connsiteY8" fmla="*/ 402424 h 7031915"/>
              <a:gd name="connsiteX9" fmla="*/ 6482461 w 8033654"/>
              <a:gd name="connsiteY9" fmla="*/ 295697 h 7031915"/>
              <a:gd name="connsiteX10" fmla="*/ 6520430 w 8033654"/>
              <a:gd name="connsiteY10" fmla="*/ 377086 h 7031915"/>
              <a:gd name="connsiteX11" fmla="*/ 6515577 w 8033654"/>
              <a:gd name="connsiteY11" fmla="*/ 362878 h 7031915"/>
              <a:gd name="connsiteX12" fmla="*/ 6482461 w 8033654"/>
              <a:gd name="connsiteY12" fmla="*/ 295697 h 7031915"/>
              <a:gd name="connsiteX13" fmla="*/ 2058287 w 8033654"/>
              <a:gd name="connsiteY13" fmla="*/ 0 h 7031915"/>
              <a:gd name="connsiteX14" fmla="*/ 2058326 w 8033654"/>
              <a:gd name="connsiteY14" fmla="*/ 0 h 7031915"/>
              <a:gd name="connsiteX15" fmla="*/ 5971699 w 8033654"/>
              <a:gd name="connsiteY15" fmla="*/ 0 h 7031915"/>
              <a:gd name="connsiteX16" fmla="*/ 5971700 w 8033654"/>
              <a:gd name="connsiteY16" fmla="*/ 0 h 7031915"/>
              <a:gd name="connsiteX17" fmla="*/ 5971740 w 8033654"/>
              <a:gd name="connsiteY17" fmla="*/ 0 h 7031915"/>
              <a:gd name="connsiteX18" fmla="*/ 6090371 w 8033654"/>
              <a:gd name="connsiteY18" fmla="*/ 11959 h 7031915"/>
              <a:gd name="connsiteX19" fmla="*/ 6357004 w 8033654"/>
              <a:gd name="connsiteY19" fmla="*/ 143562 h 7031915"/>
              <a:gd name="connsiteX20" fmla="*/ 6421756 w 8033654"/>
              <a:gd name="connsiteY20" fmla="*/ 209878 h 7031915"/>
              <a:gd name="connsiteX21" fmla="*/ 6426018 w 8033654"/>
              <a:gd name="connsiteY21" fmla="*/ 214243 h 7031915"/>
              <a:gd name="connsiteX22" fmla="*/ 6463356 w 8033654"/>
              <a:gd name="connsiteY22" fmla="*/ 268125 h 7031915"/>
              <a:gd name="connsiteX23" fmla="*/ 6480094 w 8033654"/>
              <a:gd name="connsiteY23" fmla="*/ 292278 h 7031915"/>
              <a:gd name="connsiteX24" fmla="*/ 6490605 w 8033654"/>
              <a:gd name="connsiteY24" fmla="*/ 298322 h 7031915"/>
              <a:gd name="connsiteX25" fmla="*/ 7949332 w 8033654"/>
              <a:gd name="connsiteY25" fmla="*/ 3216682 h 7031915"/>
              <a:gd name="connsiteX26" fmla="*/ 7992299 w 8033654"/>
              <a:gd name="connsiteY26" fmla="*/ 3302616 h 7031915"/>
              <a:gd name="connsiteX27" fmla="*/ 8021693 w 8033654"/>
              <a:gd name="connsiteY27" fmla="*/ 3397306 h 7031915"/>
              <a:gd name="connsiteX28" fmla="*/ 8033654 w 8033654"/>
              <a:gd name="connsiteY28" fmla="*/ 3515957 h 7031915"/>
              <a:gd name="connsiteX29" fmla="*/ 8021693 w 8033654"/>
              <a:gd name="connsiteY29" fmla="*/ 3634608 h 7031915"/>
              <a:gd name="connsiteX30" fmla="*/ 7992299 w 8033654"/>
              <a:gd name="connsiteY30" fmla="*/ 3729298 h 7031915"/>
              <a:gd name="connsiteX31" fmla="*/ 7949332 w 8033654"/>
              <a:gd name="connsiteY31" fmla="*/ 3815232 h 7031915"/>
              <a:gd name="connsiteX32" fmla="*/ 6535055 w 8033654"/>
              <a:gd name="connsiteY32" fmla="*/ 6638796 h 7031915"/>
              <a:gd name="connsiteX33" fmla="*/ 6524461 w 8033654"/>
              <a:gd name="connsiteY33" fmla="*/ 6646190 h 7031915"/>
              <a:gd name="connsiteX34" fmla="*/ 6482456 w 8033654"/>
              <a:gd name="connsiteY34" fmla="*/ 6736229 h 7031915"/>
              <a:gd name="connsiteX35" fmla="*/ 6090371 w 8033654"/>
              <a:gd name="connsiteY35" fmla="*/ 7019956 h 7031915"/>
              <a:gd name="connsiteX36" fmla="*/ 5971740 w 8033654"/>
              <a:gd name="connsiteY36" fmla="*/ 7031915 h 7031915"/>
              <a:gd name="connsiteX37" fmla="*/ 5971700 w 8033654"/>
              <a:gd name="connsiteY37" fmla="*/ 7031915 h 7031915"/>
              <a:gd name="connsiteX38" fmla="*/ 2058326 w 8033654"/>
              <a:gd name="connsiteY38" fmla="*/ 7031915 h 7031915"/>
              <a:gd name="connsiteX39" fmla="*/ 2176958 w 8033654"/>
              <a:gd name="connsiteY39" fmla="*/ 7019956 h 7031915"/>
              <a:gd name="connsiteX40" fmla="*/ 2363588 w 8033654"/>
              <a:gd name="connsiteY40" fmla="*/ 6946684 h 7031915"/>
              <a:gd name="connsiteX41" fmla="*/ 2418335 w 8033654"/>
              <a:gd name="connsiteY41" fmla="*/ 6906767 h 7031915"/>
              <a:gd name="connsiteX42" fmla="*/ 2418334 w 8033654"/>
              <a:gd name="connsiteY42" fmla="*/ 6906767 h 7031915"/>
              <a:gd name="connsiteX43" fmla="*/ 2176957 w 8033654"/>
              <a:gd name="connsiteY43" fmla="*/ 7019956 h 7031915"/>
              <a:gd name="connsiteX44" fmla="*/ 2058326 w 8033654"/>
              <a:gd name="connsiteY44" fmla="*/ 7031915 h 7031915"/>
              <a:gd name="connsiteX45" fmla="*/ 2058286 w 8033654"/>
              <a:gd name="connsiteY45" fmla="*/ 7031915 h 7031915"/>
              <a:gd name="connsiteX46" fmla="*/ 1939655 w 8033654"/>
              <a:gd name="connsiteY46" fmla="*/ 7019956 h 7031915"/>
              <a:gd name="connsiteX47" fmla="*/ 1642007 w 8033654"/>
              <a:gd name="connsiteY47" fmla="*/ 6859480 h 7031915"/>
              <a:gd name="connsiteX48" fmla="*/ 1570173 w 8033654"/>
              <a:gd name="connsiteY48" fmla="*/ 6772417 h 7031915"/>
              <a:gd name="connsiteX49" fmla="*/ 1508795 w 8033654"/>
              <a:gd name="connsiteY49" fmla="*/ 6649661 h 7031915"/>
              <a:gd name="connsiteX50" fmla="*/ 1508794 w 8033654"/>
              <a:gd name="connsiteY50" fmla="*/ 6649657 h 7031915"/>
              <a:gd name="connsiteX51" fmla="*/ 115723 w 8033654"/>
              <a:gd name="connsiteY51" fmla="*/ 3863519 h 7031915"/>
              <a:gd name="connsiteX52" fmla="*/ 115722 w 8033654"/>
              <a:gd name="connsiteY52" fmla="*/ 3863518 h 7031915"/>
              <a:gd name="connsiteX53" fmla="*/ 29470 w 8033654"/>
              <a:gd name="connsiteY53" fmla="*/ 3691014 h 7031915"/>
              <a:gd name="connsiteX54" fmla="*/ 11962 w 8033654"/>
              <a:gd name="connsiteY54" fmla="*/ 3634608 h 7031915"/>
              <a:gd name="connsiteX55" fmla="*/ 0 w 8033654"/>
              <a:gd name="connsiteY55" fmla="*/ 3515957 h 7031915"/>
              <a:gd name="connsiteX56" fmla="*/ 11962 w 8033654"/>
              <a:gd name="connsiteY56" fmla="*/ 3397306 h 7031915"/>
              <a:gd name="connsiteX57" fmla="*/ 29470 w 8033654"/>
              <a:gd name="connsiteY57" fmla="*/ 3340901 h 7031915"/>
              <a:gd name="connsiteX58" fmla="*/ 115722 w 8033654"/>
              <a:gd name="connsiteY58" fmla="*/ 3168396 h 7031915"/>
              <a:gd name="connsiteX59" fmla="*/ 115723 w 8033654"/>
              <a:gd name="connsiteY59" fmla="*/ 3168396 h 7031915"/>
              <a:gd name="connsiteX60" fmla="*/ 1508796 w 8033654"/>
              <a:gd name="connsiteY60" fmla="*/ 382255 h 7031915"/>
              <a:gd name="connsiteX61" fmla="*/ 1570174 w 8033654"/>
              <a:gd name="connsiteY61"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52162 w 8033654"/>
              <a:gd name="connsiteY4" fmla="*/ 494730 h 7031915"/>
              <a:gd name="connsiteX5" fmla="*/ 6529086 w 8033654"/>
              <a:gd name="connsiteY5" fmla="*/ 402424 h 7031915"/>
              <a:gd name="connsiteX6" fmla="*/ 6546753 w 8033654"/>
              <a:gd name="connsiteY6" fmla="*/ 467828 h 7031915"/>
              <a:gd name="connsiteX7" fmla="*/ 6540064 w 8033654"/>
              <a:gd name="connsiteY7" fmla="*/ 434562 h 7031915"/>
              <a:gd name="connsiteX8" fmla="*/ 6529086 w 8033654"/>
              <a:gd name="connsiteY8" fmla="*/ 402424 h 7031915"/>
              <a:gd name="connsiteX9" fmla="*/ 6482461 w 8033654"/>
              <a:gd name="connsiteY9" fmla="*/ 295697 h 7031915"/>
              <a:gd name="connsiteX10" fmla="*/ 6520430 w 8033654"/>
              <a:gd name="connsiteY10" fmla="*/ 377086 h 7031915"/>
              <a:gd name="connsiteX11" fmla="*/ 6515577 w 8033654"/>
              <a:gd name="connsiteY11" fmla="*/ 362878 h 7031915"/>
              <a:gd name="connsiteX12" fmla="*/ 6482461 w 8033654"/>
              <a:gd name="connsiteY12" fmla="*/ 295697 h 7031915"/>
              <a:gd name="connsiteX13" fmla="*/ 2058287 w 8033654"/>
              <a:gd name="connsiteY13" fmla="*/ 0 h 7031915"/>
              <a:gd name="connsiteX14" fmla="*/ 2058326 w 8033654"/>
              <a:gd name="connsiteY14" fmla="*/ 0 h 7031915"/>
              <a:gd name="connsiteX15" fmla="*/ 5971699 w 8033654"/>
              <a:gd name="connsiteY15" fmla="*/ 0 h 7031915"/>
              <a:gd name="connsiteX16" fmla="*/ 5971700 w 8033654"/>
              <a:gd name="connsiteY16" fmla="*/ 0 h 7031915"/>
              <a:gd name="connsiteX17" fmla="*/ 5971740 w 8033654"/>
              <a:gd name="connsiteY17" fmla="*/ 0 h 7031915"/>
              <a:gd name="connsiteX18" fmla="*/ 6090371 w 8033654"/>
              <a:gd name="connsiteY18" fmla="*/ 11959 h 7031915"/>
              <a:gd name="connsiteX19" fmla="*/ 6357004 w 8033654"/>
              <a:gd name="connsiteY19" fmla="*/ 143562 h 7031915"/>
              <a:gd name="connsiteX20" fmla="*/ 6421756 w 8033654"/>
              <a:gd name="connsiteY20" fmla="*/ 209878 h 7031915"/>
              <a:gd name="connsiteX21" fmla="*/ 6426018 w 8033654"/>
              <a:gd name="connsiteY21" fmla="*/ 214243 h 7031915"/>
              <a:gd name="connsiteX22" fmla="*/ 6463356 w 8033654"/>
              <a:gd name="connsiteY22" fmla="*/ 268125 h 7031915"/>
              <a:gd name="connsiteX23" fmla="*/ 6480094 w 8033654"/>
              <a:gd name="connsiteY23" fmla="*/ 292278 h 7031915"/>
              <a:gd name="connsiteX24" fmla="*/ 6490605 w 8033654"/>
              <a:gd name="connsiteY24" fmla="*/ 298322 h 7031915"/>
              <a:gd name="connsiteX25" fmla="*/ 7949332 w 8033654"/>
              <a:gd name="connsiteY25" fmla="*/ 3216682 h 7031915"/>
              <a:gd name="connsiteX26" fmla="*/ 7992299 w 8033654"/>
              <a:gd name="connsiteY26" fmla="*/ 3302616 h 7031915"/>
              <a:gd name="connsiteX27" fmla="*/ 8021693 w 8033654"/>
              <a:gd name="connsiteY27" fmla="*/ 3397306 h 7031915"/>
              <a:gd name="connsiteX28" fmla="*/ 8033654 w 8033654"/>
              <a:gd name="connsiteY28" fmla="*/ 3515957 h 7031915"/>
              <a:gd name="connsiteX29" fmla="*/ 8021693 w 8033654"/>
              <a:gd name="connsiteY29" fmla="*/ 3634608 h 7031915"/>
              <a:gd name="connsiteX30" fmla="*/ 7992299 w 8033654"/>
              <a:gd name="connsiteY30" fmla="*/ 3729298 h 7031915"/>
              <a:gd name="connsiteX31" fmla="*/ 7949332 w 8033654"/>
              <a:gd name="connsiteY31" fmla="*/ 3815232 h 7031915"/>
              <a:gd name="connsiteX32" fmla="*/ 6535055 w 8033654"/>
              <a:gd name="connsiteY32" fmla="*/ 6638796 h 7031915"/>
              <a:gd name="connsiteX33" fmla="*/ 6524461 w 8033654"/>
              <a:gd name="connsiteY33" fmla="*/ 6646190 h 7031915"/>
              <a:gd name="connsiteX34" fmla="*/ 6482456 w 8033654"/>
              <a:gd name="connsiteY34" fmla="*/ 6736229 h 7031915"/>
              <a:gd name="connsiteX35" fmla="*/ 6090371 w 8033654"/>
              <a:gd name="connsiteY35" fmla="*/ 7019956 h 7031915"/>
              <a:gd name="connsiteX36" fmla="*/ 5971740 w 8033654"/>
              <a:gd name="connsiteY36" fmla="*/ 7031915 h 7031915"/>
              <a:gd name="connsiteX37" fmla="*/ 5971700 w 8033654"/>
              <a:gd name="connsiteY37" fmla="*/ 7031915 h 7031915"/>
              <a:gd name="connsiteX38" fmla="*/ 2058326 w 8033654"/>
              <a:gd name="connsiteY38" fmla="*/ 7031915 h 7031915"/>
              <a:gd name="connsiteX39" fmla="*/ 2176958 w 8033654"/>
              <a:gd name="connsiteY39" fmla="*/ 7019956 h 7031915"/>
              <a:gd name="connsiteX40" fmla="*/ 2363588 w 8033654"/>
              <a:gd name="connsiteY40" fmla="*/ 6946684 h 7031915"/>
              <a:gd name="connsiteX41" fmla="*/ 2418335 w 8033654"/>
              <a:gd name="connsiteY41" fmla="*/ 6906767 h 7031915"/>
              <a:gd name="connsiteX42" fmla="*/ 2176957 w 8033654"/>
              <a:gd name="connsiteY42" fmla="*/ 7019956 h 7031915"/>
              <a:gd name="connsiteX43" fmla="*/ 2058326 w 8033654"/>
              <a:gd name="connsiteY43" fmla="*/ 7031915 h 7031915"/>
              <a:gd name="connsiteX44" fmla="*/ 2058286 w 8033654"/>
              <a:gd name="connsiteY44" fmla="*/ 7031915 h 7031915"/>
              <a:gd name="connsiteX45" fmla="*/ 1939655 w 8033654"/>
              <a:gd name="connsiteY45" fmla="*/ 7019956 h 7031915"/>
              <a:gd name="connsiteX46" fmla="*/ 1642007 w 8033654"/>
              <a:gd name="connsiteY46" fmla="*/ 6859480 h 7031915"/>
              <a:gd name="connsiteX47" fmla="*/ 1570173 w 8033654"/>
              <a:gd name="connsiteY47" fmla="*/ 6772417 h 7031915"/>
              <a:gd name="connsiteX48" fmla="*/ 1508795 w 8033654"/>
              <a:gd name="connsiteY48" fmla="*/ 6649661 h 7031915"/>
              <a:gd name="connsiteX49" fmla="*/ 1508794 w 8033654"/>
              <a:gd name="connsiteY49" fmla="*/ 6649657 h 7031915"/>
              <a:gd name="connsiteX50" fmla="*/ 115723 w 8033654"/>
              <a:gd name="connsiteY50" fmla="*/ 3863519 h 7031915"/>
              <a:gd name="connsiteX51" fmla="*/ 115722 w 8033654"/>
              <a:gd name="connsiteY51" fmla="*/ 3863518 h 7031915"/>
              <a:gd name="connsiteX52" fmla="*/ 29470 w 8033654"/>
              <a:gd name="connsiteY52" fmla="*/ 3691014 h 7031915"/>
              <a:gd name="connsiteX53" fmla="*/ 11962 w 8033654"/>
              <a:gd name="connsiteY53" fmla="*/ 3634608 h 7031915"/>
              <a:gd name="connsiteX54" fmla="*/ 0 w 8033654"/>
              <a:gd name="connsiteY54" fmla="*/ 3515957 h 7031915"/>
              <a:gd name="connsiteX55" fmla="*/ 11962 w 8033654"/>
              <a:gd name="connsiteY55" fmla="*/ 3397306 h 7031915"/>
              <a:gd name="connsiteX56" fmla="*/ 29470 w 8033654"/>
              <a:gd name="connsiteY56" fmla="*/ 3340901 h 7031915"/>
              <a:gd name="connsiteX57" fmla="*/ 115722 w 8033654"/>
              <a:gd name="connsiteY57" fmla="*/ 3168396 h 7031915"/>
              <a:gd name="connsiteX58" fmla="*/ 115723 w 8033654"/>
              <a:gd name="connsiteY58" fmla="*/ 3168396 h 7031915"/>
              <a:gd name="connsiteX59" fmla="*/ 1508796 w 8033654"/>
              <a:gd name="connsiteY59" fmla="*/ 382255 h 7031915"/>
              <a:gd name="connsiteX60" fmla="*/ 1570174 w 8033654"/>
              <a:gd name="connsiteY60" fmla="*/ 259499 h 7031915"/>
              <a:gd name="connsiteX61" fmla="*/ 1642008 w 8033654"/>
              <a:gd name="connsiteY61" fmla="*/ 172435 h 7031915"/>
              <a:gd name="connsiteX62" fmla="*/ 1939656 w 8033654"/>
              <a:gd name="connsiteY62" fmla="*/ 11959 h 7031915"/>
              <a:gd name="connsiteX63" fmla="*/ 2058287 w 8033654"/>
              <a:gd name="connsiteY63" fmla="*/ 0 h 7031915"/>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52162 w 8033654"/>
              <a:gd name="connsiteY4" fmla="*/ 494730 h 7031915"/>
              <a:gd name="connsiteX5" fmla="*/ 6529086 w 8033654"/>
              <a:gd name="connsiteY5" fmla="*/ 402424 h 7031915"/>
              <a:gd name="connsiteX6" fmla="*/ 6546753 w 8033654"/>
              <a:gd name="connsiteY6" fmla="*/ 467828 h 7031915"/>
              <a:gd name="connsiteX7" fmla="*/ 6540064 w 8033654"/>
              <a:gd name="connsiteY7" fmla="*/ 434562 h 7031915"/>
              <a:gd name="connsiteX8" fmla="*/ 6529086 w 8033654"/>
              <a:gd name="connsiteY8" fmla="*/ 402424 h 7031915"/>
              <a:gd name="connsiteX9" fmla="*/ 6482461 w 8033654"/>
              <a:gd name="connsiteY9" fmla="*/ 295697 h 7031915"/>
              <a:gd name="connsiteX10" fmla="*/ 6520430 w 8033654"/>
              <a:gd name="connsiteY10" fmla="*/ 377086 h 7031915"/>
              <a:gd name="connsiteX11" fmla="*/ 6515577 w 8033654"/>
              <a:gd name="connsiteY11" fmla="*/ 362878 h 7031915"/>
              <a:gd name="connsiteX12" fmla="*/ 6482461 w 8033654"/>
              <a:gd name="connsiteY12" fmla="*/ 295697 h 7031915"/>
              <a:gd name="connsiteX13" fmla="*/ 2058287 w 8033654"/>
              <a:gd name="connsiteY13" fmla="*/ 0 h 7031915"/>
              <a:gd name="connsiteX14" fmla="*/ 2058326 w 8033654"/>
              <a:gd name="connsiteY14" fmla="*/ 0 h 7031915"/>
              <a:gd name="connsiteX15" fmla="*/ 5971699 w 8033654"/>
              <a:gd name="connsiteY15" fmla="*/ 0 h 7031915"/>
              <a:gd name="connsiteX16" fmla="*/ 5971700 w 8033654"/>
              <a:gd name="connsiteY16" fmla="*/ 0 h 7031915"/>
              <a:gd name="connsiteX17" fmla="*/ 5971740 w 8033654"/>
              <a:gd name="connsiteY17" fmla="*/ 0 h 7031915"/>
              <a:gd name="connsiteX18" fmla="*/ 6090371 w 8033654"/>
              <a:gd name="connsiteY18" fmla="*/ 11959 h 7031915"/>
              <a:gd name="connsiteX19" fmla="*/ 6357004 w 8033654"/>
              <a:gd name="connsiteY19" fmla="*/ 143562 h 7031915"/>
              <a:gd name="connsiteX20" fmla="*/ 6421756 w 8033654"/>
              <a:gd name="connsiteY20" fmla="*/ 209878 h 7031915"/>
              <a:gd name="connsiteX21" fmla="*/ 6426018 w 8033654"/>
              <a:gd name="connsiteY21" fmla="*/ 214243 h 7031915"/>
              <a:gd name="connsiteX22" fmla="*/ 6463356 w 8033654"/>
              <a:gd name="connsiteY22" fmla="*/ 268125 h 7031915"/>
              <a:gd name="connsiteX23" fmla="*/ 6480094 w 8033654"/>
              <a:gd name="connsiteY23" fmla="*/ 292278 h 7031915"/>
              <a:gd name="connsiteX24" fmla="*/ 6490605 w 8033654"/>
              <a:gd name="connsiteY24" fmla="*/ 298322 h 7031915"/>
              <a:gd name="connsiteX25" fmla="*/ 7949332 w 8033654"/>
              <a:gd name="connsiteY25" fmla="*/ 3216682 h 7031915"/>
              <a:gd name="connsiteX26" fmla="*/ 7992299 w 8033654"/>
              <a:gd name="connsiteY26" fmla="*/ 3302616 h 7031915"/>
              <a:gd name="connsiteX27" fmla="*/ 8021693 w 8033654"/>
              <a:gd name="connsiteY27" fmla="*/ 3397306 h 7031915"/>
              <a:gd name="connsiteX28" fmla="*/ 8033654 w 8033654"/>
              <a:gd name="connsiteY28" fmla="*/ 3515957 h 7031915"/>
              <a:gd name="connsiteX29" fmla="*/ 8021693 w 8033654"/>
              <a:gd name="connsiteY29" fmla="*/ 3634608 h 7031915"/>
              <a:gd name="connsiteX30" fmla="*/ 7992299 w 8033654"/>
              <a:gd name="connsiteY30" fmla="*/ 3729298 h 7031915"/>
              <a:gd name="connsiteX31" fmla="*/ 7949332 w 8033654"/>
              <a:gd name="connsiteY31" fmla="*/ 3815232 h 7031915"/>
              <a:gd name="connsiteX32" fmla="*/ 6535055 w 8033654"/>
              <a:gd name="connsiteY32" fmla="*/ 6638796 h 7031915"/>
              <a:gd name="connsiteX33" fmla="*/ 6524461 w 8033654"/>
              <a:gd name="connsiteY33" fmla="*/ 6646190 h 7031915"/>
              <a:gd name="connsiteX34" fmla="*/ 6482456 w 8033654"/>
              <a:gd name="connsiteY34" fmla="*/ 6736229 h 7031915"/>
              <a:gd name="connsiteX35" fmla="*/ 6090371 w 8033654"/>
              <a:gd name="connsiteY35" fmla="*/ 7019956 h 7031915"/>
              <a:gd name="connsiteX36" fmla="*/ 5971740 w 8033654"/>
              <a:gd name="connsiteY36" fmla="*/ 7031915 h 7031915"/>
              <a:gd name="connsiteX37" fmla="*/ 5971700 w 8033654"/>
              <a:gd name="connsiteY37" fmla="*/ 7031915 h 7031915"/>
              <a:gd name="connsiteX38" fmla="*/ 2058326 w 8033654"/>
              <a:gd name="connsiteY38" fmla="*/ 7031915 h 7031915"/>
              <a:gd name="connsiteX39" fmla="*/ 2176958 w 8033654"/>
              <a:gd name="connsiteY39" fmla="*/ 7019956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62" fmla="*/ 2058287 w 8033654"/>
              <a:gd name="connsiteY62" fmla="*/ 0 h 7031915"/>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52162 w 8033654"/>
              <a:gd name="connsiteY4" fmla="*/ 494730 h 7031915"/>
              <a:gd name="connsiteX5" fmla="*/ 6529086 w 8033654"/>
              <a:gd name="connsiteY5" fmla="*/ 402424 h 7031915"/>
              <a:gd name="connsiteX6" fmla="*/ 6546753 w 8033654"/>
              <a:gd name="connsiteY6" fmla="*/ 467828 h 7031915"/>
              <a:gd name="connsiteX7" fmla="*/ 6540064 w 8033654"/>
              <a:gd name="connsiteY7" fmla="*/ 434562 h 7031915"/>
              <a:gd name="connsiteX8" fmla="*/ 6529086 w 8033654"/>
              <a:gd name="connsiteY8" fmla="*/ 402424 h 7031915"/>
              <a:gd name="connsiteX9" fmla="*/ 6482461 w 8033654"/>
              <a:gd name="connsiteY9" fmla="*/ 295697 h 7031915"/>
              <a:gd name="connsiteX10" fmla="*/ 6520430 w 8033654"/>
              <a:gd name="connsiteY10" fmla="*/ 377086 h 7031915"/>
              <a:gd name="connsiteX11" fmla="*/ 6515577 w 8033654"/>
              <a:gd name="connsiteY11" fmla="*/ 362878 h 7031915"/>
              <a:gd name="connsiteX12" fmla="*/ 6482461 w 8033654"/>
              <a:gd name="connsiteY12" fmla="*/ 295697 h 7031915"/>
              <a:gd name="connsiteX13" fmla="*/ 2058287 w 8033654"/>
              <a:gd name="connsiteY13" fmla="*/ 0 h 7031915"/>
              <a:gd name="connsiteX14" fmla="*/ 2058326 w 8033654"/>
              <a:gd name="connsiteY14" fmla="*/ 0 h 7031915"/>
              <a:gd name="connsiteX15" fmla="*/ 5971699 w 8033654"/>
              <a:gd name="connsiteY15" fmla="*/ 0 h 7031915"/>
              <a:gd name="connsiteX16" fmla="*/ 5971700 w 8033654"/>
              <a:gd name="connsiteY16" fmla="*/ 0 h 7031915"/>
              <a:gd name="connsiteX17" fmla="*/ 5971740 w 8033654"/>
              <a:gd name="connsiteY17" fmla="*/ 0 h 7031915"/>
              <a:gd name="connsiteX18" fmla="*/ 6090371 w 8033654"/>
              <a:gd name="connsiteY18" fmla="*/ 11959 h 7031915"/>
              <a:gd name="connsiteX19" fmla="*/ 6357004 w 8033654"/>
              <a:gd name="connsiteY19" fmla="*/ 143562 h 7031915"/>
              <a:gd name="connsiteX20" fmla="*/ 6421756 w 8033654"/>
              <a:gd name="connsiteY20" fmla="*/ 209878 h 7031915"/>
              <a:gd name="connsiteX21" fmla="*/ 6426018 w 8033654"/>
              <a:gd name="connsiteY21" fmla="*/ 214243 h 7031915"/>
              <a:gd name="connsiteX22" fmla="*/ 6463356 w 8033654"/>
              <a:gd name="connsiteY22" fmla="*/ 268125 h 7031915"/>
              <a:gd name="connsiteX23" fmla="*/ 6480094 w 8033654"/>
              <a:gd name="connsiteY23" fmla="*/ 292278 h 7031915"/>
              <a:gd name="connsiteX24" fmla="*/ 6490605 w 8033654"/>
              <a:gd name="connsiteY24" fmla="*/ 298322 h 7031915"/>
              <a:gd name="connsiteX25" fmla="*/ 7949332 w 8033654"/>
              <a:gd name="connsiteY25" fmla="*/ 3216682 h 7031915"/>
              <a:gd name="connsiteX26" fmla="*/ 7992299 w 8033654"/>
              <a:gd name="connsiteY26" fmla="*/ 3302616 h 7031915"/>
              <a:gd name="connsiteX27" fmla="*/ 8021693 w 8033654"/>
              <a:gd name="connsiteY27" fmla="*/ 3397306 h 7031915"/>
              <a:gd name="connsiteX28" fmla="*/ 8033654 w 8033654"/>
              <a:gd name="connsiteY28" fmla="*/ 3515957 h 7031915"/>
              <a:gd name="connsiteX29" fmla="*/ 8021693 w 8033654"/>
              <a:gd name="connsiteY29" fmla="*/ 3634608 h 7031915"/>
              <a:gd name="connsiteX30" fmla="*/ 7992299 w 8033654"/>
              <a:gd name="connsiteY30" fmla="*/ 3729298 h 7031915"/>
              <a:gd name="connsiteX31" fmla="*/ 7949332 w 8033654"/>
              <a:gd name="connsiteY31" fmla="*/ 3815232 h 7031915"/>
              <a:gd name="connsiteX32" fmla="*/ 6535055 w 8033654"/>
              <a:gd name="connsiteY32" fmla="*/ 6638796 h 7031915"/>
              <a:gd name="connsiteX33" fmla="*/ 6524461 w 8033654"/>
              <a:gd name="connsiteY33" fmla="*/ 6646190 h 7031915"/>
              <a:gd name="connsiteX34" fmla="*/ 6482456 w 8033654"/>
              <a:gd name="connsiteY34" fmla="*/ 6736229 h 7031915"/>
              <a:gd name="connsiteX35" fmla="*/ 6090371 w 8033654"/>
              <a:gd name="connsiteY35" fmla="*/ 7019956 h 7031915"/>
              <a:gd name="connsiteX36" fmla="*/ 5971740 w 8033654"/>
              <a:gd name="connsiteY36" fmla="*/ 7031915 h 7031915"/>
              <a:gd name="connsiteX37" fmla="*/ 5971700 w 8033654"/>
              <a:gd name="connsiteY37" fmla="*/ 7031915 h 7031915"/>
              <a:gd name="connsiteX38" fmla="*/ 2058326 w 8033654"/>
              <a:gd name="connsiteY38" fmla="*/ 7031915 h 7031915"/>
              <a:gd name="connsiteX39" fmla="*/ 2176958 w 8033654"/>
              <a:gd name="connsiteY39" fmla="*/ 7019956 h 7031915"/>
              <a:gd name="connsiteX40" fmla="*/ 2176957 w 8033654"/>
              <a:gd name="connsiteY40" fmla="*/ 7019956 h 7031915"/>
              <a:gd name="connsiteX41" fmla="*/ 2058326 w 8033654"/>
              <a:gd name="connsiteY41" fmla="*/ 7031915 h 7031915"/>
              <a:gd name="connsiteX42" fmla="*/ 2058286 w 8033654"/>
              <a:gd name="connsiteY42" fmla="*/ 7031915 h 7031915"/>
              <a:gd name="connsiteX43" fmla="*/ 1939655 w 8033654"/>
              <a:gd name="connsiteY43" fmla="*/ 7019956 h 7031915"/>
              <a:gd name="connsiteX44" fmla="*/ 1642007 w 8033654"/>
              <a:gd name="connsiteY44" fmla="*/ 6859480 h 7031915"/>
              <a:gd name="connsiteX45" fmla="*/ 1570173 w 8033654"/>
              <a:gd name="connsiteY45" fmla="*/ 6772417 h 7031915"/>
              <a:gd name="connsiteX46" fmla="*/ 1508795 w 8033654"/>
              <a:gd name="connsiteY46" fmla="*/ 6649661 h 7031915"/>
              <a:gd name="connsiteX47" fmla="*/ 1508794 w 8033654"/>
              <a:gd name="connsiteY47" fmla="*/ 6649657 h 7031915"/>
              <a:gd name="connsiteX48" fmla="*/ 115723 w 8033654"/>
              <a:gd name="connsiteY48" fmla="*/ 3863519 h 7031915"/>
              <a:gd name="connsiteX49" fmla="*/ 115722 w 8033654"/>
              <a:gd name="connsiteY49" fmla="*/ 3863518 h 7031915"/>
              <a:gd name="connsiteX50" fmla="*/ 29470 w 8033654"/>
              <a:gd name="connsiteY50" fmla="*/ 3691014 h 7031915"/>
              <a:gd name="connsiteX51" fmla="*/ 11962 w 8033654"/>
              <a:gd name="connsiteY51" fmla="*/ 3634608 h 7031915"/>
              <a:gd name="connsiteX52" fmla="*/ 0 w 8033654"/>
              <a:gd name="connsiteY52" fmla="*/ 3515957 h 7031915"/>
              <a:gd name="connsiteX53" fmla="*/ 11962 w 8033654"/>
              <a:gd name="connsiteY53" fmla="*/ 3397306 h 7031915"/>
              <a:gd name="connsiteX54" fmla="*/ 29470 w 8033654"/>
              <a:gd name="connsiteY54" fmla="*/ 3340901 h 7031915"/>
              <a:gd name="connsiteX55" fmla="*/ 115722 w 8033654"/>
              <a:gd name="connsiteY55" fmla="*/ 3168396 h 7031915"/>
              <a:gd name="connsiteX56" fmla="*/ 115723 w 8033654"/>
              <a:gd name="connsiteY56" fmla="*/ 3168396 h 7031915"/>
              <a:gd name="connsiteX57" fmla="*/ 1508796 w 8033654"/>
              <a:gd name="connsiteY57" fmla="*/ 382255 h 7031915"/>
              <a:gd name="connsiteX58" fmla="*/ 1570174 w 8033654"/>
              <a:gd name="connsiteY58" fmla="*/ 259499 h 7031915"/>
              <a:gd name="connsiteX59" fmla="*/ 1642008 w 8033654"/>
              <a:gd name="connsiteY59" fmla="*/ 172435 h 7031915"/>
              <a:gd name="connsiteX60" fmla="*/ 1939656 w 8033654"/>
              <a:gd name="connsiteY60" fmla="*/ 11959 h 7031915"/>
              <a:gd name="connsiteX61" fmla="*/ 2058287 w 8033654"/>
              <a:gd name="connsiteY61" fmla="*/ 0 h 7031915"/>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52162 w 8033654"/>
              <a:gd name="connsiteY4" fmla="*/ 494730 h 7031915"/>
              <a:gd name="connsiteX5" fmla="*/ 6529086 w 8033654"/>
              <a:gd name="connsiteY5" fmla="*/ 402424 h 7031915"/>
              <a:gd name="connsiteX6" fmla="*/ 6540064 w 8033654"/>
              <a:gd name="connsiteY6" fmla="*/ 434562 h 7031915"/>
              <a:gd name="connsiteX7" fmla="*/ 6529086 w 8033654"/>
              <a:gd name="connsiteY7" fmla="*/ 402424 h 7031915"/>
              <a:gd name="connsiteX8" fmla="*/ 6482461 w 8033654"/>
              <a:gd name="connsiteY8" fmla="*/ 295697 h 7031915"/>
              <a:gd name="connsiteX9" fmla="*/ 6520430 w 8033654"/>
              <a:gd name="connsiteY9" fmla="*/ 377086 h 7031915"/>
              <a:gd name="connsiteX10" fmla="*/ 6515577 w 8033654"/>
              <a:gd name="connsiteY10" fmla="*/ 362878 h 7031915"/>
              <a:gd name="connsiteX11" fmla="*/ 6482461 w 8033654"/>
              <a:gd name="connsiteY11" fmla="*/ 295697 h 7031915"/>
              <a:gd name="connsiteX12" fmla="*/ 2058287 w 8033654"/>
              <a:gd name="connsiteY12" fmla="*/ 0 h 7031915"/>
              <a:gd name="connsiteX13" fmla="*/ 2058326 w 8033654"/>
              <a:gd name="connsiteY13" fmla="*/ 0 h 7031915"/>
              <a:gd name="connsiteX14" fmla="*/ 5971699 w 8033654"/>
              <a:gd name="connsiteY14" fmla="*/ 0 h 7031915"/>
              <a:gd name="connsiteX15" fmla="*/ 5971700 w 8033654"/>
              <a:gd name="connsiteY15" fmla="*/ 0 h 7031915"/>
              <a:gd name="connsiteX16" fmla="*/ 5971740 w 8033654"/>
              <a:gd name="connsiteY16" fmla="*/ 0 h 7031915"/>
              <a:gd name="connsiteX17" fmla="*/ 6090371 w 8033654"/>
              <a:gd name="connsiteY17" fmla="*/ 11959 h 7031915"/>
              <a:gd name="connsiteX18" fmla="*/ 6357004 w 8033654"/>
              <a:gd name="connsiteY18" fmla="*/ 143562 h 7031915"/>
              <a:gd name="connsiteX19" fmla="*/ 6421756 w 8033654"/>
              <a:gd name="connsiteY19" fmla="*/ 209878 h 7031915"/>
              <a:gd name="connsiteX20" fmla="*/ 6426018 w 8033654"/>
              <a:gd name="connsiteY20" fmla="*/ 214243 h 7031915"/>
              <a:gd name="connsiteX21" fmla="*/ 6463356 w 8033654"/>
              <a:gd name="connsiteY21" fmla="*/ 268125 h 7031915"/>
              <a:gd name="connsiteX22" fmla="*/ 6480094 w 8033654"/>
              <a:gd name="connsiteY22" fmla="*/ 292278 h 7031915"/>
              <a:gd name="connsiteX23" fmla="*/ 6490605 w 8033654"/>
              <a:gd name="connsiteY23" fmla="*/ 298322 h 7031915"/>
              <a:gd name="connsiteX24" fmla="*/ 7949332 w 8033654"/>
              <a:gd name="connsiteY24" fmla="*/ 3216682 h 7031915"/>
              <a:gd name="connsiteX25" fmla="*/ 7992299 w 8033654"/>
              <a:gd name="connsiteY25" fmla="*/ 3302616 h 7031915"/>
              <a:gd name="connsiteX26" fmla="*/ 8021693 w 8033654"/>
              <a:gd name="connsiteY26" fmla="*/ 3397306 h 7031915"/>
              <a:gd name="connsiteX27" fmla="*/ 8033654 w 8033654"/>
              <a:gd name="connsiteY27" fmla="*/ 3515957 h 7031915"/>
              <a:gd name="connsiteX28" fmla="*/ 8021693 w 8033654"/>
              <a:gd name="connsiteY28" fmla="*/ 3634608 h 7031915"/>
              <a:gd name="connsiteX29" fmla="*/ 7992299 w 8033654"/>
              <a:gd name="connsiteY29" fmla="*/ 3729298 h 7031915"/>
              <a:gd name="connsiteX30" fmla="*/ 7949332 w 8033654"/>
              <a:gd name="connsiteY30" fmla="*/ 3815232 h 7031915"/>
              <a:gd name="connsiteX31" fmla="*/ 6535055 w 8033654"/>
              <a:gd name="connsiteY31" fmla="*/ 6638796 h 7031915"/>
              <a:gd name="connsiteX32" fmla="*/ 6524461 w 8033654"/>
              <a:gd name="connsiteY32" fmla="*/ 6646190 h 7031915"/>
              <a:gd name="connsiteX33" fmla="*/ 6482456 w 8033654"/>
              <a:gd name="connsiteY33" fmla="*/ 6736229 h 7031915"/>
              <a:gd name="connsiteX34" fmla="*/ 6090371 w 8033654"/>
              <a:gd name="connsiteY34" fmla="*/ 7019956 h 7031915"/>
              <a:gd name="connsiteX35" fmla="*/ 5971740 w 8033654"/>
              <a:gd name="connsiteY35" fmla="*/ 7031915 h 7031915"/>
              <a:gd name="connsiteX36" fmla="*/ 5971700 w 8033654"/>
              <a:gd name="connsiteY36" fmla="*/ 7031915 h 7031915"/>
              <a:gd name="connsiteX37" fmla="*/ 2058326 w 8033654"/>
              <a:gd name="connsiteY37" fmla="*/ 7031915 h 7031915"/>
              <a:gd name="connsiteX38" fmla="*/ 2176958 w 8033654"/>
              <a:gd name="connsiteY38" fmla="*/ 7019956 h 7031915"/>
              <a:gd name="connsiteX39" fmla="*/ 2176957 w 8033654"/>
              <a:gd name="connsiteY39" fmla="*/ 7019956 h 7031915"/>
              <a:gd name="connsiteX40" fmla="*/ 2058326 w 8033654"/>
              <a:gd name="connsiteY40" fmla="*/ 7031915 h 7031915"/>
              <a:gd name="connsiteX41" fmla="*/ 2058286 w 8033654"/>
              <a:gd name="connsiteY41" fmla="*/ 7031915 h 7031915"/>
              <a:gd name="connsiteX42" fmla="*/ 1939655 w 8033654"/>
              <a:gd name="connsiteY42" fmla="*/ 7019956 h 7031915"/>
              <a:gd name="connsiteX43" fmla="*/ 1642007 w 8033654"/>
              <a:gd name="connsiteY43" fmla="*/ 6859480 h 7031915"/>
              <a:gd name="connsiteX44" fmla="*/ 1570173 w 8033654"/>
              <a:gd name="connsiteY44" fmla="*/ 6772417 h 7031915"/>
              <a:gd name="connsiteX45" fmla="*/ 1508795 w 8033654"/>
              <a:gd name="connsiteY45" fmla="*/ 6649661 h 7031915"/>
              <a:gd name="connsiteX46" fmla="*/ 1508794 w 8033654"/>
              <a:gd name="connsiteY46" fmla="*/ 6649657 h 7031915"/>
              <a:gd name="connsiteX47" fmla="*/ 115723 w 8033654"/>
              <a:gd name="connsiteY47" fmla="*/ 3863519 h 7031915"/>
              <a:gd name="connsiteX48" fmla="*/ 115722 w 8033654"/>
              <a:gd name="connsiteY48" fmla="*/ 3863518 h 7031915"/>
              <a:gd name="connsiteX49" fmla="*/ 29470 w 8033654"/>
              <a:gd name="connsiteY49" fmla="*/ 3691014 h 7031915"/>
              <a:gd name="connsiteX50" fmla="*/ 11962 w 8033654"/>
              <a:gd name="connsiteY50" fmla="*/ 3634608 h 7031915"/>
              <a:gd name="connsiteX51" fmla="*/ 0 w 8033654"/>
              <a:gd name="connsiteY51" fmla="*/ 3515957 h 7031915"/>
              <a:gd name="connsiteX52" fmla="*/ 11962 w 8033654"/>
              <a:gd name="connsiteY52" fmla="*/ 3397306 h 7031915"/>
              <a:gd name="connsiteX53" fmla="*/ 29470 w 8033654"/>
              <a:gd name="connsiteY53" fmla="*/ 3340901 h 7031915"/>
              <a:gd name="connsiteX54" fmla="*/ 115722 w 8033654"/>
              <a:gd name="connsiteY54" fmla="*/ 3168396 h 7031915"/>
              <a:gd name="connsiteX55" fmla="*/ 115723 w 8033654"/>
              <a:gd name="connsiteY55" fmla="*/ 3168396 h 7031915"/>
              <a:gd name="connsiteX56" fmla="*/ 1508796 w 8033654"/>
              <a:gd name="connsiteY56" fmla="*/ 382255 h 7031915"/>
              <a:gd name="connsiteX57" fmla="*/ 1570174 w 8033654"/>
              <a:gd name="connsiteY57" fmla="*/ 259499 h 7031915"/>
              <a:gd name="connsiteX58" fmla="*/ 1642008 w 8033654"/>
              <a:gd name="connsiteY58" fmla="*/ 172435 h 7031915"/>
              <a:gd name="connsiteX59" fmla="*/ 1939656 w 8033654"/>
              <a:gd name="connsiteY59" fmla="*/ 11959 h 7031915"/>
              <a:gd name="connsiteX60" fmla="*/ 2058287 w 8033654"/>
              <a:gd name="connsiteY60" fmla="*/ 0 h 7031915"/>
              <a:gd name="connsiteX0" fmla="*/ 6555247 w 8033654"/>
              <a:gd name="connsiteY0" fmla="*/ 510071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0064 w 8033654"/>
              <a:gd name="connsiteY5" fmla="*/ 434562 h 7031915"/>
              <a:gd name="connsiteX6" fmla="*/ 6529086 w 8033654"/>
              <a:gd name="connsiteY6" fmla="*/ 402424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6482461 w 8033654"/>
              <a:gd name="connsiteY10" fmla="*/ 295697 h 7031915"/>
              <a:gd name="connsiteX11" fmla="*/ 2058287 w 8033654"/>
              <a:gd name="connsiteY11" fmla="*/ 0 h 7031915"/>
              <a:gd name="connsiteX12" fmla="*/ 2058326 w 8033654"/>
              <a:gd name="connsiteY12" fmla="*/ 0 h 7031915"/>
              <a:gd name="connsiteX13" fmla="*/ 5971699 w 8033654"/>
              <a:gd name="connsiteY13" fmla="*/ 0 h 7031915"/>
              <a:gd name="connsiteX14" fmla="*/ 5971700 w 8033654"/>
              <a:gd name="connsiteY14" fmla="*/ 0 h 7031915"/>
              <a:gd name="connsiteX15" fmla="*/ 5971740 w 8033654"/>
              <a:gd name="connsiteY15" fmla="*/ 0 h 7031915"/>
              <a:gd name="connsiteX16" fmla="*/ 6090371 w 8033654"/>
              <a:gd name="connsiteY16" fmla="*/ 11959 h 7031915"/>
              <a:gd name="connsiteX17" fmla="*/ 6357004 w 8033654"/>
              <a:gd name="connsiteY17" fmla="*/ 143562 h 7031915"/>
              <a:gd name="connsiteX18" fmla="*/ 6421756 w 8033654"/>
              <a:gd name="connsiteY18" fmla="*/ 209878 h 7031915"/>
              <a:gd name="connsiteX19" fmla="*/ 6426018 w 8033654"/>
              <a:gd name="connsiteY19" fmla="*/ 214243 h 7031915"/>
              <a:gd name="connsiteX20" fmla="*/ 6463356 w 8033654"/>
              <a:gd name="connsiteY20" fmla="*/ 268125 h 7031915"/>
              <a:gd name="connsiteX21" fmla="*/ 6480094 w 8033654"/>
              <a:gd name="connsiteY21" fmla="*/ 292278 h 7031915"/>
              <a:gd name="connsiteX22" fmla="*/ 6490605 w 8033654"/>
              <a:gd name="connsiteY22" fmla="*/ 298322 h 7031915"/>
              <a:gd name="connsiteX23" fmla="*/ 7949332 w 8033654"/>
              <a:gd name="connsiteY23" fmla="*/ 3216682 h 7031915"/>
              <a:gd name="connsiteX24" fmla="*/ 7992299 w 8033654"/>
              <a:gd name="connsiteY24" fmla="*/ 3302616 h 7031915"/>
              <a:gd name="connsiteX25" fmla="*/ 8021693 w 8033654"/>
              <a:gd name="connsiteY25" fmla="*/ 3397306 h 7031915"/>
              <a:gd name="connsiteX26" fmla="*/ 8033654 w 8033654"/>
              <a:gd name="connsiteY26" fmla="*/ 3515957 h 7031915"/>
              <a:gd name="connsiteX27" fmla="*/ 8021693 w 8033654"/>
              <a:gd name="connsiteY27" fmla="*/ 3634608 h 7031915"/>
              <a:gd name="connsiteX28" fmla="*/ 7992299 w 8033654"/>
              <a:gd name="connsiteY28" fmla="*/ 3729298 h 7031915"/>
              <a:gd name="connsiteX29" fmla="*/ 7949332 w 8033654"/>
              <a:gd name="connsiteY29" fmla="*/ 3815232 h 7031915"/>
              <a:gd name="connsiteX30" fmla="*/ 6535055 w 8033654"/>
              <a:gd name="connsiteY30" fmla="*/ 6638796 h 7031915"/>
              <a:gd name="connsiteX31" fmla="*/ 6524461 w 8033654"/>
              <a:gd name="connsiteY31" fmla="*/ 6646190 h 7031915"/>
              <a:gd name="connsiteX32" fmla="*/ 6482456 w 8033654"/>
              <a:gd name="connsiteY32" fmla="*/ 6736229 h 7031915"/>
              <a:gd name="connsiteX33" fmla="*/ 6090371 w 8033654"/>
              <a:gd name="connsiteY33" fmla="*/ 7019956 h 7031915"/>
              <a:gd name="connsiteX34" fmla="*/ 5971740 w 8033654"/>
              <a:gd name="connsiteY34" fmla="*/ 7031915 h 7031915"/>
              <a:gd name="connsiteX35" fmla="*/ 5971700 w 8033654"/>
              <a:gd name="connsiteY35" fmla="*/ 7031915 h 7031915"/>
              <a:gd name="connsiteX36" fmla="*/ 2058326 w 8033654"/>
              <a:gd name="connsiteY36" fmla="*/ 7031915 h 7031915"/>
              <a:gd name="connsiteX37" fmla="*/ 2176958 w 8033654"/>
              <a:gd name="connsiteY37" fmla="*/ 7019956 h 7031915"/>
              <a:gd name="connsiteX38" fmla="*/ 2176957 w 8033654"/>
              <a:gd name="connsiteY38" fmla="*/ 7019956 h 7031915"/>
              <a:gd name="connsiteX39" fmla="*/ 2058326 w 8033654"/>
              <a:gd name="connsiteY39" fmla="*/ 7031915 h 7031915"/>
              <a:gd name="connsiteX40" fmla="*/ 2058286 w 8033654"/>
              <a:gd name="connsiteY40" fmla="*/ 7031915 h 7031915"/>
              <a:gd name="connsiteX41" fmla="*/ 1939655 w 8033654"/>
              <a:gd name="connsiteY41" fmla="*/ 7019956 h 7031915"/>
              <a:gd name="connsiteX42" fmla="*/ 1642007 w 8033654"/>
              <a:gd name="connsiteY42" fmla="*/ 6859480 h 7031915"/>
              <a:gd name="connsiteX43" fmla="*/ 1570173 w 8033654"/>
              <a:gd name="connsiteY43" fmla="*/ 6772417 h 7031915"/>
              <a:gd name="connsiteX44" fmla="*/ 1508795 w 8033654"/>
              <a:gd name="connsiteY44" fmla="*/ 6649661 h 7031915"/>
              <a:gd name="connsiteX45" fmla="*/ 1508794 w 8033654"/>
              <a:gd name="connsiteY45" fmla="*/ 6649657 h 7031915"/>
              <a:gd name="connsiteX46" fmla="*/ 115723 w 8033654"/>
              <a:gd name="connsiteY46" fmla="*/ 3863519 h 7031915"/>
              <a:gd name="connsiteX47" fmla="*/ 115722 w 8033654"/>
              <a:gd name="connsiteY47" fmla="*/ 3863518 h 7031915"/>
              <a:gd name="connsiteX48" fmla="*/ 29470 w 8033654"/>
              <a:gd name="connsiteY48" fmla="*/ 3691014 h 7031915"/>
              <a:gd name="connsiteX49" fmla="*/ 11962 w 8033654"/>
              <a:gd name="connsiteY49" fmla="*/ 3634608 h 7031915"/>
              <a:gd name="connsiteX50" fmla="*/ 0 w 8033654"/>
              <a:gd name="connsiteY50" fmla="*/ 3515957 h 7031915"/>
              <a:gd name="connsiteX51" fmla="*/ 11962 w 8033654"/>
              <a:gd name="connsiteY51" fmla="*/ 3397306 h 7031915"/>
              <a:gd name="connsiteX52" fmla="*/ 29470 w 8033654"/>
              <a:gd name="connsiteY52" fmla="*/ 3340901 h 7031915"/>
              <a:gd name="connsiteX53" fmla="*/ 115722 w 8033654"/>
              <a:gd name="connsiteY53" fmla="*/ 3168396 h 7031915"/>
              <a:gd name="connsiteX54" fmla="*/ 115723 w 8033654"/>
              <a:gd name="connsiteY54" fmla="*/ 3168396 h 7031915"/>
              <a:gd name="connsiteX55" fmla="*/ 1508796 w 8033654"/>
              <a:gd name="connsiteY55" fmla="*/ 382255 h 7031915"/>
              <a:gd name="connsiteX56" fmla="*/ 1570174 w 8033654"/>
              <a:gd name="connsiteY56" fmla="*/ 259499 h 7031915"/>
              <a:gd name="connsiteX57" fmla="*/ 1642008 w 8033654"/>
              <a:gd name="connsiteY57" fmla="*/ 172435 h 7031915"/>
              <a:gd name="connsiteX58" fmla="*/ 1939656 w 8033654"/>
              <a:gd name="connsiteY58" fmla="*/ 11959 h 7031915"/>
              <a:gd name="connsiteX59" fmla="*/ 2058287 w 8033654"/>
              <a:gd name="connsiteY59" fmla="*/ 0 h 7031915"/>
              <a:gd name="connsiteX0" fmla="*/ 6556798 w 8033654"/>
              <a:gd name="connsiteY0" fmla="*/ 533489 h 7031915"/>
              <a:gd name="connsiteX1" fmla="*/ 6555365 w 8033654"/>
              <a:gd name="connsiteY1" fmla="*/ 531027 h 7031915"/>
              <a:gd name="connsiteX2" fmla="*/ 6556798 w 8033654"/>
              <a:gd name="connsiteY2" fmla="*/ 533489 h 7031915"/>
              <a:gd name="connsiteX3" fmla="*/ 6529086 w 8033654"/>
              <a:gd name="connsiteY3" fmla="*/ 402424 h 7031915"/>
              <a:gd name="connsiteX4" fmla="*/ 6540064 w 8033654"/>
              <a:gd name="connsiteY4" fmla="*/ 434562 h 7031915"/>
              <a:gd name="connsiteX5" fmla="*/ 6529086 w 8033654"/>
              <a:gd name="connsiteY5" fmla="*/ 402424 h 7031915"/>
              <a:gd name="connsiteX6" fmla="*/ 6482461 w 8033654"/>
              <a:gd name="connsiteY6" fmla="*/ 295697 h 7031915"/>
              <a:gd name="connsiteX7" fmla="*/ 6520430 w 8033654"/>
              <a:gd name="connsiteY7" fmla="*/ 377086 h 7031915"/>
              <a:gd name="connsiteX8" fmla="*/ 6515577 w 8033654"/>
              <a:gd name="connsiteY8" fmla="*/ 362878 h 7031915"/>
              <a:gd name="connsiteX9" fmla="*/ 6482461 w 8033654"/>
              <a:gd name="connsiteY9" fmla="*/ 295697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176957 w 8033654"/>
              <a:gd name="connsiteY37" fmla="*/ 7019956 h 7031915"/>
              <a:gd name="connsiteX38" fmla="*/ 2058326 w 8033654"/>
              <a:gd name="connsiteY38" fmla="*/ 7031915 h 7031915"/>
              <a:gd name="connsiteX39" fmla="*/ 2058286 w 8033654"/>
              <a:gd name="connsiteY39" fmla="*/ 7031915 h 7031915"/>
              <a:gd name="connsiteX40" fmla="*/ 1939655 w 8033654"/>
              <a:gd name="connsiteY40" fmla="*/ 7019956 h 7031915"/>
              <a:gd name="connsiteX41" fmla="*/ 1642007 w 8033654"/>
              <a:gd name="connsiteY41" fmla="*/ 6859480 h 7031915"/>
              <a:gd name="connsiteX42" fmla="*/ 1570173 w 8033654"/>
              <a:gd name="connsiteY42" fmla="*/ 6772417 h 7031915"/>
              <a:gd name="connsiteX43" fmla="*/ 1508795 w 8033654"/>
              <a:gd name="connsiteY43" fmla="*/ 6649661 h 7031915"/>
              <a:gd name="connsiteX44" fmla="*/ 1508794 w 8033654"/>
              <a:gd name="connsiteY44" fmla="*/ 6649657 h 7031915"/>
              <a:gd name="connsiteX45" fmla="*/ 115723 w 8033654"/>
              <a:gd name="connsiteY45" fmla="*/ 3863519 h 7031915"/>
              <a:gd name="connsiteX46" fmla="*/ 115722 w 8033654"/>
              <a:gd name="connsiteY46" fmla="*/ 3863518 h 7031915"/>
              <a:gd name="connsiteX47" fmla="*/ 29470 w 8033654"/>
              <a:gd name="connsiteY47" fmla="*/ 3691014 h 7031915"/>
              <a:gd name="connsiteX48" fmla="*/ 11962 w 8033654"/>
              <a:gd name="connsiteY48" fmla="*/ 3634608 h 7031915"/>
              <a:gd name="connsiteX49" fmla="*/ 0 w 8033654"/>
              <a:gd name="connsiteY49" fmla="*/ 3515957 h 7031915"/>
              <a:gd name="connsiteX50" fmla="*/ 11962 w 8033654"/>
              <a:gd name="connsiteY50" fmla="*/ 3397306 h 7031915"/>
              <a:gd name="connsiteX51" fmla="*/ 29470 w 8033654"/>
              <a:gd name="connsiteY51" fmla="*/ 3340901 h 7031915"/>
              <a:gd name="connsiteX52" fmla="*/ 115722 w 8033654"/>
              <a:gd name="connsiteY52" fmla="*/ 3168396 h 7031915"/>
              <a:gd name="connsiteX53" fmla="*/ 115723 w 8033654"/>
              <a:gd name="connsiteY53" fmla="*/ 3168396 h 7031915"/>
              <a:gd name="connsiteX54" fmla="*/ 1508796 w 8033654"/>
              <a:gd name="connsiteY54" fmla="*/ 382255 h 7031915"/>
              <a:gd name="connsiteX55" fmla="*/ 1570174 w 8033654"/>
              <a:gd name="connsiteY55" fmla="*/ 259499 h 7031915"/>
              <a:gd name="connsiteX56" fmla="*/ 1642008 w 8033654"/>
              <a:gd name="connsiteY56" fmla="*/ 172435 h 7031915"/>
              <a:gd name="connsiteX57" fmla="*/ 1939656 w 8033654"/>
              <a:gd name="connsiteY57" fmla="*/ 11959 h 7031915"/>
              <a:gd name="connsiteX58" fmla="*/ 2058287 w 8033654"/>
              <a:gd name="connsiteY58" fmla="*/ 0 h 7031915"/>
              <a:gd name="connsiteX0" fmla="*/ 6529086 w 8033654"/>
              <a:gd name="connsiteY0" fmla="*/ 402424 h 7031915"/>
              <a:gd name="connsiteX1" fmla="*/ 6540064 w 8033654"/>
              <a:gd name="connsiteY1" fmla="*/ 434562 h 7031915"/>
              <a:gd name="connsiteX2" fmla="*/ 6529086 w 8033654"/>
              <a:gd name="connsiteY2" fmla="*/ 402424 h 7031915"/>
              <a:gd name="connsiteX3" fmla="*/ 6482461 w 8033654"/>
              <a:gd name="connsiteY3" fmla="*/ 295697 h 7031915"/>
              <a:gd name="connsiteX4" fmla="*/ 6520430 w 8033654"/>
              <a:gd name="connsiteY4" fmla="*/ 377086 h 7031915"/>
              <a:gd name="connsiteX5" fmla="*/ 6515577 w 8033654"/>
              <a:gd name="connsiteY5" fmla="*/ 362878 h 7031915"/>
              <a:gd name="connsiteX6" fmla="*/ 6482461 w 8033654"/>
              <a:gd name="connsiteY6" fmla="*/ 295697 h 7031915"/>
              <a:gd name="connsiteX7" fmla="*/ 2058287 w 8033654"/>
              <a:gd name="connsiteY7" fmla="*/ 0 h 7031915"/>
              <a:gd name="connsiteX8" fmla="*/ 2058326 w 8033654"/>
              <a:gd name="connsiteY8" fmla="*/ 0 h 7031915"/>
              <a:gd name="connsiteX9" fmla="*/ 5971699 w 8033654"/>
              <a:gd name="connsiteY9" fmla="*/ 0 h 7031915"/>
              <a:gd name="connsiteX10" fmla="*/ 5971700 w 8033654"/>
              <a:gd name="connsiteY10" fmla="*/ 0 h 7031915"/>
              <a:gd name="connsiteX11" fmla="*/ 5971740 w 8033654"/>
              <a:gd name="connsiteY11" fmla="*/ 0 h 7031915"/>
              <a:gd name="connsiteX12" fmla="*/ 6090371 w 8033654"/>
              <a:gd name="connsiteY12" fmla="*/ 11959 h 7031915"/>
              <a:gd name="connsiteX13" fmla="*/ 6357004 w 8033654"/>
              <a:gd name="connsiteY13" fmla="*/ 143562 h 7031915"/>
              <a:gd name="connsiteX14" fmla="*/ 6421756 w 8033654"/>
              <a:gd name="connsiteY14" fmla="*/ 209878 h 7031915"/>
              <a:gd name="connsiteX15" fmla="*/ 6426018 w 8033654"/>
              <a:gd name="connsiteY15" fmla="*/ 214243 h 7031915"/>
              <a:gd name="connsiteX16" fmla="*/ 6463356 w 8033654"/>
              <a:gd name="connsiteY16" fmla="*/ 268125 h 7031915"/>
              <a:gd name="connsiteX17" fmla="*/ 6480094 w 8033654"/>
              <a:gd name="connsiteY17" fmla="*/ 292278 h 7031915"/>
              <a:gd name="connsiteX18" fmla="*/ 6490605 w 8033654"/>
              <a:gd name="connsiteY18" fmla="*/ 298322 h 7031915"/>
              <a:gd name="connsiteX19" fmla="*/ 7949332 w 8033654"/>
              <a:gd name="connsiteY19" fmla="*/ 3216682 h 7031915"/>
              <a:gd name="connsiteX20" fmla="*/ 7992299 w 8033654"/>
              <a:gd name="connsiteY20" fmla="*/ 3302616 h 7031915"/>
              <a:gd name="connsiteX21" fmla="*/ 8021693 w 8033654"/>
              <a:gd name="connsiteY21" fmla="*/ 3397306 h 7031915"/>
              <a:gd name="connsiteX22" fmla="*/ 8033654 w 8033654"/>
              <a:gd name="connsiteY22" fmla="*/ 3515957 h 7031915"/>
              <a:gd name="connsiteX23" fmla="*/ 8021693 w 8033654"/>
              <a:gd name="connsiteY23" fmla="*/ 3634608 h 7031915"/>
              <a:gd name="connsiteX24" fmla="*/ 7992299 w 8033654"/>
              <a:gd name="connsiteY24" fmla="*/ 3729298 h 7031915"/>
              <a:gd name="connsiteX25" fmla="*/ 7949332 w 8033654"/>
              <a:gd name="connsiteY25" fmla="*/ 3815232 h 7031915"/>
              <a:gd name="connsiteX26" fmla="*/ 6535055 w 8033654"/>
              <a:gd name="connsiteY26" fmla="*/ 6638796 h 7031915"/>
              <a:gd name="connsiteX27" fmla="*/ 6524461 w 8033654"/>
              <a:gd name="connsiteY27" fmla="*/ 6646190 h 7031915"/>
              <a:gd name="connsiteX28" fmla="*/ 6482456 w 8033654"/>
              <a:gd name="connsiteY28" fmla="*/ 6736229 h 7031915"/>
              <a:gd name="connsiteX29" fmla="*/ 6090371 w 8033654"/>
              <a:gd name="connsiteY29" fmla="*/ 7019956 h 7031915"/>
              <a:gd name="connsiteX30" fmla="*/ 5971740 w 8033654"/>
              <a:gd name="connsiteY30" fmla="*/ 7031915 h 7031915"/>
              <a:gd name="connsiteX31" fmla="*/ 5971700 w 8033654"/>
              <a:gd name="connsiteY31" fmla="*/ 7031915 h 7031915"/>
              <a:gd name="connsiteX32" fmla="*/ 2058326 w 8033654"/>
              <a:gd name="connsiteY32" fmla="*/ 7031915 h 7031915"/>
              <a:gd name="connsiteX33" fmla="*/ 2176958 w 8033654"/>
              <a:gd name="connsiteY33" fmla="*/ 7019956 h 7031915"/>
              <a:gd name="connsiteX34" fmla="*/ 2176957 w 8033654"/>
              <a:gd name="connsiteY34" fmla="*/ 7019956 h 7031915"/>
              <a:gd name="connsiteX35" fmla="*/ 2058326 w 8033654"/>
              <a:gd name="connsiteY35" fmla="*/ 7031915 h 7031915"/>
              <a:gd name="connsiteX36" fmla="*/ 2058286 w 8033654"/>
              <a:gd name="connsiteY36" fmla="*/ 7031915 h 7031915"/>
              <a:gd name="connsiteX37" fmla="*/ 1939655 w 8033654"/>
              <a:gd name="connsiteY37" fmla="*/ 7019956 h 7031915"/>
              <a:gd name="connsiteX38" fmla="*/ 1642007 w 8033654"/>
              <a:gd name="connsiteY38" fmla="*/ 6859480 h 7031915"/>
              <a:gd name="connsiteX39" fmla="*/ 1570173 w 8033654"/>
              <a:gd name="connsiteY39" fmla="*/ 6772417 h 7031915"/>
              <a:gd name="connsiteX40" fmla="*/ 1508795 w 8033654"/>
              <a:gd name="connsiteY40" fmla="*/ 6649661 h 7031915"/>
              <a:gd name="connsiteX41" fmla="*/ 1508794 w 8033654"/>
              <a:gd name="connsiteY41" fmla="*/ 6649657 h 7031915"/>
              <a:gd name="connsiteX42" fmla="*/ 115723 w 8033654"/>
              <a:gd name="connsiteY42" fmla="*/ 3863519 h 7031915"/>
              <a:gd name="connsiteX43" fmla="*/ 115722 w 8033654"/>
              <a:gd name="connsiteY43" fmla="*/ 3863518 h 7031915"/>
              <a:gd name="connsiteX44" fmla="*/ 29470 w 8033654"/>
              <a:gd name="connsiteY44" fmla="*/ 3691014 h 7031915"/>
              <a:gd name="connsiteX45" fmla="*/ 11962 w 8033654"/>
              <a:gd name="connsiteY45" fmla="*/ 3634608 h 7031915"/>
              <a:gd name="connsiteX46" fmla="*/ 0 w 8033654"/>
              <a:gd name="connsiteY46" fmla="*/ 3515957 h 7031915"/>
              <a:gd name="connsiteX47" fmla="*/ 11962 w 8033654"/>
              <a:gd name="connsiteY47" fmla="*/ 3397306 h 7031915"/>
              <a:gd name="connsiteX48" fmla="*/ 29470 w 8033654"/>
              <a:gd name="connsiteY48" fmla="*/ 3340901 h 7031915"/>
              <a:gd name="connsiteX49" fmla="*/ 115722 w 8033654"/>
              <a:gd name="connsiteY49" fmla="*/ 3168396 h 7031915"/>
              <a:gd name="connsiteX50" fmla="*/ 115723 w 8033654"/>
              <a:gd name="connsiteY50" fmla="*/ 3168396 h 7031915"/>
              <a:gd name="connsiteX51" fmla="*/ 1508796 w 8033654"/>
              <a:gd name="connsiteY51" fmla="*/ 382255 h 7031915"/>
              <a:gd name="connsiteX52" fmla="*/ 1570174 w 8033654"/>
              <a:gd name="connsiteY52" fmla="*/ 259499 h 7031915"/>
              <a:gd name="connsiteX53" fmla="*/ 1642008 w 8033654"/>
              <a:gd name="connsiteY53" fmla="*/ 172435 h 7031915"/>
              <a:gd name="connsiteX54" fmla="*/ 1939656 w 8033654"/>
              <a:gd name="connsiteY54" fmla="*/ 11959 h 7031915"/>
              <a:gd name="connsiteX55" fmla="*/ 2058287 w 8033654"/>
              <a:gd name="connsiteY55" fmla="*/ 0 h 7031915"/>
              <a:gd name="connsiteX0" fmla="*/ 6529086 w 8033654"/>
              <a:gd name="connsiteY0" fmla="*/ 402424 h 7031915"/>
              <a:gd name="connsiteX1" fmla="*/ 6540064 w 8033654"/>
              <a:gd name="connsiteY1" fmla="*/ 434562 h 7031915"/>
              <a:gd name="connsiteX2" fmla="*/ 6529086 w 8033654"/>
              <a:gd name="connsiteY2" fmla="*/ 402424 h 7031915"/>
              <a:gd name="connsiteX3" fmla="*/ 6482461 w 8033654"/>
              <a:gd name="connsiteY3" fmla="*/ 295697 h 7031915"/>
              <a:gd name="connsiteX4" fmla="*/ 6520430 w 8033654"/>
              <a:gd name="connsiteY4" fmla="*/ 377086 h 7031915"/>
              <a:gd name="connsiteX5" fmla="*/ 6515577 w 8033654"/>
              <a:gd name="connsiteY5" fmla="*/ 362878 h 7031915"/>
              <a:gd name="connsiteX6" fmla="*/ 6482461 w 8033654"/>
              <a:gd name="connsiteY6" fmla="*/ 295697 h 7031915"/>
              <a:gd name="connsiteX7" fmla="*/ 2058287 w 8033654"/>
              <a:gd name="connsiteY7" fmla="*/ 0 h 7031915"/>
              <a:gd name="connsiteX8" fmla="*/ 2058326 w 8033654"/>
              <a:gd name="connsiteY8" fmla="*/ 0 h 7031915"/>
              <a:gd name="connsiteX9" fmla="*/ 5971699 w 8033654"/>
              <a:gd name="connsiteY9" fmla="*/ 0 h 7031915"/>
              <a:gd name="connsiteX10" fmla="*/ 5971700 w 8033654"/>
              <a:gd name="connsiteY10" fmla="*/ 0 h 7031915"/>
              <a:gd name="connsiteX11" fmla="*/ 5971740 w 8033654"/>
              <a:gd name="connsiteY11" fmla="*/ 0 h 7031915"/>
              <a:gd name="connsiteX12" fmla="*/ 6090371 w 8033654"/>
              <a:gd name="connsiteY12" fmla="*/ 11959 h 7031915"/>
              <a:gd name="connsiteX13" fmla="*/ 6357004 w 8033654"/>
              <a:gd name="connsiteY13" fmla="*/ 143562 h 7031915"/>
              <a:gd name="connsiteX14" fmla="*/ 6421756 w 8033654"/>
              <a:gd name="connsiteY14" fmla="*/ 209878 h 7031915"/>
              <a:gd name="connsiteX15" fmla="*/ 6426018 w 8033654"/>
              <a:gd name="connsiteY15" fmla="*/ 214243 h 7031915"/>
              <a:gd name="connsiteX16" fmla="*/ 6463356 w 8033654"/>
              <a:gd name="connsiteY16" fmla="*/ 268125 h 7031915"/>
              <a:gd name="connsiteX17" fmla="*/ 6480094 w 8033654"/>
              <a:gd name="connsiteY17" fmla="*/ 292278 h 7031915"/>
              <a:gd name="connsiteX18" fmla="*/ 7949332 w 8033654"/>
              <a:gd name="connsiteY18" fmla="*/ 3216682 h 7031915"/>
              <a:gd name="connsiteX19" fmla="*/ 7992299 w 8033654"/>
              <a:gd name="connsiteY19" fmla="*/ 3302616 h 7031915"/>
              <a:gd name="connsiteX20" fmla="*/ 8021693 w 8033654"/>
              <a:gd name="connsiteY20" fmla="*/ 3397306 h 7031915"/>
              <a:gd name="connsiteX21" fmla="*/ 8033654 w 8033654"/>
              <a:gd name="connsiteY21" fmla="*/ 3515957 h 7031915"/>
              <a:gd name="connsiteX22" fmla="*/ 8021693 w 8033654"/>
              <a:gd name="connsiteY22" fmla="*/ 3634608 h 7031915"/>
              <a:gd name="connsiteX23" fmla="*/ 7992299 w 8033654"/>
              <a:gd name="connsiteY23" fmla="*/ 3729298 h 7031915"/>
              <a:gd name="connsiteX24" fmla="*/ 7949332 w 8033654"/>
              <a:gd name="connsiteY24" fmla="*/ 3815232 h 7031915"/>
              <a:gd name="connsiteX25" fmla="*/ 6535055 w 8033654"/>
              <a:gd name="connsiteY25" fmla="*/ 6638796 h 7031915"/>
              <a:gd name="connsiteX26" fmla="*/ 6524461 w 8033654"/>
              <a:gd name="connsiteY26" fmla="*/ 6646190 h 7031915"/>
              <a:gd name="connsiteX27" fmla="*/ 6482456 w 8033654"/>
              <a:gd name="connsiteY27" fmla="*/ 6736229 h 7031915"/>
              <a:gd name="connsiteX28" fmla="*/ 6090371 w 8033654"/>
              <a:gd name="connsiteY28" fmla="*/ 7019956 h 7031915"/>
              <a:gd name="connsiteX29" fmla="*/ 5971740 w 8033654"/>
              <a:gd name="connsiteY29" fmla="*/ 7031915 h 7031915"/>
              <a:gd name="connsiteX30" fmla="*/ 5971700 w 8033654"/>
              <a:gd name="connsiteY30" fmla="*/ 7031915 h 7031915"/>
              <a:gd name="connsiteX31" fmla="*/ 2058326 w 8033654"/>
              <a:gd name="connsiteY31" fmla="*/ 7031915 h 7031915"/>
              <a:gd name="connsiteX32" fmla="*/ 2176958 w 8033654"/>
              <a:gd name="connsiteY32" fmla="*/ 7019956 h 7031915"/>
              <a:gd name="connsiteX33" fmla="*/ 2176957 w 8033654"/>
              <a:gd name="connsiteY33" fmla="*/ 7019956 h 7031915"/>
              <a:gd name="connsiteX34" fmla="*/ 2058326 w 8033654"/>
              <a:gd name="connsiteY34" fmla="*/ 7031915 h 7031915"/>
              <a:gd name="connsiteX35" fmla="*/ 2058286 w 8033654"/>
              <a:gd name="connsiteY35" fmla="*/ 7031915 h 7031915"/>
              <a:gd name="connsiteX36" fmla="*/ 1939655 w 8033654"/>
              <a:gd name="connsiteY36" fmla="*/ 7019956 h 7031915"/>
              <a:gd name="connsiteX37" fmla="*/ 1642007 w 8033654"/>
              <a:gd name="connsiteY37" fmla="*/ 6859480 h 7031915"/>
              <a:gd name="connsiteX38" fmla="*/ 1570173 w 8033654"/>
              <a:gd name="connsiteY38" fmla="*/ 6772417 h 7031915"/>
              <a:gd name="connsiteX39" fmla="*/ 1508795 w 8033654"/>
              <a:gd name="connsiteY39" fmla="*/ 6649661 h 7031915"/>
              <a:gd name="connsiteX40" fmla="*/ 1508794 w 8033654"/>
              <a:gd name="connsiteY40" fmla="*/ 6649657 h 7031915"/>
              <a:gd name="connsiteX41" fmla="*/ 115723 w 8033654"/>
              <a:gd name="connsiteY41" fmla="*/ 3863519 h 7031915"/>
              <a:gd name="connsiteX42" fmla="*/ 115722 w 8033654"/>
              <a:gd name="connsiteY42" fmla="*/ 3863518 h 7031915"/>
              <a:gd name="connsiteX43" fmla="*/ 29470 w 8033654"/>
              <a:gd name="connsiteY43" fmla="*/ 3691014 h 7031915"/>
              <a:gd name="connsiteX44" fmla="*/ 11962 w 8033654"/>
              <a:gd name="connsiteY44" fmla="*/ 3634608 h 7031915"/>
              <a:gd name="connsiteX45" fmla="*/ 0 w 8033654"/>
              <a:gd name="connsiteY45" fmla="*/ 3515957 h 7031915"/>
              <a:gd name="connsiteX46" fmla="*/ 11962 w 8033654"/>
              <a:gd name="connsiteY46" fmla="*/ 3397306 h 7031915"/>
              <a:gd name="connsiteX47" fmla="*/ 29470 w 8033654"/>
              <a:gd name="connsiteY47" fmla="*/ 3340901 h 7031915"/>
              <a:gd name="connsiteX48" fmla="*/ 115722 w 8033654"/>
              <a:gd name="connsiteY48" fmla="*/ 3168396 h 7031915"/>
              <a:gd name="connsiteX49" fmla="*/ 115723 w 8033654"/>
              <a:gd name="connsiteY49" fmla="*/ 3168396 h 7031915"/>
              <a:gd name="connsiteX50" fmla="*/ 1508796 w 8033654"/>
              <a:gd name="connsiteY50" fmla="*/ 382255 h 7031915"/>
              <a:gd name="connsiteX51" fmla="*/ 1570174 w 8033654"/>
              <a:gd name="connsiteY51" fmla="*/ 259499 h 7031915"/>
              <a:gd name="connsiteX52" fmla="*/ 1642008 w 8033654"/>
              <a:gd name="connsiteY52" fmla="*/ 172435 h 7031915"/>
              <a:gd name="connsiteX53" fmla="*/ 1939656 w 8033654"/>
              <a:gd name="connsiteY53" fmla="*/ 11959 h 7031915"/>
              <a:gd name="connsiteX54" fmla="*/ 2058287 w 8033654"/>
              <a:gd name="connsiteY54" fmla="*/ 0 h 7031915"/>
              <a:gd name="connsiteX0" fmla="*/ 6529086 w 8033654"/>
              <a:gd name="connsiteY0" fmla="*/ 402424 h 7031915"/>
              <a:gd name="connsiteX1" fmla="*/ 6540064 w 8033654"/>
              <a:gd name="connsiteY1" fmla="*/ 434562 h 7031915"/>
              <a:gd name="connsiteX2" fmla="*/ 6529086 w 8033654"/>
              <a:gd name="connsiteY2" fmla="*/ 402424 h 7031915"/>
              <a:gd name="connsiteX3" fmla="*/ 6482461 w 8033654"/>
              <a:gd name="connsiteY3" fmla="*/ 295697 h 7031915"/>
              <a:gd name="connsiteX4" fmla="*/ 6520430 w 8033654"/>
              <a:gd name="connsiteY4" fmla="*/ 377086 h 7031915"/>
              <a:gd name="connsiteX5" fmla="*/ 6482461 w 8033654"/>
              <a:gd name="connsiteY5" fmla="*/ 295697 h 7031915"/>
              <a:gd name="connsiteX6" fmla="*/ 2058287 w 8033654"/>
              <a:gd name="connsiteY6" fmla="*/ 0 h 7031915"/>
              <a:gd name="connsiteX7" fmla="*/ 2058326 w 8033654"/>
              <a:gd name="connsiteY7" fmla="*/ 0 h 7031915"/>
              <a:gd name="connsiteX8" fmla="*/ 5971699 w 8033654"/>
              <a:gd name="connsiteY8" fmla="*/ 0 h 7031915"/>
              <a:gd name="connsiteX9" fmla="*/ 5971700 w 8033654"/>
              <a:gd name="connsiteY9" fmla="*/ 0 h 7031915"/>
              <a:gd name="connsiteX10" fmla="*/ 5971740 w 8033654"/>
              <a:gd name="connsiteY10" fmla="*/ 0 h 7031915"/>
              <a:gd name="connsiteX11" fmla="*/ 6090371 w 8033654"/>
              <a:gd name="connsiteY11" fmla="*/ 11959 h 7031915"/>
              <a:gd name="connsiteX12" fmla="*/ 6357004 w 8033654"/>
              <a:gd name="connsiteY12" fmla="*/ 143562 h 7031915"/>
              <a:gd name="connsiteX13" fmla="*/ 6421756 w 8033654"/>
              <a:gd name="connsiteY13" fmla="*/ 209878 h 7031915"/>
              <a:gd name="connsiteX14" fmla="*/ 6426018 w 8033654"/>
              <a:gd name="connsiteY14" fmla="*/ 214243 h 7031915"/>
              <a:gd name="connsiteX15" fmla="*/ 6463356 w 8033654"/>
              <a:gd name="connsiteY15" fmla="*/ 268125 h 7031915"/>
              <a:gd name="connsiteX16" fmla="*/ 6480094 w 8033654"/>
              <a:gd name="connsiteY16" fmla="*/ 292278 h 7031915"/>
              <a:gd name="connsiteX17" fmla="*/ 7949332 w 8033654"/>
              <a:gd name="connsiteY17" fmla="*/ 3216682 h 7031915"/>
              <a:gd name="connsiteX18" fmla="*/ 7992299 w 8033654"/>
              <a:gd name="connsiteY18" fmla="*/ 3302616 h 7031915"/>
              <a:gd name="connsiteX19" fmla="*/ 8021693 w 8033654"/>
              <a:gd name="connsiteY19" fmla="*/ 3397306 h 7031915"/>
              <a:gd name="connsiteX20" fmla="*/ 8033654 w 8033654"/>
              <a:gd name="connsiteY20" fmla="*/ 3515957 h 7031915"/>
              <a:gd name="connsiteX21" fmla="*/ 8021693 w 8033654"/>
              <a:gd name="connsiteY21" fmla="*/ 3634608 h 7031915"/>
              <a:gd name="connsiteX22" fmla="*/ 7992299 w 8033654"/>
              <a:gd name="connsiteY22" fmla="*/ 3729298 h 7031915"/>
              <a:gd name="connsiteX23" fmla="*/ 7949332 w 8033654"/>
              <a:gd name="connsiteY23" fmla="*/ 3815232 h 7031915"/>
              <a:gd name="connsiteX24" fmla="*/ 6535055 w 8033654"/>
              <a:gd name="connsiteY24" fmla="*/ 6638796 h 7031915"/>
              <a:gd name="connsiteX25" fmla="*/ 6524461 w 8033654"/>
              <a:gd name="connsiteY25" fmla="*/ 6646190 h 7031915"/>
              <a:gd name="connsiteX26" fmla="*/ 6482456 w 8033654"/>
              <a:gd name="connsiteY26" fmla="*/ 6736229 h 7031915"/>
              <a:gd name="connsiteX27" fmla="*/ 6090371 w 8033654"/>
              <a:gd name="connsiteY27" fmla="*/ 7019956 h 7031915"/>
              <a:gd name="connsiteX28" fmla="*/ 5971740 w 8033654"/>
              <a:gd name="connsiteY28" fmla="*/ 7031915 h 7031915"/>
              <a:gd name="connsiteX29" fmla="*/ 5971700 w 8033654"/>
              <a:gd name="connsiteY29" fmla="*/ 7031915 h 7031915"/>
              <a:gd name="connsiteX30" fmla="*/ 2058326 w 8033654"/>
              <a:gd name="connsiteY30" fmla="*/ 7031915 h 7031915"/>
              <a:gd name="connsiteX31" fmla="*/ 2176958 w 8033654"/>
              <a:gd name="connsiteY31" fmla="*/ 7019956 h 7031915"/>
              <a:gd name="connsiteX32" fmla="*/ 2176957 w 8033654"/>
              <a:gd name="connsiteY32" fmla="*/ 7019956 h 7031915"/>
              <a:gd name="connsiteX33" fmla="*/ 2058326 w 8033654"/>
              <a:gd name="connsiteY33" fmla="*/ 7031915 h 7031915"/>
              <a:gd name="connsiteX34" fmla="*/ 2058286 w 8033654"/>
              <a:gd name="connsiteY34" fmla="*/ 7031915 h 7031915"/>
              <a:gd name="connsiteX35" fmla="*/ 1939655 w 8033654"/>
              <a:gd name="connsiteY35" fmla="*/ 7019956 h 7031915"/>
              <a:gd name="connsiteX36" fmla="*/ 1642007 w 8033654"/>
              <a:gd name="connsiteY36" fmla="*/ 6859480 h 7031915"/>
              <a:gd name="connsiteX37" fmla="*/ 1570173 w 8033654"/>
              <a:gd name="connsiteY37" fmla="*/ 6772417 h 7031915"/>
              <a:gd name="connsiteX38" fmla="*/ 1508795 w 8033654"/>
              <a:gd name="connsiteY38" fmla="*/ 6649661 h 7031915"/>
              <a:gd name="connsiteX39" fmla="*/ 1508794 w 8033654"/>
              <a:gd name="connsiteY39" fmla="*/ 6649657 h 7031915"/>
              <a:gd name="connsiteX40" fmla="*/ 115723 w 8033654"/>
              <a:gd name="connsiteY40" fmla="*/ 3863519 h 7031915"/>
              <a:gd name="connsiteX41" fmla="*/ 115722 w 8033654"/>
              <a:gd name="connsiteY41" fmla="*/ 3863518 h 7031915"/>
              <a:gd name="connsiteX42" fmla="*/ 29470 w 8033654"/>
              <a:gd name="connsiteY42" fmla="*/ 3691014 h 7031915"/>
              <a:gd name="connsiteX43" fmla="*/ 11962 w 8033654"/>
              <a:gd name="connsiteY43" fmla="*/ 3634608 h 7031915"/>
              <a:gd name="connsiteX44" fmla="*/ 0 w 8033654"/>
              <a:gd name="connsiteY44" fmla="*/ 3515957 h 7031915"/>
              <a:gd name="connsiteX45" fmla="*/ 11962 w 8033654"/>
              <a:gd name="connsiteY45" fmla="*/ 3397306 h 7031915"/>
              <a:gd name="connsiteX46" fmla="*/ 29470 w 8033654"/>
              <a:gd name="connsiteY46" fmla="*/ 3340901 h 7031915"/>
              <a:gd name="connsiteX47" fmla="*/ 115722 w 8033654"/>
              <a:gd name="connsiteY47" fmla="*/ 3168396 h 7031915"/>
              <a:gd name="connsiteX48" fmla="*/ 115723 w 8033654"/>
              <a:gd name="connsiteY48" fmla="*/ 3168396 h 7031915"/>
              <a:gd name="connsiteX49" fmla="*/ 1508796 w 8033654"/>
              <a:gd name="connsiteY49" fmla="*/ 382255 h 7031915"/>
              <a:gd name="connsiteX50" fmla="*/ 1570174 w 8033654"/>
              <a:gd name="connsiteY50" fmla="*/ 259499 h 7031915"/>
              <a:gd name="connsiteX51" fmla="*/ 1642008 w 8033654"/>
              <a:gd name="connsiteY51" fmla="*/ 172435 h 7031915"/>
              <a:gd name="connsiteX52" fmla="*/ 1939656 w 8033654"/>
              <a:gd name="connsiteY52" fmla="*/ 11959 h 7031915"/>
              <a:gd name="connsiteX53" fmla="*/ 2058287 w 8033654"/>
              <a:gd name="connsiteY53" fmla="*/ 0 h 7031915"/>
              <a:gd name="connsiteX0" fmla="*/ 6529086 w 8033654"/>
              <a:gd name="connsiteY0" fmla="*/ 402424 h 7031915"/>
              <a:gd name="connsiteX1" fmla="*/ 6540064 w 8033654"/>
              <a:gd name="connsiteY1" fmla="*/ 434562 h 7031915"/>
              <a:gd name="connsiteX2" fmla="*/ 6529086 w 8033654"/>
              <a:gd name="connsiteY2" fmla="*/ 402424 h 7031915"/>
              <a:gd name="connsiteX3" fmla="*/ 2058287 w 8033654"/>
              <a:gd name="connsiteY3" fmla="*/ 0 h 7031915"/>
              <a:gd name="connsiteX4" fmla="*/ 2058326 w 8033654"/>
              <a:gd name="connsiteY4" fmla="*/ 0 h 7031915"/>
              <a:gd name="connsiteX5" fmla="*/ 5971699 w 8033654"/>
              <a:gd name="connsiteY5" fmla="*/ 0 h 7031915"/>
              <a:gd name="connsiteX6" fmla="*/ 5971700 w 8033654"/>
              <a:gd name="connsiteY6" fmla="*/ 0 h 7031915"/>
              <a:gd name="connsiteX7" fmla="*/ 5971740 w 8033654"/>
              <a:gd name="connsiteY7" fmla="*/ 0 h 7031915"/>
              <a:gd name="connsiteX8" fmla="*/ 6090371 w 8033654"/>
              <a:gd name="connsiteY8" fmla="*/ 11959 h 7031915"/>
              <a:gd name="connsiteX9" fmla="*/ 6357004 w 8033654"/>
              <a:gd name="connsiteY9" fmla="*/ 143562 h 7031915"/>
              <a:gd name="connsiteX10" fmla="*/ 6421756 w 8033654"/>
              <a:gd name="connsiteY10" fmla="*/ 209878 h 7031915"/>
              <a:gd name="connsiteX11" fmla="*/ 6426018 w 8033654"/>
              <a:gd name="connsiteY11" fmla="*/ 214243 h 7031915"/>
              <a:gd name="connsiteX12" fmla="*/ 6463356 w 8033654"/>
              <a:gd name="connsiteY12" fmla="*/ 268125 h 7031915"/>
              <a:gd name="connsiteX13" fmla="*/ 6480094 w 8033654"/>
              <a:gd name="connsiteY13" fmla="*/ 292278 h 7031915"/>
              <a:gd name="connsiteX14" fmla="*/ 7949332 w 8033654"/>
              <a:gd name="connsiteY14" fmla="*/ 3216682 h 7031915"/>
              <a:gd name="connsiteX15" fmla="*/ 7992299 w 8033654"/>
              <a:gd name="connsiteY15" fmla="*/ 3302616 h 7031915"/>
              <a:gd name="connsiteX16" fmla="*/ 8021693 w 8033654"/>
              <a:gd name="connsiteY16" fmla="*/ 3397306 h 7031915"/>
              <a:gd name="connsiteX17" fmla="*/ 8033654 w 8033654"/>
              <a:gd name="connsiteY17" fmla="*/ 3515957 h 7031915"/>
              <a:gd name="connsiteX18" fmla="*/ 8021693 w 8033654"/>
              <a:gd name="connsiteY18" fmla="*/ 3634608 h 7031915"/>
              <a:gd name="connsiteX19" fmla="*/ 7992299 w 8033654"/>
              <a:gd name="connsiteY19" fmla="*/ 3729298 h 7031915"/>
              <a:gd name="connsiteX20" fmla="*/ 7949332 w 8033654"/>
              <a:gd name="connsiteY20" fmla="*/ 3815232 h 7031915"/>
              <a:gd name="connsiteX21" fmla="*/ 6535055 w 8033654"/>
              <a:gd name="connsiteY21" fmla="*/ 6638796 h 7031915"/>
              <a:gd name="connsiteX22" fmla="*/ 6524461 w 8033654"/>
              <a:gd name="connsiteY22" fmla="*/ 6646190 h 7031915"/>
              <a:gd name="connsiteX23" fmla="*/ 6482456 w 8033654"/>
              <a:gd name="connsiteY23" fmla="*/ 6736229 h 7031915"/>
              <a:gd name="connsiteX24" fmla="*/ 6090371 w 8033654"/>
              <a:gd name="connsiteY24" fmla="*/ 7019956 h 7031915"/>
              <a:gd name="connsiteX25" fmla="*/ 5971740 w 8033654"/>
              <a:gd name="connsiteY25" fmla="*/ 7031915 h 7031915"/>
              <a:gd name="connsiteX26" fmla="*/ 5971700 w 8033654"/>
              <a:gd name="connsiteY26" fmla="*/ 7031915 h 7031915"/>
              <a:gd name="connsiteX27" fmla="*/ 2058326 w 8033654"/>
              <a:gd name="connsiteY27" fmla="*/ 7031915 h 7031915"/>
              <a:gd name="connsiteX28" fmla="*/ 2176958 w 8033654"/>
              <a:gd name="connsiteY28" fmla="*/ 7019956 h 7031915"/>
              <a:gd name="connsiteX29" fmla="*/ 2176957 w 8033654"/>
              <a:gd name="connsiteY29" fmla="*/ 7019956 h 7031915"/>
              <a:gd name="connsiteX30" fmla="*/ 2058326 w 8033654"/>
              <a:gd name="connsiteY30" fmla="*/ 7031915 h 7031915"/>
              <a:gd name="connsiteX31" fmla="*/ 2058286 w 8033654"/>
              <a:gd name="connsiteY31" fmla="*/ 7031915 h 7031915"/>
              <a:gd name="connsiteX32" fmla="*/ 1939655 w 8033654"/>
              <a:gd name="connsiteY32" fmla="*/ 7019956 h 7031915"/>
              <a:gd name="connsiteX33" fmla="*/ 1642007 w 8033654"/>
              <a:gd name="connsiteY33" fmla="*/ 6859480 h 7031915"/>
              <a:gd name="connsiteX34" fmla="*/ 1570173 w 8033654"/>
              <a:gd name="connsiteY34" fmla="*/ 6772417 h 7031915"/>
              <a:gd name="connsiteX35" fmla="*/ 1508795 w 8033654"/>
              <a:gd name="connsiteY35" fmla="*/ 6649661 h 7031915"/>
              <a:gd name="connsiteX36" fmla="*/ 1508794 w 8033654"/>
              <a:gd name="connsiteY36" fmla="*/ 6649657 h 7031915"/>
              <a:gd name="connsiteX37" fmla="*/ 115723 w 8033654"/>
              <a:gd name="connsiteY37" fmla="*/ 3863519 h 7031915"/>
              <a:gd name="connsiteX38" fmla="*/ 115722 w 8033654"/>
              <a:gd name="connsiteY38" fmla="*/ 3863518 h 7031915"/>
              <a:gd name="connsiteX39" fmla="*/ 29470 w 8033654"/>
              <a:gd name="connsiteY39" fmla="*/ 3691014 h 7031915"/>
              <a:gd name="connsiteX40" fmla="*/ 11962 w 8033654"/>
              <a:gd name="connsiteY40" fmla="*/ 3634608 h 7031915"/>
              <a:gd name="connsiteX41" fmla="*/ 0 w 8033654"/>
              <a:gd name="connsiteY41" fmla="*/ 3515957 h 7031915"/>
              <a:gd name="connsiteX42" fmla="*/ 11962 w 8033654"/>
              <a:gd name="connsiteY42" fmla="*/ 3397306 h 7031915"/>
              <a:gd name="connsiteX43" fmla="*/ 29470 w 8033654"/>
              <a:gd name="connsiteY43" fmla="*/ 3340901 h 7031915"/>
              <a:gd name="connsiteX44" fmla="*/ 115722 w 8033654"/>
              <a:gd name="connsiteY44" fmla="*/ 3168396 h 7031915"/>
              <a:gd name="connsiteX45" fmla="*/ 115723 w 8033654"/>
              <a:gd name="connsiteY45" fmla="*/ 3168396 h 7031915"/>
              <a:gd name="connsiteX46" fmla="*/ 1508796 w 8033654"/>
              <a:gd name="connsiteY46" fmla="*/ 382255 h 7031915"/>
              <a:gd name="connsiteX47" fmla="*/ 1570174 w 8033654"/>
              <a:gd name="connsiteY47" fmla="*/ 259499 h 7031915"/>
              <a:gd name="connsiteX48" fmla="*/ 1642008 w 8033654"/>
              <a:gd name="connsiteY48" fmla="*/ 172435 h 7031915"/>
              <a:gd name="connsiteX49" fmla="*/ 1939656 w 8033654"/>
              <a:gd name="connsiteY49" fmla="*/ 11959 h 7031915"/>
              <a:gd name="connsiteX50" fmla="*/ 2058287 w 8033654"/>
              <a:gd name="connsiteY50" fmla="*/ 0 h 7031915"/>
              <a:gd name="connsiteX0" fmla="*/ 2058287 w 8033654"/>
              <a:gd name="connsiteY0" fmla="*/ 0 h 7031915"/>
              <a:gd name="connsiteX1" fmla="*/ 2058326 w 8033654"/>
              <a:gd name="connsiteY1" fmla="*/ 0 h 7031915"/>
              <a:gd name="connsiteX2" fmla="*/ 5971699 w 8033654"/>
              <a:gd name="connsiteY2" fmla="*/ 0 h 7031915"/>
              <a:gd name="connsiteX3" fmla="*/ 5971700 w 8033654"/>
              <a:gd name="connsiteY3" fmla="*/ 0 h 7031915"/>
              <a:gd name="connsiteX4" fmla="*/ 5971740 w 8033654"/>
              <a:gd name="connsiteY4" fmla="*/ 0 h 7031915"/>
              <a:gd name="connsiteX5" fmla="*/ 6090371 w 8033654"/>
              <a:gd name="connsiteY5" fmla="*/ 11959 h 7031915"/>
              <a:gd name="connsiteX6" fmla="*/ 6357004 w 8033654"/>
              <a:gd name="connsiteY6" fmla="*/ 143562 h 7031915"/>
              <a:gd name="connsiteX7" fmla="*/ 6421756 w 8033654"/>
              <a:gd name="connsiteY7" fmla="*/ 209878 h 7031915"/>
              <a:gd name="connsiteX8" fmla="*/ 6426018 w 8033654"/>
              <a:gd name="connsiteY8" fmla="*/ 214243 h 7031915"/>
              <a:gd name="connsiteX9" fmla="*/ 6463356 w 8033654"/>
              <a:gd name="connsiteY9" fmla="*/ 268125 h 7031915"/>
              <a:gd name="connsiteX10" fmla="*/ 6480094 w 8033654"/>
              <a:gd name="connsiteY10" fmla="*/ 292278 h 7031915"/>
              <a:gd name="connsiteX11" fmla="*/ 7949332 w 8033654"/>
              <a:gd name="connsiteY11" fmla="*/ 3216682 h 7031915"/>
              <a:gd name="connsiteX12" fmla="*/ 7992299 w 8033654"/>
              <a:gd name="connsiteY12" fmla="*/ 3302616 h 7031915"/>
              <a:gd name="connsiteX13" fmla="*/ 8021693 w 8033654"/>
              <a:gd name="connsiteY13" fmla="*/ 3397306 h 7031915"/>
              <a:gd name="connsiteX14" fmla="*/ 8033654 w 8033654"/>
              <a:gd name="connsiteY14" fmla="*/ 3515957 h 7031915"/>
              <a:gd name="connsiteX15" fmla="*/ 8021693 w 8033654"/>
              <a:gd name="connsiteY15" fmla="*/ 3634608 h 7031915"/>
              <a:gd name="connsiteX16" fmla="*/ 7992299 w 8033654"/>
              <a:gd name="connsiteY16" fmla="*/ 3729298 h 7031915"/>
              <a:gd name="connsiteX17" fmla="*/ 7949332 w 8033654"/>
              <a:gd name="connsiteY17" fmla="*/ 3815232 h 7031915"/>
              <a:gd name="connsiteX18" fmla="*/ 6535055 w 8033654"/>
              <a:gd name="connsiteY18" fmla="*/ 6638796 h 7031915"/>
              <a:gd name="connsiteX19" fmla="*/ 6524461 w 8033654"/>
              <a:gd name="connsiteY19" fmla="*/ 6646190 h 7031915"/>
              <a:gd name="connsiteX20" fmla="*/ 6482456 w 8033654"/>
              <a:gd name="connsiteY20" fmla="*/ 6736229 h 7031915"/>
              <a:gd name="connsiteX21" fmla="*/ 6090371 w 8033654"/>
              <a:gd name="connsiteY21" fmla="*/ 7019956 h 7031915"/>
              <a:gd name="connsiteX22" fmla="*/ 5971740 w 8033654"/>
              <a:gd name="connsiteY22" fmla="*/ 7031915 h 7031915"/>
              <a:gd name="connsiteX23" fmla="*/ 5971700 w 8033654"/>
              <a:gd name="connsiteY23" fmla="*/ 7031915 h 7031915"/>
              <a:gd name="connsiteX24" fmla="*/ 2058326 w 8033654"/>
              <a:gd name="connsiteY24" fmla="*/ 7031915 h 7031915"/>
              <a:gd name="connsiteX25" fmla="*/ 2176958 w 8033654"/>
              <a:gd name="connsiteY25" fmla="*/ 7019956 h 7031915"/>
              <a:gd name="connsiteX26" fmla="*/ 2176957 w 8033654"/>
              <a:gd name="connsiteY26" fmla="*/ 7019956 h 7031915"/>
              <a:gd name="connsiteX27" fmla="*/ 2058326 w 8033654"/>
              <a:gd name="connsiteY27" fmla="*/ 7031915 h 7031915"/>
              <a:gd name="connsiteX28" fmla="*/ 2058286 w 8033654"/>
              <a:gd name="connsiteY28" fmla="*/ 7031915 h 7031915"/>
              <a:gd name="connsiteX29" fmla="*/ 1939655 w 8033654"/>
              <a:gd name="connsiteY29" fmla="*/ 7019956 h 7031915"/>
              <a:gd name="connsiteX30" fmla="*/ 1642007 w 8033654"/>
              <a:gd name="connsiteY30" fmla="*/ 6859480 h 7031915"/>
              <a:gd name="connsiteX31" fmla="*/ 1570173 w 8033654"/>
              <a:gd name="connsiteY31" fmla="*/ 6772417 h 7031915"/>
              <a:gd name="connsiteX32" fmla="*/ 1508795 w 8033654"/>
              <a:gd name="connsiteY32" fmla="*/ 6649661 h 7031915"/>
              <a:gd name="connsiteX33" fmla="*/ 1508794 w 8033654"/>
              <a:gd name="connsiteY33" fmla="*/ 6649657 h 7031915"/>
              <a:gd name="connsiteX34" fmla="*/ 115723 w 8033654"/>
              <a:gd name="connsiteY34" fmla="*/ 3863519 h 7031915"/>
              <a:gd name="connsiteX35" fmla="*/ 115722 w 8033654"/>
              <a:gd name="connsiteY35" fmla="*/ 3863518 h 7031915"/>
              <a:gd name="connsiteX36" fmla="*/ 29470 w 8033654"/>
              <a:gd name="connsiteY36" fmla="*/ 3691014 h 7031915"/>
              <a:gd name="connsiteX37" fmla="*/ 11962 w 8033654"/>
              <a:gd name="connsiteY37" fmla="*/ 3634608 h 7031915"/>
              <a:gd name="connsiteX38" fmla="*/ 0 w 8033654"/>
              <a:gd name="connsiteY38" fmla="*/ 3515957 h 7031915"/>
              <a:gd name="connsiteX39" fmla="*/ 11962 w 8033654"/>
              <a:gd name="connsiteY39" fmla="*/ 3397306 h 7031915"/>
              <a:gd name="connsiteX40" fmla="*/ 29470 w 8033654"/>
              <a:gd name="connsiteY40" fmla="*/ 3340901 h 7031915"/>
              <a:gd name="connsiteX41" fmla="*/ 115722 w 8033654"/>
              <a:gd name="connsiteY41" fmla="*/ 3168396 h 7031915"/>
              <a:gd name="connsiteX42" fmla="*/ 115723 w 8033654"/>
              <a:gd name="connsiteY42" fmla="*/ 3168396 h 7031915"/>
              <a:gd name="connsiteX43" fmla="*/ 1508796 w 8033654"/>
              <a:gd name="connsiteY43" fmla="*/ 382255 h 7031915"/>
              <a:gd name="connsiteX44" fmla="*/ 1570174 w 8033654"/>
              <a:gd name="connsiteY44" fmla="*/ 259499 h 7031915"/>
              <a:gd name="connsiteX45" fmla="*/ 1642008 w 8033654"/>
              <a:gd name="connsiteY45" fmla="*/ 172435 h 7031915"/>
              <a:gd name="connsiteX46" fmla="*/ 1939656 w 8033654"/>
              <a:gd name="connsiteY46" fmla="*/ 11959 h 7031915"/>
              <a:gd name="connsiteX47" fmla="*/ 2058287 w 8033654"/>
              <a:gd name="connsiteY47" fmla="*/ 0 h 7031915"/>
              <a:gd name="connsiteX0" fmla="*/ 2058287 w 8033654"/>
              <a:gd name="connsiteY0" fmla="*/ 0 h 7031915"/>
              <a:gd name="connsiteX1" fmla="*/ 2058326 w 8033654"/>
              <a:gd name="connsiteY1" fmla="*/ 0 h 7031915"/>
              <a:gd name="connsiteX2" fmla="*/ 5971699 w 8033654"/>
              <a:gd name="connsiteY2" fmla="*/ 0 h 7031915"/>
              <a:gd name="connsiteX3" fmla="*/ 5971700 w 8033654"/>
              <a:gd name="connsiteY3" fmla="*/ 0 h 7031915"/>
              <a:gd name="connsiteX4" fmla="*/ 5971740 w 8033654"/>
              <a:gd name="connsiteY4" fmla="*/ 0 h 7031915"/>
              <a:gd name="connsiteX5" fmla="*/ 6090371 w 8033654"/>
              <a:gd name="connsiteY5" fmla="*/ 11959 h 7031915"/>
              <a:gd name="connsiteX6" fmla="*/ 6357004 w 8033654"/>
              <a:gd name="connsiteY6" fmla="*/ 143562 h 7031915"/>
              <a:gd name="connsiteX7" fmla="*/ 6421756 w 8033654"/>
              <a:gd name="connsiteY7" fmla="*/ 209878 h 7031915"/>
              <a:gd name="connsiteX8" fmla="*/ 6426018 w 8033654"/>
              <a:gd name="connsiteY8" fmla="*/ 214243 h 7031915"/>
              <a:gd name="connsiteX9" fmla="*/ 6463356 w 8033654"/>
              <a:gd name="connsiteY9" fmla="*/ 268125 h 7031915"/>
              <a:gd name="connsiteX10" fmla="*/ 7949332 w 8033654"/>
              <a:gd name="connsiteY10" fmla="*/ 3216682 h 7031915"/>
              <a:gd name="connsiteX11" fmla="*/ 7992299 w 8033654"/>
              <a:gd name="connsiteY11" fmla="*/ 3302616 h 7031915"/>
              <a:gd name="connsiteX12" fmla="*/ 8021693 w 8033654"/>
              <a:gd name="connsiteY12" fmla="*/ 3397306 h 7031915"/>
              <a:gd name="connsiteX13" fmla="*/ 8033654 w 8033654"/>
              <a:gd name="connsiteY13" fmla="*/ 3515957 h 7031915"/>
              <a:gd name="connsiteX14" fmla="*/ 8021693 w 8033654"/>
              <a:gd name="connsiteY14" fmla="*/ 3634608 h 7031915"/>
              <a:gd name="connsiteX15" fmla="*/ 7992299 w 8033654"/>
              <a:gd name="connsiteY15" fmla="*/ 3729298 h 7031915"/>
              <a:gd name="connsiteX16" fmla="*/ 7949332 w 8033654"/>
              <a:gd name="connsiteY16" fmla="*/ 3815232 h 7031915"/>
              <a:gd name="connsiteX17" fmla="*/ 6535055 w 8033654"/>
              <a:gd name="connsiteY17" fmla="*/ 6638796 h 7031915"/>
              <a:gd name="connsiteX18" fmla="*/ 6524461 w 8033654"/>
              <a:gd name="connsiteY18" fmla="*/ 6646190 h 7031915"/>
              <a:gd name="connsiteX19" fmla="*/ 6482456 w 8033654"/>
              <a:gd name="connsiteY19" fmla="*/ 6736229 h 7031915"/>
              <a:gd name="connsiteX20" fmla="*/ 6090371 w 8033654"/>
              <a:gd name="connsiteY20" fmla="*/ 7019956 h 7031915"/>
              <a:gd name="connsiteX21" fmla="*/ 5971740 w 8033654"/>
              <a:gd name="connsiteY21" fmla="*/ 7031915 h 7031915"/>
              <a:gd name="connsiteX22" fmla="*/ 5971700 w 8033654"/>
              <a:gd name="connsiteY22" fmla="*/ 7031915 h 7031915"/>
              <a:gd name="connsiteX23" fmla="*/ 2058326 w 8033654"/>
              <a:gd name="connsiteY23" fmla="*/ 7031915 h 7031915"/>
              <a:gd name="connsiteX24" fmla="*/ 2176958 w 8033654"/>
              <a:gd name="connsiteY24" fmla="*/ 7019956 h 7031915"/>
              <a:gd name="connsiteX25" fmla="*/ 2176957 w 8033654"/>
              <a:gd name="connsiteY25" fmla="*/ 7019956 h 7031915"/>
              <a:gd name="connsiteX26" fmla="*/ 2058326 w 8033654"/>
              <a:gd name="connsiteY26" fmla="*/ 7031915 h 7031915"/>
              <a:gd name="connsiteX27" fmla="*/ 2058286 w 8033654"/>
              <a:gd name="connsiteY27" fmla="*/ 7031915 h 7031915"/>
              <a:gd name="connsiteX28" fmla="*/ 1939655 w 8033654"/>
              <a:gd name="connsiteY28" fmla="*/ 7019956 h 7031915"/>
              <a:gd name="connsiteX29" fmla="*/ 1642007 w 8033654"/>
              <a:gd name="connsiteY29" fmla="*/ 6859480 h 7031915"/>
              <a:gd name="connsiteX30" fmla="*/ 1570173 w 8033654"/>
              <a:gd name="connsiteY30" fmla="*/ 6772417 h 7031915"/>
              <a:gd name="connsiteX31" fmla="*/ 1508795 w 8033654"/>
              <a:gd name="connsiteY31" fmla="*/ 6649661 h 7031915"/>
              <a:gd name="connsiteX32" fmla="*/ 1508794 w 8033654"/>
              <a:gd name="connsiteY32" fmla="*/ 6649657 h 7031915"/>
              <a:gd name="connsiteX33" fmla="*/ 115723 w 8033654"/>
              <a:gd name="connsiteY33" fmla="*/ 3863519 h 7031915"/>
              <a:gd name="connsiteX34" fmla="*/ 115722 w 8033654"/>
              <a:gd name="connsiteY34" fmla="*/ 3863518 h 7031915"/>
              <a:gd name="connsiteX35" fmla="*/ 29470 w 8033654"/>
              <a:gd name="connsiteY35" fmla="*/ 3691014 h 7031915"/>
              <a:gd name="connsiteX36" fmla="*/ 11962 w 8033654"/>
              <a:gd name="connsiteY36" fmla="*/ 3634608 h 7031915"/>
              <a:gd name="connsiteX37" fmla="*/ 0 w 8033654"/>
              <a:gd name="connsiteY37" fmla="*/ 3515957 h 7031915"/>
              <a:gd name="connsiteX38" fmla="*/ 11962 w 8033654"/>
              <a:gd name="connsiteY38" fmla="*/ 3397306 h 7031915"/>
              <a:gd name="connsiteX39" fmla="*/ 29470 w 8033654"/>
              <a:gd name="connsiteY39" fmla="*/ 3340901 h 7031915"/>
              <a:gd name="connsiteX40" fmla="*/ 115722 w 8033654"/>
              <a:gd name="connsiteY40" fmla="*/ 3168396 h 7031915"/>
              <a:gd name="connsiteX41" fmla="*/ 115723 w 8033654"/>
              <a:gd name="connsiteY41" fmla="*/ 3168396 h 7031915"/>
              <a:gd name="connsiteX42" fmla="*/ 1508796 w 8033654"/>
              <a:gd name="connsiteY42" fmla="*/ 382255 h 7031915"/>
              <a:gd name="connsiteX43" fmla="*/ 1570174 w 8033654"/>
              <a:gd name="connsiteY43" fmla="*/ 259499 h 7031915"/>
              <a:gd name="connsiteX44" fmla="*/ 1642008 w 8033654"/>
              <a:gd name="connsiteY44" fmla="*/ 172435 h 7031915"/>
              <a:gd name="connsiteX45" fmla="*/ 1939656 w 8033654"/>
              <a:gd name="connsiteY45" fmla="*/ 11959 h 7031915"/>
              <a:gd name="connsiteX46" fmla="*/ 2058287 w 8033654"/>
              <a:gd name="connsiteY46" fmla="*/ 0 h 7031915"/>
              <a:gd name="connsiteX0" fmla="*/ 2058287 w 8033654"/>
              <a:gd name="connsiteY0" fmla="*/ 0 h 7031915"/>
              <a:gd name="connsiteX1" fmla="*/ 2058326 w 8033654"/>
              <a:gd name="connsiteY1" fmla="*/ 0 h 7031915"/>
              <a:gd name="connsiteX2" fmla="*/ 5971699 w 8033654"/>
              <a:gd name="connsiteY2" fmla="*/ 0 h 7031915"/>
              <a:gd name="connsiteX3" fmla="*/ 5971700 w 8033654"/>
              <a:gd name="connsiteY3" fmla="*/ 0 h 7031915"/>
              <a:gd name="connsiteX4" fmla="*/ 5971740 w 8033654"/>
              <a:gd name="connsiteY4" fmla="*/ 0 h 7031915"/>
              <a:gd name="connsiteX5" fmla="*/ 6090371 w 8033654"/>
              <a:gd name="connsiteY5" fmla="*/ 11959 h 7031915"/>
              <a:gd name="connsiteX6" fmla="*/ 6357004 w 8033654"/>
              <a:gd name="connsiteY6" fmla="*/ 143562 h 7031915"/>
              <a:gd name="connsiteX7" fmla="*/ 6421756 w 8033654"/>
              <a:gd name="connsiteY7" fmla="*/ 209878 h 7031915"/>
              <a:gd name="connsiteX8" fmla="*/ 6426018 w 8033654"/>
              <a:gd name="connsiteY8" fmla="*/ 214243 h 7031915"/>
              <a:gd name="connsiteX9" fmla="*/ 6463356 w 8033654"/>
              <a:gd name="connsiteY9" fmla="*/ 268125 h 7031915"/>
              <a:gd name="connsiteX10" fmla="*/ 7949332 w 8033654"/>
              <a:gd name="connsiteY10" fmla="*/ 3216682 h 7031915"/>
              <a:gd name="connsiteX11" fmla="*/ 7992299 w 8033654"/>
              <a:gd name="connsiteY11" fmla="*/ 3302616 h 7031915"/>
              <a:gd name="connsiteX12" fmla="*/ 8021693 w 8033654"/>
              <a:gd name="connsiteY12" fmla="*/ 3397306 h 7031915"/>
              <a:gd name="connsiteX13" fmla="*/ 8033654 w 8033654"/>
              <a:gd name="connsiteY13" fmla="*/ 3515957 h 7031915"/>
              <a:gd name="connsiteX14" fmla="*/ 8021693 w 8033654"/>
              <a:gd name="connsiteY14" fmla="*/ 3634608 h 7031915"/>
              <a:gd name="connsiteX15" fmla="*/ 7992299 w 8033654"/>
              <a:gd name="connsiteY15" fmla="*/ 3729298 h 7031915"/>
              <a:gd name="connsiteX16" fmla="*/ 7949332 w 8033654"/>
              <a:gd name="connsiteY16" fmla="*/ 3815232 h 7031915"/>
              <a:gd name="connsiteX17" fmla="*/ 6535055 w 8033654"/>
              <a:gd name="connsiteY17" fmla="*/ 6638796 h 7031915"/>
              <a:gd name="connsiteX18" fmla="*/ 6524461 w 8033654"/>
              <a:gd name="connsiteY18" fmla="*/ 6646190 h 7031915"/>
              <a:gd name="connsiteX19" fmla="*/ 6482456 w 8033654"/>
              <a:gd name="connsiteY19" fmla="*/ 6736229 h 7031915"/>
              <a:gd name="connsiteX20" fmla="*/ 6090371 w 8033654"/>
              <a:gd name="connsiteY20" fmla="*/ 7019956 h 7031915"/>
              <a:gd name="connsiteX21" fmla="*/ 5971740 w 8033654"/>
              <a:gd name="connsiteY21" fmla="*/ 7031915 h 7031915"/>
              <a:gd name="connsiteX22" fmla="*/ 5971700 w 8033654"/>
              <a:gd name="connsiteY22" fmla="*/ 7031915 h 7031915"/>
              <a:gd name="connsiteX23" fmla="*/ 2058326 w 8033654"/>
              <a:gd name="connsiteY23" fmla="*/ 7031915 h 7031915"/>
              <a:gd name="connsiteX24" fmla="*/ 2176958 w 8033654"/>
              <a:gd name="connsiteY24" fmla="*/ 7019956 h 7031915"/>
              <a:gd name="connsiteX25" fmla="*/ 2058326 w 8033654"/>
              <a:gd name="connsiteY25" fmla="*/ 7031915 h 7031915"/>
              <a:gd name="connsiteX26" fmla="*/ 2058286 w 8033654"/>
              <a:gd name="connsiteY26" fmla="*/ 7031915 h 7031915"/>
              <a:gd name="connsiteX27" fmla="*/ 1939655 w 8033654"/>
              <a:gd name="connsiteY27" fmla="*/ 7019956 h 7031915"/>
              <a:gd name="connsiteX28" fmla="*/ 1642007 w 8033654"/>
              <a:gd name="connsiteY28" fmla="*/ 6859480 h 7031915"/>
              <a:gd name="connsiteX29" fmla="*/ 1570173 w 8033654"/>
              <a:gd name="connsiteY29" fmla="*/ 6772417 h 7031915"/>
              <a:gd name="connsiteX30" fmla="*/ 1508795 w 8033654"/>
              <a:gd name="connsiteY30" fmla="*/ 6649661 h 7031915"/>
              <a:gd name="connsiteX31" fmla="*/ 1508794 w 8033654"/>
              <a:gd name="connsiteY31" fmla="*/ 6649657 h 7031915"/>
              <a:gd name="connsiteX32" fmla="*/ 115723 w 8033654"/>
              <a:gd name="connsiteY32" fmla="*/ 3863519 h 7031915"/>
              <a:gd name="connsiteX33" fmla="*/ 115722 w 8033654"/>
              <a:gd name="connsiteY33" fmla="*/ 3863518 h 7031915"/>
              <a:gd name="connsiteX34" fmla="*/ 29470 w 8033654"/>
              <a:gd name="connsiteY34" fmla="*/ 3691014 h 7031915"/>
              <a:gd name="connsiteX35" fmla="*/ 11962 w 8033654"/>
              <a:gd name="connsiteY35" fmla="*/ 3634608 h 7031915"/>
              <a:gd name="connsiteX36" fmla="*/ 0 w 8033654"/>
              <a:gd name="connsiteY36" fmla="*/ 3515957 h 7031915"/>
              <a:gd name="connsiteX37" fmla="*/ 11962 w 8033654"/>
              <a:gd name="connsiteY37" fmla="*/ 3397306 h 7031915"/>
              <a:gd name="connsiteX38" fmla="*/ 29470 w 8033654"/>
              <a:gd name="connsiteY38" fmla="*/ 3340901 h 7031915"/>
              <a:gd name="connsiteX39" fmla="*/ 115722 w 8033654"/>
              <a:gd name="connsiteY39" fmla="*/ 3168396 h 7031915"/>
              <a:gd name="connsiteX40" fmla="*/ 115723 w 8033654"/>
              <a:gd name="connsiteY40" fmla="*/ 3168396 h 7031915"/>
              <a:gd name="connsiteX41" fmla="*/ 1508796 w 8033654"/>
              <a:gd name="connsiteY41" fmla="*/ 382255 h 7031915"/>
              <a:gd name="connsiteX42" fmla="*/ 1570174 w 8033654"/>
              <a:gd name="connsiteY42" fmla="*/ 259499 h 7031915"/>
              <a:gd name="connsiteX43" fmla="*/ 1642008 w 8033654"/>
              <a:gd name="connsiteY43" fmla="*/ 172435 h 7031915"/>
              <a:gd name="connsiteX44" fmla="*/ 1939656 w 8033654"/>
              <a:gd name="connsiteY44" fmla="*/ 11959 h 7031915"/>
              <a:gd name="connsiteX45" fmla="*/ 2058287 w 8033654"/>
              <a:gd name="connsiteY45" fmla="*/ 0 h 7031915"/>
              <a:gd name="connsiteX0" fmla="*/ 2058287 w 8033654"/>
              <a:gd name="connsiteY0" fmla="*/ 0 h 7031915"/>
              <a:gd name="connsiteX1" fmla="*/ 2058326 w 8033654"/>
              <a:gd name="connsiteY1" fmla="*/ 0 h 7031915"/>
              <a:gd name="connsiteX2" fmla="*/ 5971699 w 8033654"/>
              <a:gd name="connsiteY2" fmla="*/ 0 h 7031915"/>
              <a:gd name="connsiteX3" fmla="*/ 5971700 w 8033654"/>
              <a:gd name="connsiteY3" fmla="*/ 0 h 7031915"/>
              <a:gd name="connsiteX4" fmla="*/ 5971740 w 8033654"/>
              <a:gd name="connsiteY4" fmla="*/ 0 h 7031915"/>
              <a:gd name="connsiteX5" fmla="*/ 6090371 w 8033654"/>
              <a:gd name="connsiteY5" fmla="*/ 11959 h 7031915"/>
              <a:gd name="connsiteX6" fmla="*/ 6357004 w 8033654"/>
              <a:gd name="connsiteY6" fmla="*/ 143562 h 7031915"/>
              <a:gd name="connsiteX7" fmla="*/ 6421756 w 8033654"/>
              <a:gd name="connsiteY7" fmla="*/ 209878 h 7031915"/>
              <a:gd name="connsiteX8" fmla="*/ 6426018 w 8033654"/>
              <a:gd name="connsiteY8" fmla="*/ 214243 h 7031915"/>
              <a:gd name="connsiteX9" fmla="*/ 6463356 w 8033654"/>
              <a:gd name="connsiteY9" fmla="*/ 268125 h 7031915"/>
              <a:gd name="connsiteX10" fmla="*/ 7949332 w 8033654"/>
              <a:gd name="connsiteY10" fmla="*/ 3216682 h 7031915"/>
              <a:gd name="connsiteX11" fmla="*/ 7992299 w 8033654"/>
              <a:gd name="connsiteY11" fmla="*/ 3302616 h 7031915"/>
              <a:gd name="connsiteX12" fmla="*/ 8021693 w 8033654"/>
              <a:gd name="connsiteY12" fmla="*/ 3397306 h 7031915"/>
              <a:gd name="connsiteX13" fmla="*/ 8033654 w 8033654"/>
              <a:gd name="connsiteY13" fmla="*/ 3515957 h 7031915"/>
              <a:gd name="connsiteX14" fmla="*/ 8021693 w 8033654"/>
              <a:gd name="connsiteY14" fmla="*/ 3634608 h 7031915"/>
              <a:gd name="connsiteX15" fmla="*/ 7992299 w 8033654"/>
              <a:gd name="connsiteY15" fmla="*/ 3729298 h 7031915"/>
              <a:gd name="connsiteX16" fmla="*/ 7949332 w 8033654"/>
              <a:gd name="connsiteY16" fmla="*/ 3815232 h 7031915"/>
              <a:gd name="connsiteX17" fmla="*/ 6535055 w 8033654"/>
              <a:gd name="connsiteY17" fmla="*/ 6638796 h 7031915"/>
              <a:gd name="connsiteX18" fmla="*/ 6524461 w 8033654"/>
              <a:gd name="connsiteY18" fmla="*/ 6646190 h 7031915"/>
              <a:gd name="connsiteX19" fmla="*/ 6482456 w 8033654"/>
              <a:gd name="connsiteY19" fmla="*/ 6736229 h 7031915"/>
              <a:gd name="connsiteX20" fmla="*/ 6090371 w 8033654"/>
              <a:gd name="connsiteY20" fmla="*/ 7019956 h 7031915"/>
              <a:gd name="connsiteX21" fmla="*/ 5971740 w 8033654"/>
              <a:gd name="connsiteY21" fmla="*/ 7031915 h 7031915"/>
              <a:gd name="connsiteX22" fmla="*/ 5971700 w 8033654"/>
              <a:gd name="connsiteY22" fmla="*/ 7031915 h 7031915"/>
              <a:gd name="connsiteX23" fmla="*/ 2058326 w 8033654"/>
              <a:gd name="connsiteY23" fmla="*/ 7031915 h 7031915"/>
              <a:gd name="connsiteX24" fmla="*/ 2058326 w 8033654"/>
              <a:gd name="connsiteY24" fmla="*/ 7031915 h 7031915"/>
              <a:gd name="connsiteX25" fmla="*/ 2058286 w 8033654"/>
              <a:gd name="connsiteY25" fmla="*/ 7031915 h 7031915"/>
              <a:gd name="connsiteX26" fmla="*/ 1939655 w 8033654"/>
              <a:gd name="connsiteY26" fmla="*/ 7019956 h 7031915"/>
              <a:gd name="connsiteX27" fmla="*/ 1642007 w 8033654"/>
              <a:gd name="connsiteY27" fmla="*/ 6859480 h 7031915"/>
              <a:gd name="connsiteX28" fmla="*/ 1570173 w 8033654"/>
              <a:gd name="connsiteY28" fmla="*/ 6772417 h 7031915"/>
              <a:gd name="connsiteX29" fmla="*/ 1508795 w 8033654"/>
              <a:gd name="connsiteY29" fmla="*/ 6649661 h 7031915"/>
              <a:gd name="connsiteX30" fmla="*/ 1508794 w 8033654"/>
              <a:gd name="connsiteY30" fmla="*/ 6649657 h 7031915"/>
              <a:gd name="connsiteX31" fmla="*/ 115723 w 8033654"/>
              <a:gd name="connsiteY31" fmla="*/ 3863519 h 7031915"/>
              <a:gd name="connsiteX32" fmla="*/ 115722 w 8033654"/>
              <a:gd name="connsiteY32" fmla="*/ 3863518 h 7031915"/>
              <a:gd name="connsiteX33" fmla="*/ 29470 w 8033654"/>
              <a:gd name="connsiteY33" fmla="*/ 3691014 h 7031915"/>
              <a:gd name="connsiteX34" fmla="*/ 11962 w 8033654"/>
              <a:gd name="connsiteY34" fmla="*/ 3634608 h 7031915"/>
              <a:gd name="connsiteX35" fmla="*/ 0 w 8033654"/>
              <a:gd name="connsiteY35" fmla="*/ 3515957 h 7031915"/>
              <a:gd name="connsiteX36" fmla="*/ 11962 w 8033654"/>
              <a:gd name="connsiteY36" fmla="*/ 3397306 h 7031915"/>
              <a:gd name="connsiteX37" fmla="*/ 29470 w 8033654"/>
              <a:gd name="connsiteY37" fmla="*/ 3340901 h 7031915"/>
              <a:gd name="connsiteX38" fmla="*/ 115722 w 8033654"/>
              <a:gd name="connsiteY38" fmla="*/ 3168396 h 7031915"/>
              <a:gd name="connsiteX39" fmla="*/ 115723 w 8033654"/>
              <a:gd name="connsiteY39" fmla="*/ 3168396 h 7031915"/>
              <a:gd name="connsiteX40" fmla="*/ 1508796 w 8033654"/>
              <a:gd name="connsiteY40" fmla="*/ 382255 h 7031915"/>
              <a:gd name="connsiteX41" fmla="*/ 1570174 w 8033654"/>
              <a:gd name="connsiteY41" fmla="*/ 259499 h 7031915"/>
              <a:gd name="connsiteX42" fmla="*/ 1642008 w 8033654"/>
              <a:gd name="connsiteY42" fmla="*/ 172435 h 7031915"/>
              <a:gd name="connsiteX43" fmla="*/ 1939656 w 8033654"/>
              <a:gd name="connsiteY43" fmla="*/ 11959 h 7031915"/>
              <a:gd name="connsiteX44" fmla="*/ 2058287 w 8033654"/>
              <a:gd name="connsiteY44" fmla="*/ 0 h 7031915"/>
              <a:gd name="connsiteX0" fmla="*/ 2058287 w 8033654"/>
              <a:gd name="connsiteY0" fmla="*/ 0 h 7031915"/>
              <a:gd name="connsiteX1" fmla="*/ 2058326 w 8033654"/>
              <a:gd name="connsiteY1" fmla="*/ 0 h 7031915"/>
              <a:gd name="connsiteX2" fmla="*/ 5971699 w 8033654"/>
              <a:gd name="connsiteY2" fmla="*/ 0 h 7031915"/>
              <a:gd name="connsiteX3" fmla="*/ 5971700 w 8033654"/>
              <a:gd name="connsiteY3" fmla="*/ 0 h 7031915"/>
              <a:gd name="connsiteX4" fmla="*/ 5971740 w 8033654"/>
              <a:gd name="connsiteY4" fmla="*/ 0 h 7031915"/>
              <a:gd name="connsiteX5" fmla="*/ 6090371 w 8033654"/>
              <a:gd name="connsiteY5" fmla="*/ 11959 h 7031915"/>
              <a:gd name="connsiteX6" fmla="*/ 6357004 w 8033654"/>
              <a:gd name="connsiteY6" fmla="*/ 143562 h 7031915"/>
              <a:gd name="connsiteX7" fmla="*/ 6421756 w 8033654"/>
              <a:gd name="connsiteY7" fmla="*/ 209878 h 7031915"/>
              <a:gd name="connsiteX8" fmla="*/ 6426018 w 8033654"/>
              <a:gd name="connsiteY8" fmla="*/ 214243 h 7031915"/>
              <a:gd name="connsiteX9" fmla="*/ 6463356 w 8033654"/>
              <a:gd name="connsiteY9" fmla="*/ 268125 h 7031915"/>
              <a:gd name="connsiteX10" fmla="*/ 7949332 w 8033654"/>
              <a:gd name="connsiteY10" fmla="*/ 3216682 h 7031915"/>
              <a:gd name="connsiteX11" fmla="*/ 7992299 w 8033654"/>
              <a:gd name="connsiteY11" fmla="*/ 3302616 h 7031915"/>
              <a:gd name="connsiteX12" fmla="*/ 8021693 w 8033654"/>
              <a:gd name="connsiteY12" fmla="*/ 3397306 h 7031915"/>
              <a:gd name="connsiteX13" fmla="*/ 8033654 w 8033654"/>
              <a:gd name="connsiteY13" fmla="*/ 3515957 h 7031915"/>
              <a:gd name="connsiteX14" fmla="*/ 8021693 w 8033654"/>
              <a:gd name="connsiteY14" fmla="*/ 3634608 h 7031915"/>
              <a:gd name="connsiteX15" fmla="*/ 7992299 w 8033654"/>
              <a:gd name="connsiteY15" fmla="*/ 3729298 h 7031915"/>
              <a:gd name="connsiteX16" fmla="*/ 7949332 w 8033654"/>
              <a:gd name="connsiteY16" fmla="*/ 3815232 h 7031915"/>
              <a:gd name="connsiteX17" fmla="*/ 6535055 w 8033654"/>
              <a:gd name="connsiteY17" fmla="*/ 6638796 h 7031915"/>
              <a:gd name="connsiteX18" fmla="*/ 6482456 w 8033654"/>
              <a:gd name="connsiteY18" fmla="*/ 6736229 h 7031915"/>
              <a:gd name="connsiteX19" fmla="*/ 6090371 w 8033654"/>
              <a:gd name="connsiteY19" fmla="*/ 7019956 h 7031915"/>
              <a:gd name="connsiteX20" fmla="*/ 5971740 w 8033654"/>
              <a:gd name="connsiteY20" fmla="*/ 7031915 h 7031915"/>
              <a:gd name="connsiteX21" fmla="*/ 5971700 w 8033654"/>
              <a:gd name="connsiteY21" fmla="*/ 7031915 h 7031915"/>
              <a:gd name="connsiteX22" fmla="*/ 2058326 w 8033654"/>
              <a:gd name="connsiteY22" fmla="*/ 7031915 h 7031915"/>
              <a:gd name="connsiteX23" fmla="*/ 2058326 w 8033654"/>
              <a:gd name="connsiteY23" fmla="*/ 7031915 h 7031915"/>
              <a:gd name="connsiteX24" fmla="*/ 2058286 w 8033654"/>
              <a:gd name="connsiteY24" fmla="*/ 7031915 h 7031915"/>
              <a:gd name="connsiteX25" fmla="*/ 1939655 w 8033654"/>
              <a:gd name="connsiteY25" fmla="*/ 7019956 h 7031915"/>
              <a:gd name="connsiteX26" fmla="*/ 1642007 w 8033654"/>
              <a:gd name="connsiteY26" fmla="*/ 6859480 h 7031915"/>
              <a:gd name="connsiteX27" fmla="*/ 1570173 w 8033654"/>
              <a:gd name="connsiteY27" fmla="*/ 6772417 h 7031915"/>
              <a:gd name="connsiteX28" fmla="*/ 1508795 w 8033654"/>
              <a:gd name="connsiteY28" fmla="*/ 6649661 h 7031915"/>
              <a:gd name="connsiteX29" fmla="*/ 1508794 w 8033654"/>
              <a:gd name="connsiteY29" fmla="*/ 6649657 h 7031915"/>
              <a:gd name="connsiteX30" fmla="*/ 115723 w 8033654"/>
              <a:gd name="connsiteY30" fmla="*/ 3863519 h 7031915"/>
              <a:gd name="connsiteX31" fmla="*/ 115722 w 8033654"/>
              <a:gd name="connsiteY31" fmla="*/ 3863518 h 7031915"/>
              <a:gd name="connsiteX32" fmla="*/ 29470 w 8033654"/>
              <a:gd name="connsiteY32" fmla="*/ 3691014 h 7031915"/>
              <a:gd name="connsiteX33" fmla="*/ 11962 w 8033654"/>
              <a:gd name="connsiteY33" fmla="*/ 3634608 h 7031915"/>
              <a:gd name="connsiteX34" fmla="*/ 0 w 8033654"/>
              <a:gd name="connsiteY34" fmla="*/ 3515957 h 7031915"/>
              <a:gd name="connsiteX35" fmla="*/ 11962 w 8033654"/>
              <a:gd name="connsiteY35" fmla="*/ 3397306 h 7031915"/>
              <a:gd name="connsiteX36" fmla="*/ 29470 w 8033654"/>
              <a:gd name="connsiteY36" fmla="*/ 3340901 h 7031915"/>
              <a:gd name="connsiteX37" fmla="*/ 115722 w 8033654"/>
              <a:gd name="connsiteY37" fmla="*/ 3168396 h 7031915"/>
              <a:gd name="connsiteX38" fmla="*/ 115723 w 8033654"/>
              <a:gd name="connsiteY38" fmla="*/ 3168396 h 7031915"/>
              <a:gd name="connsiteX39" fmla="*/ 1508796 w 8033654"/>
              <a:gd name="connsiteY39" fmla="*/ 382255 h 7031915"/>
              <a:gd name="connsiteX40" fmla="*/ 1570174 w 8033654"/>
              <a:gd name="connsiteY40" fmla="*/ 259499 h 7031915"/>
              <a:gd name="connsiteX41" fmla="*/ 1642008 w 8033654"/>
              <a:gd name="connsiteY41" fmla="*/ 172435 h 7031915"/>
              <a:gd name="connsiteX42" fmla="*/ 1939656 w 8033654"/>
              <a:gd name="connsiteY42" fmla="*/ 11959 h 7031915"/>
              <a:gd name="connsiteX43" fmla="*/ 2058287 w 8033654"/>
              <a:gd name="connsiteY43" fmla="*/ 0 h 7031915"/>
              <a:gd name="connsiteX0" fmla="*/ 2058287 w 8033654"/>
              <a:gd name="connsiteY0" fmla="*/ 0 h 7031915"/>
              <a:gd name="connsiteX1" fmla="*/ 2058326 w 8033654"/>
              <a:gd name="connsiteY1" fmla="*/ 0 h 7031915"/>
              <a:gd name="connsiteX2" fmla="*/ 5971699 w 8033654"/>
              <a:gd name="connsiteY2" fmla="*/ 0 h 7031915"/>
              <a:gd name="connsiteX3" fmla="*/ 5971700 w 8033654"/>
              <a:gd name="connsiteY3" fmla="*/ 0 h 7031915"/>
              <a:gd name="connsiteX4" fmla="*/ 5971740 w 8033654"/>
              <a:gd name="connsiteY4" fmla="*/ 0 h 7031915"/>
              <a:gd name="connsiteX5" fmla="*/ 6090371 w 8033654"/>
              <a:gd name="connsiteY5" fmla="*/ 11959 h 7031915"/>
              <a:gd name="connsiteX6" fmla="*/ 6357004 w 8033654"/>
              <a:gd name="connsiteY6" fmla="*/ 143562 h 7031915"/>
              <a:gd name="connsiteX7" fmla="*/ 6421756 w 8033654"/>
              <a:gd name="connsiteY7" fmla="*/ 209878 h 7031915"/>
              <a:gd name="connsiteX8" fmla="*/ 6426018 w 8033654"/>
              <a:gd name="connsiteY8" fmla="*/ 214243 h 7031915"/>
              <a:gd name="connsiteX9" fmla="*/ 6463356 w 8033654"/>
              <a:gd name="connsiteY9" fmla="*/ 268125 h 7031915"/>
              <a:gd name="connsiteX10" fmla="*/ 7949332 w 8033654"/>
              <a:gd name="connsiteY10" fmla="*/ 3216682 h 7031915"/>
              <a:gd name="connsiteX11" fmla="*/ 7992299 w 8033654"/>
              <a:gd name="connsiteY11" fmla="*/ 3302616 h 7031915"/>
              <a:gd name="connsiteX12" fmla="*/ 8021693 w 8033654"/>
              <a:gd name="connsiteY12" fmla="*/ 3397306 h 7031915"/>
              <a:gd name="connsiteX13" fmla="*/ 8033654 w 8033654"/>
              <a:gd name="connsiteY13" fmla="*/ 3515957 h 7031915"/>
              <a:gd name="connsiteX14" fmla="*/ 8021693 w 8033654"/>
              <a:gd name="connsiteY14" fmla="*/ 3634608 h 7031915"/>
              <a:gd name="connsiteX15" fmla="*/ 7992299 w 8033654"/>
              <a:gd name="connsiteY15" fmla="*/ 3729298 h 7031915"/>
              <a:gd name="connsiteX16" fmla="*/ 7949332 w 8033654"/>
              <a:gd name="connsiteY16" fmla="*/ 3815232 h 7031915"/>
              <a:gd name="connsiteX17" fmla="*/ 6482456 w 8033654"/>
              <a:gd name="connsiteY17" fmla="*/ 6736229 h 7031915"/>
              <a:gd name="connsiteX18" fmla="*/ 6090371 w 8033654"/>
              <a:gd name="connsiteY18" fmla="*/ 7019956 h 7031915"/>
              <a:gd name="connsiteX19" fmla="*/ 5971740 w 8033654"/>
              <a:gd name="connsiteY19" fmla="*/ 7031915 h 7031915"/>
              <a:gd name="connsiteX20" fmla="*/ 5971700 w 8033654"/>
              <a:gd name="connsiteY20" fmla="*/ 7031915 h 7031915"/>
              <a:gd name="connsiteX21" fmla="*/ 2058326 w 8033654"/>
              <a:gd name="connsiteY21" fmla="*/ 7031915 h 7031915"/>
              <a:gd name="connsiteX22" fmla="*/ 2058326 w 8033654"/>
              <a:gd name="connsiteY22" fmla="*/ 7031915 h 7031915"/>
              <a:gd name="connsiteX23" fmla="*/ 2058286 w 8033654"/>
              <a:gd name="connsiteY23" fmla="*/ 7031915 h 7031915"/>
              <a:gd name="connsiteX24" fmla="*/ 1939655 w 8033654"/>
              <a:gd name="connsiteY24" fmla="*/ 7019956 h 7031915"/>
              <a:gd name="connsiteX25" fmla="*/ 1642007 w 8033654"/>
              <a:gd name="connsiteY25" fmla="*/ 6859480 h 7031915"/>
              <a:gd name="connsiteX26" fmla="*/ 1570173 w 8033654"/>
              <a:gd name="connsiteY26" fmla="*/ 6772417 h 7031915"/>
              <a:gd name="connsiteX27" fmla="*/ 1508795 w 8033654"/>
              <a:gd name="connsiteY27" fmla="*/ 6649661 h 7031915"/>
              <a:gd name="connsiteX28" fmla="*/ 1508794 w 8033654"/>
              <a:gd name="connsiteY28" fmla="*/ 6649657 h 7031915"/>
              <a:gd name="connsiteX29" fmla="*/ 115723 w 8033654"/>
              <a:gd name="connsiteY29" fmla="*/ 3863519 h 7031915"/>
              <a:gd name="connsiteX30" fmla="*/ 115722 w 8033654"/>
              <a:gd name="connsiteY30" fmla="*/ 3863518 h 7031915"/>
              <a:gd name="connsiteX31" fmla="*/ 29470 w 8033654"/>
              <a:gd name="connsiteY31" fmla="*/ 3691014 h 7031915"/>
              <a:gd name="connsiteX32" fmla="*/ 11962 w 8033654"/>
              <a:gd name="connsiteY32" fmla="*/ 3634608 h 7031915"/>
              <a:gd name="connsiteX33" fmla="*/ 0 w 8033654"/>
              <a:gd name="connsiteY33" fmla="*/ 3515957 h 7031915"/>
              <a:gd name="connsiteX34" fmla="*/ 11962 w 8033654"/>
              <a:gd name="connsiteY34" fmla="*/ 3397306 h 7031915"/>
              <a:gd name="connsiteX35" fmla="*/ 29470 w 8033654"/>
              <a:gd name="connsiteY35" fmla="*/ 3340901 h 7031915"/>
              <a:gd name="connsiteX36" fmla="*/ 115722 w 8033654"/>
              <a:gd name="connsiteY36" fmla="*/ 3168396 h 7031915"/>
              <a:gd name="connsiteX37" fmla="*/ 115723 w 8033654"/>
              <a:gd name="connsiteY37" fmla="*/ 3168396 h 7031915"/>
              <a:gd name="connsiteX38" fmla="*/ 1508796 w 8033654"/>
              <a:gd name="connsiteY38" fmla="*/ 382255 h 7031915"/>
              <a:gd name="connsiteX39" fmla="*/ 1570174 w 8033654"/>
              <a:gd name="connsiteY39" fmla="*/ 259499 h 7031915"/>
              <a:gd name="connsiteX40" fmla="*/ 1642008 w 8033654"/>
              <a:gd name="connsiteY40" fmla="*/ 172435 h 7031915"/>
              <a:gd name="connsiteX41" fmla="*/ 1939656 w 8033654"/>
              <a:gd name="connsiteY41" fmla="*/ 11959 h 7031915"/>
              <a:gd name="connsiteX42" fmla="*/ 2058287 w 8033654"/>
              <a:gd name="connsiteY42" fmla="*/ 0 h 7031915"/>
              <a:gd name="connsiteX0" fmla="*/ 2058287 w 8033654"/>
              <a:gd name="connsiteY0" fmla="*/ 0 h 7031915"/>
              <a:gd name="connsiteX1" fmla="*/ 2058326 w 8033654"/>
              <a:gd name="connsiteY1" fmla="*/ 0 h 7031915"/>
              <a:gd name="connsiteX2" fmla="*/ 5971699 w 8033654"/>
              <a:gd name="connsiteY2" fmla="*/ 0 h 7031915"/>
              <a:gd name="connsiteX3" fmla="*/ 5971700 w 8033654"/>
              <a:gd name="connsiteY3" fmla="*/ 0 h 7031915"/>
              <a:gd name="connsiteX4" fmla="*/ 5971740 w 8033654"/>
              <a:gd name="connsiteY4" fmla="*/ 0 h 7031915"/>
              <a:gd name="connsiteX5" fmla="*/ 6090371 w 8033654"/>
              <a:gd name="connsiteY5" fmla="*/ 11959 h 7031915"/>
              <a:gd name="connsiteX6" fmla="*/ 6357004 w 8033654"/>
              <a:gd name="connsiteY6" fmla="*/ 143562 h 7031915"/>
              <a:gd name="connsiteX7" fmla="*/ 6421756 w 8033654"/>
              <a:gd name="connsiteY7" fmla="*/ 209878 h 7031915"/>
              <a:gd name="connsiteX8" fmla="*/ 6426018 w 8033654"/>
              <a:gd name="connsiteY8" fmla="*/ 214243 h 7031915"/>
              <a:gd name="connsiteX9" fmla="*/ 7949332 w 8033654"/>
              <a:gd name="connsiteY9" fmla="*/ 3216682 h 7031915"/>
              <a:gd name="connsiteX10" fmla="*/ 7992299 w 8033654"/>
              <a:gd name="connsiteY10" fmla="*/ 3302616 h 7031915"/>
              <a:gd name="connsiteX11" fmla="*/ 8021693 w 8033654"/>
              <a:gd name="connsiteY11" fmla="*/ 3397306 h 7031915"/>
              <a:gd name="connsiteX12" fmla="*/ 8033654 w 8033654"/>
              <a:gd name="connsiteY12" fmla="*/ 3515957 h 7031915"/>
              <a:gd name="connsiteX13" fmla="*/ 8021693 w 8033654"/>
              <a:gd name="connsiteY13" fmla="*/ 3634608 h 7031915"/>
              <a:gd name="connsiteX14" fmla="*/ 7992299 w 8033654"/>
              <a:gd name="connsiteY14" fmla="*/ 3729298 h 7031915"/>
              <a:gd name="connsiteX15" fmla="*/ 7949332 w 8033654"/>
              <a:gd name="connsiteY15" fmla="*/ 3815232 h 7031915"/>
              <a:gd name="connsiteX16" fmla="*/ 6482456 w 8033654"/>
              <a:gd name="connsiteY16" fmla="*/ 6736229 h 7031915"/>
              <a:gd name="connsiteX17" fmla="*/ 6090371 w 8033654"/>
              <a:gd name="connsiteY17" fmla="*/ 7019956 h 7031915"/>
              <a:gd name="connsiteX18" fmla="*/ 5971740 w 8033654"/>
              <a:gd name="connsiteY18" fmla="*/ 7031915 h 7031915"/>
              <a:gd name="connsiteX19" fmla="*/ 5971700 w 8033654"/>
              <a:gd name="connsiteY19" fmla="*/ 7031915 h 7031915"/>
              <a:gd name="connsiteX20" fmla="*/ 2058326 w 8033654"/>
              <a:gd name="connsiteY20" fmla="*/ 7031915 h 7031915"/>
              <a:gd name="connsiteX21" fmla="*/ 2058326 w 8033654"/>
              <a:gd name="connsiteY21" fmla="*/ 7031915 h 7031915"/>
              <a:gd name="connsiteX22" fmla="*/ 2058286 w 8033654"/>
              <a:gd name="connsiteY22" fmla="*/ 7031915 h 7031915"/>
              <a:gd name="connsiteX23" fmla="*/ 1939655 w 8033654"/>
              <a:gd name="connsiteY23" fmla="*/ 7019956 h 7031915"/>
              <a:gd name="connsiteX24" fmla="*/ 1642007 w 8033654"/>
              <a:gd name="connsiteY24" fmla="*/ 6859480 h 7031915"/>
              <a:gd name="connsiteX25" fmla="*/ 1570173 w 8033654"/>
              <a:gd name="connsiteY25" fmla="*/ 6772417 h 7031915"/>
              <a:gd name="connsiteX26" fmla="*/ 1508795 w 8033654"/>
              <a:gd name="connsiteY26" fmla="*/ 6649661 h 7031915"/>
              <a:gd name="connsiteX27" fmla="*/ 1508794 w 8033654"/>
              <a:gd name="connsiteY27" fmla="*/ 6649657 h 7031915"/>
              <a:gd name="connsiteX28" fmla="*/ 115723 w 8033654"/>
              <a:gd name="connsiteY28" fmla="*/ 3863519 h 7031915"/>
              <a:gd name="connsiteX29" fmla="*/ 115722 w 8033654"/>
              <a:gd name="connsiteY29" fmla="*/ 3863518 h 7031915"/>
              <a:gd name="connsiteX30" fmla="*/ 29470 w 8033654"/>
              <a:gd name="connsiteY30" fmla="*/ 3691014 h 7031915"/>
              <a:gd name="connsiteX31" fmla="*/ 11962 w 8033654"/>
              <a:gd name="connsiteY31" fmla="*/ 3634608 h 7031915"/>
              <a:gd name="connsiteX32" fmla="*/ 0 w 8033654"/>
              <a:gd name="connsiteY32" fmla="*/ 3515957 h 7031915"/>
              <a:gd name="connsiteX33" fmla="*/ 11962 w 8033654"/>
              <a:gd name="connsiteY33" fmla="*/ 3397306 h 7031915"/>
              <a:gd name="connsiteX34" fmla="*/ 29470 w 8033654"/>
              <a:gd name="connsiteY34" fmla="*/ 3340901 h 7031915"/>
              <a:gd name="connsiteX35" fmla="*/ 115722 w 8033654"/>
              <a:gd name="connsiteY35" fmla="*/ 3168396 h 7031915"/>
              <a:gd name="connsiteX36" fmla="*/ 115723 w 8033654"/>
              <a:gd name="connsiteY36" fmla="*/ 3168396 h 7031915"/>
              <a:gd name="connsiteX37" fmla="*/ 1508796 w 8033654"/>
              <a:gd name="connsiteY37" fmla="*/ 382255 h 7031915"/>
              <a:gd name="connsiteX38" fmla="*/ 1570174 w 8033654"/>
              <a:gd name="connsiteY38" fmla="*/ 259499 h 7031915"/>
              <a:gd name="connsiteX39" fmla="*/ 1642008 w 8033654"/>
              <a:gd name="connsiteY39" fmla="*/ 172435 h 7031915"/>
              <a:gd name="connsiteX40" fmla="*/ 1939656 w 8033654"/>
              <a:gd name="connsiteY40" fmla="*/ 11959 h 7031915"/>
              <a:gd name="connsiteX41" fmla="*/ 2058287 w 8033654"/>
              <a:gd name="connsiteY41" fmla="*/ 0 h 703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noFill/>
          <a:ln w="12700">
            <a:solidFill>
              <a:srgbClr val="D8783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cs typeface="+mn-ea"/>
              <a:sym typeface="+mn-lt"/>
            </a:endParaRPr>
          </a:p>
        </p:txBody>
      </p:sp>
      <p:sp>
        <p:nvSpPr>
          <p:cNvPr id="134" name="任意多边形: 形状 7"/>
          <p:cNvSpPr/>
          <p:nvPr/>
        </p:nvSpPr>
        <p:spPr>
          <a:xfrm rot="16200000">
            <a:off x="6333665" y="2278319"/>
            <a:ext cx="1854144" cy="1622943"/>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52162 w 8033654"/>
              <a:gd name="connsiteY4" fmla="*/ 494730 h 7031915"/>
              <a:gd name="connsiteX5" fmla="*/ 6529086 w 8033654"/>
              <a:gd name="connsiteY5" fmla="*/ 402424 h 7031915"/>
              <a:gd name="connsiteX6" fmla="*/ 6546753 w 8033654"/>
              <a:gd name="connsiteY6" fmla="*/ 467828 h 7031915"/>
              <a:gd name="connsiteX7" fmla="*/ 6540064 w 8033654"/>
              <a:gd name="connsiteY7" fmla="*/ 434562 h 7031915"/>
              <a:gd name="connsiteX8" fmla="*/ 6529086 w 8033654"/>
              <a:gd name="connsiteY8" fmla="*/ 402424 h 7031915"/>
              <a:gd name="connsiteX9" fmla="*/ 6482461 w 8033654"/>
              <a:gd name="connsiteY9" fmla="*/ 295697 h 7031915"/>
              <a:gd name="connsiteX10" fmla="*/ 6520430 w 8033654"/>
              <a:gd name="connsiteY10" fmla="*/ 377086 h 7031915"/>
              <a:gd name="connsiteX11" fmla="*/ 6515577 w 8033654"/>
              <a:gd name="connsiteY11" fmla="*/ 362878 h 7031915"/>
              <a:gd name="connsiteX12" fmla="*/ 6482461 w 8033654"/>
              <a:gd name="connsiteY12" fmla="*/ 295697 h 7031915"/>
              <a:gd name="connsiteX13" fmla="*/ 2058287 w 8033654"/>
              <a:gd name="connsiteY13" fmla="*/ 0 h 7031915"/>
              <a:gd name="connsiteX14" fmla="*/ 2058326 w 8033654"/>
              <a:gd name="connsiteY14" fmla="*/ 0 h 7031915"/>
              <a:gd name="connsiteX15" fmla="*/ 5971699 w 8033654"/>
              <a:gd name="connsiteY15" fmla="*/ 0 h 7031915"/>
              <a:gd name="connsiteX16" fmla="*/ 5971700 w 8033654"/>
              <a:gd name="connsiteY16" fmla="*/ 0 h 7031915"/>
              <a:gd name="connsiteX17" fmla="*/ 5971740 w 8033654"/>
              <a:gd name="connsiteY17" fmla="*/ 0 h 7031915"/>
              <a:gd name="connsiteX18" fmla="*/ 6090371 w 8033654"/>
              <a:gd name="connsiteY18" fmla="*/ 11959 h 7031915"/>
              <a:gd name="connsiteX19" fmla="*/ 6357004 w 8033654"/>
              <a:gd name="connsiteY19" fmla="*/ 143562 h 7031915"/>
              <a:gd name="connsiteX20" fmla="*/ 6421756 w 8033654"/>
              <a:gd name="connsiteY20" fmla="*/ 209878 h 7031915"/>
              <a:gd name="connsiteX21" fmla="*/ 6426018 w 8033654"/>
              <a:gd name="connsiteY21" fmla="*/ 214243 h 7031915"/>
              <a:gd name="connsiteX22" fmla="*/ 6463356 w 8033654"/>
              <a:gd name="connsiteY22" fmla="*/ 268125 h 7031915"/>
              <a:gd name="connsiteX23" fmla="*/ 6480094 w 8033654"/>
              <a:gd name="connsiteY23" fmla="*/ 292278 h 7031915"/>
              <a:gd name="connsiteX24" fmla="*/ 6490605 w 8033654"/>
              <a:gd name="connsiteY24" fmla="*/ 298322 h 7031915"/>
              <a:gd name="connsiteX25" fmla="*/ 7949332 w 8033654"/>
              <a:gd name="connsiteY25" fmla="*/ 3216682 h 7031915"/>
              <a:gd name="connsiteX26" fmla="*/ 7992299 w 8033654"/>
              <a:gd name="connsiteY26" fmla="*/ 3302616 h 7031915"/>
              <a:gd name="connsiteX27" fmla="*/ 8021693 w 8033654"/>
              <a:gd name="connsiteY27" fmla="*/ 3397306 h 7031915"/>
              <a:gd name="connsiteX28" fmla="*/ 8033654 w 8033654"/>
              <a:gd name="connsiteY28" fmla="*/ 3515957 h 7031915"/>
              <a:gd name="connsiteX29" fmla="*/ 8021693 w 8033654"/>
              <a:gd name="connsiteY29" fmla="*/ 3634608 h 7031915"/>
              <a:gd name="connsiteX30" fmla="*/ 7992299 w 8033654"/>
              <a:gd name="connsiteY30" fmla="*/ 3729298 h 7031915"/>
              <a:gd name="connsiteX31" fmla="*/ 7949332 w 8033654"/>
              <a:gd name="connsiteY31" fmla="*/ 3815232 h 7031915"/>
              <a:gd name="connsiteX32" fmla="*/ 6535055 w 8033654"/>
              <a:gd name="connsiteY32" fmla="*/ 6638796 h 7031915"/>
              <a:gd name="connsiteX33" fmla="*/ 6524461 w 8033654"/>
              <a:gd name="connsiteY33" fmla="*/ 6646190 h 7031915"/>
              <a:gd name="connsiteX34" fmla="*/ 6482456 w 8033654"/>
              <a:gd name="connsiteY34" fmla="*/ 6736229 h 7031915"/>
              <a:gd name="connsiteX35" fmla="*/ 6090371 w 8033654"/>
              <a:gd name="connsiteY35" fmla="*/ 7019956 h 7031915"/>
              <a:gd name="connsiteX36" fmla="*/ 5971740 w 8033654"/>
              <a:gd name="connsiteY36" fmla="*/ 7031915 h 7031915"/>
              <a:gd name="connsiteX37" fmla="*/ 5971700 w 8033654"/>
              <a:gd name="connsiteY37" fmla="*/ 7031915 h 7031915"/>
              <a:gd name="connsiteX38" fmla="*/ 2058326 w 8033654"/>
              <a:gd name="connsiteY38" fmla="*/ 7031915 h 7031915"/>
              <a:gd name="connsiteX39" fmla="*/ 2176958 w 8033654"/>
              <a:gd name="connsiteY39" fmla="*/ 7019956 h 7031915"/>
              <a:gd name="connsiteX40" fmla="*/ 2363588 w 8033654"/>
              <a:gd name="connsiteY40" fmla="*/ 6946684 h 7031915"/>
              <a:gd name="connsiteX41" fmla="*/ 2418335 w 8033654"/>
              <a:gd name="connsiteY41" fmla="*/ 6906767 h 7031915"/>
              <a:gd name="connsiteX42" fmla="*/ 2418334 w 8033654"/>
              <a:gd name="connsiteY42" fmla="*/ 6906767 h 7031915"/>
              <a:gd name="connsiteX43" fmla="*/ 2176957 w 8033654"/>
              <a:gd name="connsiteY43" fmla="*/ 7019956 h 7031915"/>
              <a:gd name="connsiteX44" fmla="*/ 2058326 w 8033654"/>
              <a:gd name="connsiteY44" fmla="*/ 7031915 h 7031915"/>
              <a:gd name="connsiteX45" fmla="*/ 2058286 w 8033654"/>
              <a:gd name="connsiteY45" fmla="*/ 7031915 h 7031915"/>
              <a:gd name="connsiteX46" fmla="*/ 1939655 w 8033654"/>
              <a:gd name="connsiteY46" fmla="*/ 7019956 h 7031915"/>
              <a:gd name="connsiteX47" fmla="*/ 1642007 w 8033654"/>
              <a:gd name="connsiteY47" fmla="*/ 6859480 h 7031915"/>
              <a:gd name="connsiteX48" fmla="*/ 1570173 w 8033654"/>
              <a:gd name="connsiteY48" fmla="*/ 6772417 h 7031915"/>
              <a:gd name="connsiteX49" fmla="*/ 1508795 w 8033654"/>
              <a:gd name="connsiteY49" fmla="*/ 6649661 h 7031915"/>
              <a:gd name="connsiteX50" fmla="*/ 1508794 w 8033654"/>
              <a:gd name="connsiteY50" fmla="*/ 6649657 h 7031915"/>
              <a:gd name="connsiteX51" fmla="*/ 115723 w 8033654"/>
              <a:gd name="connsiteY51" fmla="*/ 3863519 h 7031915"/>
              <a:gd name="connsiteX52" fmla="*/ 115722 w 8033654"/>
              <a:gd name="connsiteY52" fmla="*/ 3863518 h 7031915"/>
              <a:gd name="connsiteX53" fmla="*/ 29470 w 8033654"/>
              <a:gd name="connsiteY53" fmla="*/ 3691014 h 7031915"/>
              <a:gd name="connsiteX54" fmla="*/ 11962 w 8033654"/>
              <a:gd name="connsiteY54" fmla="*/ 3634608 h 7031915"/>
              <a:gd name="connsiteX55" fmla="*/ 0 w 8033654"/>
              <a:gd name="connsiteY55" fmla="*/ 3515957 h 7031915"/>
              <a:gd name="connsiteX56" fmla="*/ 11962 w 8033654"/>
              <a:gd name="connsiteY56" fmla="*/ 3397306 h 7031915"/>
              <a:gd name="connsiteX57" fmla="*/ 29470 w 8033654"/>
              <a:gd name="connsiteY57" fmla="*/ 3340901 h 7031915"/>
              <a:gd name="connsiteX58" fmla="*/ 115722 w 8033654"/>
              <a:gd name="connsiteY58" fmla="*/ 3168396 h 7031915"/>
              <a:gd name="connsiteX59" fmla="*/ 115723 w 8033654"/>
              <a:gd name="connsiteY59" fmla="*/ 3168396 h 7031915"/>
              <a:gd name="connsiteX60" fmla="*/ 1508796 w 8033654"/>
              <a:gd name="connsiteY60" fmla="*/ 382255 h 7031915"/>
              <a:gd name="connsiteX61" fmla="*/ 1570174 w 8033654"/>
              <a:gd name="connsiteY61"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52162 w 8033654"/>
              <a:gd name="connsiteY4" fmla="*/ 494730 h 7031915"/>
              <a:gd name="connsiteX5" fmla="*/ 6529086 w 8033654"/>
              <a:gd name="connsiteY5" fmla="*/ 402424 h 7031915"/>
              <a:gd name="connsiteX6" fmla="*/ 6546753 w 8033654"/>
              <a:gd name="connsiteY6" fmla="*/ 467828 h 7031915"/>
              <a:gd name="connsiteX7" fmla="*/ 6540064 w 8033654"/>
              <a:gd name="connsiteY7" fmla="*/ 434562 h 7031915"/>
              <a:gd name="connsiteX8" fmla="*/ 6529086 w 8033654"/>
              <a:gd name="connsiteY8" fmla="*/ 402424 h 7031915"/>
              <a:gd name="connsiteX9" fmla="*/ 6482461 w 8033654"/>
              <a:gd name="connsiteY9" fmla="*/ 295697 h 7031915"/>
              <a:gd name="connsiteX10" fmla="*/ 6520430 w 8033654"/>
              <a:gd name="connsiteY10" fmla="*/ 377086 h 7031915"/>
              <a:gd name="connsiteX11" fmla="*/ 6515577 w 8033654"/>
              <a:gd name="connsiteY11" fmla="*/ 362878 h 7031915"/>
              <a:gd name="connsiteX12" fmla="*/ 6482461 w 8033654"/>
              <a:gd name="connsiteY12" fmla="*/ 295697 h 7031915"/>
              <a:gd name="connsiteX13" fmla="*/ 2058287 w 8033654"/>
              <a:gd name="connsiteY13" fmla="*/ 0 h 7031915"/>
              <a:gd name="connsiteX14" fmla="*/ 2058326 w 8033654"/>
              <a:gd name="connsiteY14" fmla="*/ 0 h 7031915"/>
              <a:gd name="connsiteX15" fmla="*/ 5971699 w 8033654"/>
              <a:gd name="connsiteY15" fmla="*/ 0 h 7031915"/>
              <a:gd name="connsiteX16" fmla="*/ 5971700 w 8033654"/>
              <a:gd name="connsiteY16" fmla="*/ 0 h 7031915"/>
              <a:gd name="connsiteX17" fmla="*/ 5971740 w 8033654"/>
              <a:gd name="connsiteY17" fmla="*/ 0 h 7031915"/>
              <a:gd name="connsiteX18" fmla="*/ 6090371 w 8033654"/>
              <a:gd name="connsiteY18" fmla="*/ 11959 h 7031915"/>
              <a:gd name="connsiteX19" fmla="*/ 6357004 w 8033654"/>
              <a:gd name="connsiteY19" fmla="*/ 143562 h 7031915"/>
              <a:gd name="connsiteX20" fmla="*/ 6421756 w 8033654"/>
              <a:gd name="connsiteY20" fmla="*/ 209878 h 7031915"/>
              <a:gd name="connsiteX21" fmla="*/ 6426018 w 8033654"/>
              <a:gd name="connsiteY21" fmla="*/ 214243 h 7031915"/>
              <a:gd name="connsiteX22" fmla="*/ 6463356 w 8033654"/>
              <a:gd name="connsiteY22" fmla="*/ 268125 h 7031915"/>
              <a:gd name="connsiteX23" fmla="*/ 6480094 w 8033654"/>
              <a:gd name="connsiteY23" fmla="*/ 292278 h 7031915"/>
              <a:gd name="connsiteX24" fmla="*/ 6490605 w 8033654"/>
              <a:gd name="connsiteY24" fmla="*/ 298322 h 7031915"/>
              <a:gd name="connsiteX25" fmla="*/ 7949332 w 8033654"/>
              <a:gd name="connsiteY25" fmla="*/ 3216682 h 7031915"/>
              <a:gd name="connsiteX26" fmla="*/ 7992299 w 8033654"/>
              <a:gd name="connsiteY26" fmla="*/ 3302616 h 7031915"/>
              <a:gd name="connsiteX27" fmla="*/ 8021693 w 8033654"/>
              <a:gd name="connsiteY27" fmla="*/ 3397306 h 7031915"/>
              <a:gd name="connsiteX28" fmla="*/ 8033654 w 8033654"/>
              <a:gd name="connsiteY28" fmla="*/ 3515957 h 7031915"/>
              <a:gd name="connsiteX29" fmla="*/ 8021693 w 8033654"/>
              <a:gd name="connsiteY29" fmla="*/ 3634608 h 7031915"/>
              <a:gd name="connsiteX30" fmla="*/ 7992299 w 8033654"/>
              <a:gd name="connsiteY30" fmla="*/ 3729298 h 7031915"/>
              <a:gd name="connsiteX31" fmla="*/ 7949332 w 8033654"/>
              <a:gd name="connsiteY31" fmla="*/ 3815232 h 7031915"/>
              <a:gd name="connsiteX32" fmla="*/ 6535055 w 8033654"/>
              <a:gd name="connsiteY32" fmla="*/ 6638796 h 7031915"/>
              <a:gd name="connsiteX33" fmla="*/ 6524461 w 8033654"/>
              <a:gd name="connsiteY33" fmla="*/ 6646190 h 7031915"/>
              <a:gd name="connsiteX34" fmla="*/ 6482456 w 8033654"/>
              <a:gd name="connsiteY34" fmla="*/ 6736229 h 7031915"/>
              <a:gd name="connsiteX35" fmla="*/ 6090371 w 8033654"/>
              <a:gd name="connsiteY35" fmla="*/ 7019956 h 7031915"/>
              <a:gd name="connsiteX36" fmla="*/ 5971740 w 8033654"/>
              <a:gd name="connsiteY36" fmla="*/ 7031915 h 7031915"/>
              <a:gd name="connsiteX37" fmla="*/ 5971700 w 8033654"/>
              <a:gd name="connsiteY37" fmla="*/ 7031915 h 7031915"/>
              <a:gd name="connsiteX38" fmla="*/ 2058326 w 8033654"/>
              <a:gd name="connsiteY38" fmla="*/ 7031915 h 7031915"/>
              <a:gd name="connsiteX39" fmla="*/ 2176958 w 8033654"/>
              <a:gd name="connsiteY39" fmla="*/ 7019956 h 7031915"/>
              <a:gd name="connsiteX40" fmla="*/ 2363588 w 8033654"/>
              <a:gd name="connsiteY40" fmla="*/ 6946684 h 7031915"/>
              <a:gd name="connsiteX41" fmla="*/ 2418335 w 8033654"/>
              <a:gd name="connsiteY41" fmla="*/ 6906767 h 7031915"/>
              <a:gd name="connsiteX42" fmla="*/ 2176957 w 8033654"/>
              <a:gd name="connsiteY42" fmla="*/ 7019956 h 7031915"/>
              <a:gd name="connsiteX43" fmla="*/ 2058326 w 8033654"/>
              <a:gd name="connsiteY43" fmla="*/ 7031915 h 7031915"/>
              <a:gd name="connsiteX44" fmla="*/ 2058286 w 8033654"/>
              <a:gd name="connsiteY44" fmla="*/ 7031915 h 7031915"/>
              <a:gd name="connsiteX45" fmla="*/ 1939655 w 8033654"/>
              <a:gd name="connsiteY45" fmla="*/ 7019956 h 7031915"/>
              <a:gd name="connsiteX46" fmla="*/ 1642007 w 8033654"/>
              <a:gd name="connsiteY46" fmla="*/ 6859480 h 7031915"/>
              <a:gd name="connsiteX47" fmla="*/ 1570173 w 8033654"/>
              <a:gd name="connsiteY47" fmla="*/ 6772417 h 7031915"/>
              <a:gd name="connsiteX48" fmla="*/ 1508795 w 8033654"/>
              <a:gd name="connsiteY48" fmla="*/ 6649661 h 7031915"/>
              <a:gd name="connsiteX49" fmla="*/ 1508794 w 8033654"/>
              <a:gd name="connsiteY49" fmla="*/ 6649657 h 7031915"/>
              <a:gd name="connsiteX50" fmla="*/ 115723 w 8033654"/>
              <a:gd name="connsiteY50" fmla="*/ 3863519 h 7031915"/>
              <a:gd name="connsiteX51" fmla="*/ 115722 w 8033654"/>
              <a:gd name="connsiteY51" fmla="*/ 3863518 h 7031915"/>
              <a:gd name="connsiteX52" fmla="*/ 29470 w 8033654"/>
              <a:gd name="connsiteY52" fmla="*/ 3691014 h 7031915"/>
              <a:gd name="connsiteX53" fmla="*/ 11962 w 8033654"/>
              <a:gd name="connsiteY53" fmla="*/ 3634608 h 7031915"/>
              <a:gd name="connsiteX54" fmla="*/ 0 w 8033654"/>
              <a:gd name="connsiteY54" fmla="*/ 3515957 h 7031915"/>
              <a:gd name="connsiteX55" fmla="*/ 11962 w 8033654"/>
              <a:gd name="connsiteY55" fmla="*/ 3397306 h 7031915"/>
              <a:gd name="connsiteX56" fmla="*/ 29470 w 8033654"/>
              <a:gd name="connsiteY56" fmla="*/ 3340901 h 7031915"/>
              <a:gd name="connsiteX57" fmla="*/ 115722 w 8033654"/>
              <a:gd name="connsiteY57" fmla="*/ 3168396 h 7031915"/>
              <a:gd name="connsiteX58" fmla="*/ 115723 w 8033654"/>
              <a:gd name="connsiteY58" fmla="*/ 3168396 h 7031915"/>
              <a:gd name="connsiteX59" fmla="*/ 1508796 w 8033654"/>
              <a:gd name="connsiteY59" fmla="*/ 382255 h 7031915"/>
              <a:gd name="connsiteX60" fmla="*/ 1570174 w 8033654"/>
              <a:gd name="connsiteY60" fmla="*/ 259499 h 7031915"/>
              <a:gd name="connsiteX61" fmla="*/ 1642008 w 8033654"/>
              <a:gd name="connsiteY61" fmla="*/ 172435 h 7031915"/>
              <a:gd name="connsiteX62" fmla="*/ 1939656 w 8033654"/>
              <a:gd name="connsiteY62" fmla="*/ 11959 h 7031915"/>
              <a:gd name="connsiteX63" fmla="*/ 2058287 w 8033654"/>
              <a:gd name="connsiteY63" fmla="*/ 0 h 7031915"/>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52162 w 8033654"/>
              <a:gd name="connsiteY4" fmla="*/ 494730 h 7031915"/>
              <a:gd name="connsiteX5" fmla="*/ 6529086 w 8033654"/>
              <a:gd name="connsiteY5" fmla="*/ 402424 h 7031915"/>
              <a:gd name="connsiteX6" fmla="*/ 6546753 w 8033654"/>
              <a:gd name="connsiteY6" fmla="*/ 467828 h 7031915"/>
              <a:gd name="connsiteX7" fmla="*/ 6540064 w 8033654"/>
              <a:gd name="connsiteY7" fmla="*/ 434562 h 7031915"/>
              <a:gd name="connsiteX8" fmla="*/ 6529086 w 8033654"/>
              <a:gd name="connsiteY8" fmla="*/ 402424 h 7031915"/>
              <a:gd name="connsiteX9" fmla="*/ 6482461 w 8033654"/>
              <a:gd name="connsiteY9" fmla="*/ 295697 h 7031915"/>
              <a:gd name="connsiteX10" fmla="*/ 6520430 w 8033654"/>
              <a:gd name="connsiteY10" fmla="*/ 377086 h 7031915"/>
              <a:gd name="connsiteX11" fmla="*/ 6515577 w 8033654"/>
              <a:gd name="connsiteY11" fmla="*/ 362878 h 7031915"/>
              <a:gd name="connsiteX12" fmla="*/ 6482461 w 8033654"/>
              <a:gd name="connsiteY12" fmla="*/ 295697 h 7031915"/>
              <a:gd name="connsiteX13" fmla="*/ 2058287 w 8033654"/>
              <a:gd name="connsiteY13" fmla="*/ 0 h 7031915"/>
              <a:gd name="connsiteX14" fmla="*/ 2058326 w 8033654"/>
              <a:gd name="connsiteY14" fmla="*/ 0 h 7031915"/>
              <a:gd name="connsiteX15" fmla="*/ 5971699 w 8033654"/>
              <a:gd name="connsiteY15" fmla="*/ 0 h 7031915"/>
              <a:gd name="connsiteX16" fmla="*/ 5971700 w 8033654"/>
              <a:gd name="connsiteY16" fmla="*/ 0 h 7031915"/>
              <a:gd name="connsiteX17" fmla="*/ 5971740 w 8033654"/>
              <a:gd name="connsiteY17" fmla="*/ 0 h 7031915"/>
              <a:gd name="connsiteX18" fmla="*/ 6090371 w 8033654"/>
              <a:gd name="connsiteY18" fmla="*/ 11959 h 7031915"/>
              <a:gd name="connsiteX19" fmla="*/ 6357004 w 8033654"/>
              <a:gd name="connsiteY19" fmla="*/ 143562 h 7031915"/>
              <a:gd name="connsiteX20" fmla="*/ 6421756 w 8033654"/>
              <a:gd name="connsiteY20" fmla="*/ 209878 h 7031915"/>
              <a:gd name="connsiteX21" fmla="*/ 6426018 w 8033654"/>
              <a:gd name="connsiteY21" fmla="*/ 214243 h 7031915"/>
              <a:gd name="connsiteX22" fmla="*/ 6463356 w 8033654"/>
              <a:gd name="connsiteY22" fmla="*/ 268125 h 7031915"/>
              <a:gd name="connsiteX23" fmla="*/ 6480094 w 8033654"/>
              <a:gd name="connsiteY23" fmla="*/ 292278 h 7031915"/>
              <a:gd name="connsiteX24" fmla="*/ 6490605 w 8033654"/>
              <a:gd name="connsiteY24" fmla="*/ 298322 h 7031915"/>
              <a:gd name="connsiteX25" fmla="*/ 7949332 w 8033654"/>
              <a:gd name="connsiteY25" fmla="*/ 3216682 h 7031915"/>
              <a:gd name="connsiteX26" fmla="*/ 7992299 w 8033654"/>
              <a:gd name="connsiteY26" fmla="*/ 3302616 h 7031915"/>
              <a:gd name="connsiteX27" fmla="*/ 8021693 w 8033654"/>
              <a:gd name="connsiteY27" fmla="*/ 3397306 h 7031915"/>
              <a:gd name="connsiteX28" fmla="*/ 8033654 w 8033654"/>
              <a:gd name="connsiteY28" fmla="*/ 3515957 h 7031915"/>
              <a:gd name="connsiteX29" fmla="*/ 8021693 w 8033654"/>
              <a:gd name="connsiteY29" fmla="*/ 3634608 h 7031915"/>
              <a:gd name="connsiteX30" fmla="*/ 7992299 w 8033654"/>
              <a:gd name="connsiteY30" fmla="*/ 3729298 h 7031915"/>
              <a:gd name="connsiteX31" fmla="*/ 7949332 w 8033654"/>
              <a:gd name="connsiteY31" fmla="*/ 3815232 h 7031915"/>
              <a:gd name="connsiteX32" fmla="*/ 6535055 w 8033654"/>
              <a:gd name="connsiteY32" fmla="*/ 6638796 h 7031915"/>
              <a:gd name="connsiteX33" fmla="*/ 6524461 w 8033654"/>
              <a:gd name="connsiteY33" fmla="*/ 6646190 h 7031915"/>
              <a:gd name="connsiteX34" fmla="*/ 6482456 w 8033654"/>
              <a:gd name="connsiteY34" fmla="*/ 6736229 h 7031915"/>
              <a:gd name="connsiteX35" fmla="*/ 6090371 w 8033654"/>
              <a:gd name="connsiteY35" fmla="*/ 7019956 h 7031915"/>
              <a:gd name="connsiteX36" fmla="*/ 5971740 w 8033654"/>
              <a:gd name="connsiteY36" fmla="*/ 7031915 h 7031915"/>
              <a:gd name="connsiteX37" fmla="*/ 5971700 w 8033654"/>
              <a:gd name="connsiteY37" fmla="*/ 7031915 h 7031915"/>
              <a:gd name="connsiteX38" fmla="*/ 2058326 w 8033654"/>
              <a:gd name="connsiteY38" fmla="*/ 7031915 h 7031915"/>
              <a:gd name="connsiteX39" fmla="*/ 2176958 w 8033654"/>
              <a:gd name="connsiteY39" fmla="*/ 7019956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62" fmla="*/ 2058287 w 8033654"/>
              <a:gd name="connsiteY62" fmla="*/ 0 h 7031915"/>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52162 w 8033654"/>
              <a:gd name="connsiteY4" fmla="*/ 494730 h 7031915"/>
              <a:gd name="connsiteX5" fmla="*/ 6529086 w 8033654"/>
              <a:gd name="connsiteY5" fmla="*/ 402424 h 7031915"/>
              <a:gd name="connsiteX6" fmla="*/ 6546753 w 8033654"/>
              <a:gd name="connsiteY6" fmla="*/ 467828 h 7031915"/>
              <a:gd name="connsiteX7" fmla="*/ 6540064 w 8033654"/>
              <a:gd name="connsiteY7" fmla="*/ 434562 h 7031915"/>
              <a:gd name="connsiteX8" fmla="*/ 6529086 w 8033654"/>
              <a:gd name="connsiteY8" fmla="*/ 402424 h 7031915"/>
              <a:gd name="connsiteX9" fmla="*/ 6482461 w 8033654"/>
              <a:gd name="connsiteY9" fmla="*/ 295697 h 7031915"/>
              <a:gd name="connsiteX10" fmla="*/ 6520430 w 8033654"/>
              <a:gd name="connsiteY10" fmla="*/ 377086 h 7031915"/>
              <a:gd name="connsiteX11" fmla="*/ 6515577 w 8033654"/>
              <a:gd name="connsiteY11" fmla="*/ 362878 h 7031915"/>
              <a:gd name="connsiteX12" fmla="*/ 6482461 w 8033654"/>
              <a:gd name="connsiteY12" fmla="*/ 295697 h 7031915"/>
              <a:gd name="connsiteX13" fmla="*/ 2058287 w 8033654"/>
              <a:gd name="connsiteY13" fmla="*/ 0 h 7031915"/>
              <a:gd name="connsiteX14" fmla="*/ 2058326 w 8033654"/>
              <a:gd name="connsiteY14" fmla="*/ 0 h 7031915"/>
              <a:gd name="connsiteX15" fmla="*/ 5971699 w 8033654"/>
              <a:gd name="connsiteY15" fmla="*/ 0 h 7031915"/>
              <a:gd name="connsiteX16" fmla="*/ 5971700 w 8033654"/>
              <a:gd name="connsiteY16" fmla="*/ 0 h 7031915"/>
              <a:gd name="connsiteX17" fmla="*/ 5971740 w 8033654"/>
              <a:gd name="connsiteY17" fmla="*/ 0 h 7031915"/>
              <a:gd name="connsiteX18" fmla="*/ 6090371 w 8033654"/>
              <a:gd name="connsiteY18" fmla="*/ 11959 h 7031915"/>
              <a:gd name="connsiteX19" fmla="*/ 6357004 w 8033654"/>
              <a:gd name="connsiteY19" fmla="*/ 143562 h 7031915"/>
              <a:gd name="connsiteX20" fmla="*/ 6421756 w 8033654"/>
              <a:gd name="connsiteY20" fmla="*/ 209878 h 7031915"/>
              <a:gd name="connsiteX21" fmla="*/ 6426018 w 8033654"/>
              <a:gd name="connsiteY21" fmla="*/ 214243 h 7031915"/>
              <a:gd name="connsiteX22" fmla="*/ 6463356 w 8033654"/>
              <a:gd name="connsiteY22" fmla="*/ 268125 h 7031915"/>
              <a:gd name="connsiteX23" fmla="*/ 6480094 w 8033654"/>
              <a:gd name="connsiteY23" fmla="*/ 292278 h 7031915"/>
              <a:gd name="connsiteX24" fmla="*/ 6490605 w 8033654"/>
              <a:gd name="connsiteY24" fmla="*/ 298322 h 7031915"/>
              <a:gd name="connsiteX25" fmla="*/ 7949332 w 8033654"/>
              <a:gd name="connsiteY25" fmla="*/ 3216682 h 7031915"/>
              <a:gd name="connsiteX26" fmla="*/ 7992299 w 8033654"/>
              <a:gd name="connsiteY26" fmla="*/ 3302616 h 7031915"/>
              <a:gd name="connsiteX27" fmla="*/ 8021693 w 8033654"/>
              <a:gd name="connsiteY27" fmla="*/ 3397306 h 7031915"/>
              <a:gd name="connsiteX28" fmla="*/ 8033654 w 8033654"/>
              <a:gd name="connsiteY28" fmla="*/ 3515957 h 7031915"/>
              <a:gd name="connsiteX29" fmla="*/ 8021693 w 8033654"/>
              <a:gd name="connsiteY29" fmla="*/ 3634608 h 7031915"/>
              <a:gd name="connsiteX30" fmla="*/ 7992299 w 8033654"/>
              <a:gd name="connsiteY30" fmla="*/ 3729298 h 7031915"/>
              <a:gd name="connsiteX31" fmla="*/ 7949332 w 8033654"/>
              <a:gd name="connsiteY31" fmla="*/ 3815232 h 7031915"/>
              <a:gd name="connsiteX32" fmla="*/ 6535055 w 8033654"/>
              <a:gd name="connsiteY32" fmla="*/ 6638796 h 7031915"/>
              <a:gd name="connsiteX33" fmla="*/ 6524461 w 8033654"/>
              <a:gd name="connsiteY33" fmla="*/ 6646190 h 7031915"/>
              <a:gd name="connsiteX34" fmla="*/ 6482456 w 8033654"/>
              <a:gd name="connsiteY34" fmla="*/ 6736229 h 7031915"/>
              <a:gd name="connsiteX35" fmla="*/ 6090371 w 8033654"/>
              <a:gd name="connsiteY35" fmla="*/ 7019956 h 7031915"/>
              <a:gd name="connsiteX36" fmla="*/ 5971740 w 8033654"/>
              <a:gd name="connsiteY36" fmla="*/ 7031915 h 7031915"/>
              <a:gd name="connsiteX37" fmla="*/ 5971700 w 8033654"/>
              <a:gd name="connsiteY37" fmla="*/ 7031915 h 7031915"/>
              <a:gd name="connsiteX38" fmla="*/ 2058326 w 8033654"/>
              <a:gd name="connsiteY38" fmla="*/ 7031915 h 7031915"/>
              <a:gd name="connsiteX39" fmla="*/ 2176958 w 8033654"/>
              <a:gd name="connsiteY39" fmla="*/ 7019956 h 7031915"/>
              <a:gd name="connsiteX40" fmla="*/ 2176957 w 8033654"/>
              <a:gd name="connsiteY40" fmla="*/ 7019956 h 7031915"/>
              <a:gd name="connsiteX41" fmla="*/ 2058326 w 8033654"/>
              <a:gd name="connsiteY41" fmla="*/ 7031915 h 7031915"/>
              <a:gd name="connsiteX42" fmla="*/ 2058286 w 8033654"/>
              <a:gd name="connsiteY42" fmla="*/ 7031915 h 7031915"/>
              <a:gd name="connsiteX43" fmla="*/ 1939655 w 8033654"/>
              <a:gd name="connsiteY43" fmla="*/ 7019956 h 7031915"/>
              <a:gd name="connsiteX44" fmla="*/ 1642007 w 8033654"/>
              <a:gd name="connsiteY44" fmla="*/ 6859480 h 7031915"/>
              <a:gd name="connsiteX45" fmla="*/ 1570173 w 8033654"/>
              <a:gd name="connsiteY45" fmla="*/ 6772417 h 7031915"/>
              <a:gd name="connsiteX46" fmla="*/ 1508795 w 8033654"/>
              <a:gd name="connsiteY46" fmla="*/ 6649661 h 7031915"/>
              <a:gd name="connsiteX47" fmla="*/ 1508794 w 8033654"/>
              <a:gd name="connsiteY47" fmla="*/ 6649657 h 7031915"/>
              <a:gd name="connsiteX48" fmla="*/ 115723 w 8033654"/>
              <a:gd name="connsiteY48" fmla="*/ 3863519 h 7031915"/>
              <a:gd name="connsiteX49" fmla="*/ 115722 w 8033654"/>
              <a:gd name="connsiteY49" fmla="*/ 3863518 h 7031915"/>
              <a:gd name="connsiteX50" fmla="*/ 29470 w 8033654"/>
              <a:gd name="connsiteY50" fmla="*/ 3691014 h 7031915"/>
              <a:gd name="connsiteX51" fmla="*/ 11962 w 8033654"/>
              <a:gd name="connsiteY51" fmla="*/ 3634608 h 7031915"/>
              <a:gd name="connsiteX52" fmla="*/ 0 w 8033654"/>
              <a:gd name="connsiteY52" fmla="*/ 3515957 h 7031915"/>
              <a:gd name="connsiteX53" fmla="*/ 11962 w 8033654"/>
              <a:gd name="connsiteY53" fmla="*/ 3397306 h 7031915"/>
              <a:gd name="connsiteX54" fmla="*/ 29470 w 8033654"/>
              <a:gd name="connsiteY54" fmla="*/ 3340901 h 7031915"/>
              <a:gd name="connsiteX55" fmla="*/ 115722 w 8033654"/>
              <a:gd name="connsiteY55" fmla="*/ 3168396 h 7031915"/>
              <a:gd name="connsiteX56" fmla="*/ 115723 w 8033654"/>
              <a:gd name="connsiteY56" fmla="*/ 3168396 h 7031915"/>
              <a:gd name="connsiteX57" fmla="*/ 1508796 w 8033654"/>
              <a:gd name="connsiteY57" fmla="*/ 382255 h 7031915"/>
              <a:gd name="connsiteX58" fmla="*/ 1570174 w 8033654"/>
              <a:gd name="connsiteY58" fmla="*/ 259499 h 7031915"/>
              <a:gd name="connsiteX59" fmla="*/ 1642008 w 8033654"/>
              <a:gd name="connsiteY59" fmla="*/ 172435 h 7031915"/>
              <a:gd name="connsiteX60" fmla="*/ 1939656 w 8033654"/>
              <a:gd name="connsiteY60" fmla="*/ 11959 h 7031915"/>
              <a:gd name="connsiteX61" fmla="*/ 2058287 w 8033654"/>
              <a:gd name="connsiteY61" fmla="*/ 0 h 7031915"/>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52162 w 8033654"/>
              <a:gd name="connsiteY4" fmla="*/ 494730 h 7031915"/>
              <a:gd name="connsiteX5" fmla="*/ 6529086 w 8033654"/>
              <a:gd name="connsiteY5" fmla="*/ 402424 h 7031915"/>
              <a:gd name="connsiteX6" fmla="*/ 6540064 w 8033654"/>
              <a:gd name="connsiteY6" fmla="*/ 434562 h 7031915"/>
              <a:gd name="connsiteX7" fmla="*/ 6529086 w 8033654"/>
              <a:gd name="connsiteY7" fmla="*/ 402424 h 7031915"/>
              <a:gd name="connsiteX8" fmla="*/ 6482461 w 8033654"/>
              <a:gd name="connsiteY8" fmla="*/ 295697 h 7031915"/>
              <a:gd name="connsiteX9" fmla="*/ 6520430 w 8033654"/>
              <a:gd name="connsiteY9" fmla="*/ 377086 h 7031915"/>
              <a:gd name="connsiteX10" fmla="*/ 6515577 w 8033654"/>
              <a:gd name="connsiteY10" fmla="*/ 362878 h 7031915"/>
              <a:gd name="connsiteX11" fmla="*/ 6482461 w 8033654"/>
              <a:gd name="connsiteY11" fmla="*/ 295697 h 7031915"/>
              <a:gd name="connsiteX12" fmla="*/ 2058287 w 8033654"/>
              <a:gd name="connsiteY12" fmla="*/ 0 h 7031915"/>
              <a:gd name="connsiteX13" fmla="*/ 2058326 w 8033654"/>
              <a:gd name="connsiteY13" fmla="*/ 0 h 7031915"/>
              <a:gd name="connsiteX14" fmla="*/ 5971699 w 8033654"/>
              <a:gd name="connsiteY14" fmla="*/ 0 h 7031915"/>
              <a:gd name="connsiteX15" fmla="*/ 5971700 w 8033654"/>
              <a:gd name="connsiteY15" fmla="*/ 0 h 7031915"/>
              <a:gd name="connsiteX16" fmla="*/ 5971740 w 8033654"/>
              <a:gd name="connsiteY16" fmla="*/ 0 h 7031915"/>
              <a:gd name="connsiteX17" fmla="*/ 6090371 w 8033654"/>
              <a:gd name="connsiteY17" fmla="*/ 11959 h 7031915"/>
              <a:gd name="connsiteX18" fmla="*/ 6357004 w 8033654"/>
              <a:gd name="connsiteY18" fmla="*/ 143562 h 7031915"/>
              <a:gd name="connsiteX19" fmla="*/ 6421756 w 8033654"/>
              <a:gd name="connsiteY19" fmla="*/ 209878 h 7031915"/>
              <a:gd name="connsiteX20" fmla="*/ 6426018 w 8033654"/>
              <a:gd name="connsiteY20" fmla="*/ 214243 h 7031915"/>
              <a:gd name="connsiteX21" fmla="*/ 6463356 w 8033654"/>
              <a:gd name="connsiteY21" fmla="*/ 268125 h 7031915"/>
              <a:gd name="connsiteX22" fmla="*/ 6480094 w 8033654"/>
              <a:gd name="connsiteY22" fmla="*/ 292278 h 7031915"/>
              <a:gd name="connsiteX23" fmla="*/ 6490605 w 8033654"/>
              <a:gd name="connsiteY23" fmla="*/ 298322 h 7031915"/>
              <a:gd name="connsiteX24" fmla="*/ 7949332 w 8033654"/>
              <a:gd name="connsiteY24" fmla="*/ 3216682 h 7031915"/>
              <a:gd name="connsiteX25" fmla="*/ 7992299 w 8033654"/>
              <a:gd name="connsiteY25" fmla="*/ 3302616 h 7031915"/>
              <a:gd name="connsiteX26" fmla="*/ 8021693 w 8033654"/>
              <a:gd name="connsiteY26" fmla="*/ 3397306 h 7031915"/>
              <a:gd name="connsiteX27" fmla="*/ 8033654 w 8033654"/>
              <a:gd name="connsiteY27" fmla="*/ 3515957 h 7031915"/>
              <a:gd name="connsiteX28" fmla="*/ 8021693 w 8033654"/>
              <a:gd name="connsiteY28" fmla="*/ 3634608 h 7031915"/>
              <a:gd name="connsiteX29" fmla="*/ 7992299 w 8033654"/>
              <a:gd name="connsiteY29" fmla="*/ 3729298 h 7031915"/>
              <a:gd name="connsiteX30" fmla="*/ 7949332 w 8033654"/>
              <a:gd name="connsiteY30" fmla="*/ 3815232 h 7031915"/>
              <a:gd name="connsiteX31" fmla="*/ 6535055 w 8033654"/>
              <a:gd name="connsiteY31" fmla="*/ 6638796 h 7031915"/>
              <a:gd name="connsiteX32" fmla="*/ 6524461 w 8033654"/>
              <a:gd name="connsiteY32" fmla="*/ 6646190 h 7031915"/>
              <a:gd name="connsiteX33" fmla="*/ 6482456 w 8033654"/>
              <a:gd name="connsiteY33" fmla="*/ 6736229 h 7031915"/>
              <a:gd name="connsiteX34" fmla="*/ 6090371 w 8033654"/>
              <a:gd name="connsiteY34" fmla="*/ 7019956 h 7031915"/>
              <a:gd name="connsiteX35" fmla="*/ 5971740 w 8033654"/>
              <a:gd name="connsiteY35" fmla="*/ 7031915 h 7031915"/>
              <a:gd name="connsiteX36" fmla="*/ 5971700 w 8033654"/>
              <a:gd name="connsiteY36" fmla="*/ 7031915 h 7031915"/>
              <a:gd name="connsiteX37" fmla="*/ 2058326 w 8033654"/>
              <a:gd name="connsiteY37" fmla="*/ 7031915 h 7031915"/>
              <a:gd name="connsiteX38" fmla="*/ 2176958 w 8033654"/>
              <a:gd name="connsiteY38" fmla="*/ 7019956 h 7031915"/>
              <a:gd name="connsiteX39" fmla="*/ 2176957 w 8033654"/>
              <a:gd name="connsiteY39" fmla="*/ 7019956 h 7031915"/>
              <a:gd name="connsiteX40" fmla="*/ 2058326 w 8033654"/>
              <a:gd name="connsiteY40" fmla="*/ 7031915 h 7031915"/>
              <a:gd name="connsiteX41" fmla="*/ 2058286 w 8033654"/>
              <a:gd name="connsiteY41" fmla="*/ 7031915 h 7031915"/>
              <a:gd name="connsiteX42" fmla="*/ 1939655 w 8033654"/>
              <a:gd name="connsiteY42" fmla="*/ 7019956 h 7031915"/>
              <a:gd name="connsiteX43" fmla="*/ 1642007 w 8033654"/>
              <a:gd name="connsiteY43" fmla="*/ 6859480 h 7031915"/>
              <a:gd name="connsiteX44" fmla="*/ 1570173 w 8033654"/>
              <a:gd name="connsiteY44" fmla="*/ 6772417 h 7031915"/>
              <a:gd name="connsiteX45" fmla="*/ 1508795 w 8033654"/>
              <a:gd name="connsiteY45" fmla="*/ 6649661 h 7031915"/>
              <a:gd name="connsiteX46" fmla="*/ 1508794 w 8033654"/>
              <a:gd name="connsiteY46" fmla="*/ 6649657 h 7031915"/>
              <a:gd name="connsiteX47" fmla="*/ 115723 w 8033654"/>
              <a:gd name="connsiteY47" fmla="*/ 3863519 h 7031915"/>
              <a:gd name="connsiteX48" fmla="*/ 115722 w 8033654"/>
              <a:gd name="connsiteY48" fmla="*/ 3863518 h 7031915"/>
              <a:gd name="connsiteX49" fmla="*/ 29470 w 8033654"/>
              <a:gd name="connsiteY49" fmla="*/ 3691014 h 7031915"/>
              <a:gd name="connsiteX50" fmla="*/ 11962 w 8033654"/>
              <a:gd name="connsiteY50" fmla="*/ 3634608 h 7031915"/>
              <a:gd name="connsiteX51" fmla="*/ 0 w 8033654"/>
              <a:gd name="connsiteY51" fmla="*/ 3515957 h 7031915"/>
              <a:gd name="connsiteX52" fmla="*/ 11962 w 8033654"/>
              <a:gd name="connsiteY52" fmla="*/ 3397306 h 7031915"/>
              <a:gd name="connsiteX53" fmla="*/ 29470 w 8033654"/>
              <a:gd name="connsiteY53" fmla="*/ 3340901 h 7031915"/>
              <a:gd name="connsiteX54" fmla="*/ 115722 w 8033654"/>
              <a:gd name="connsiteY54" fmla="*/ 3168396 h 7031915"/>
              <a:gd name="connsiteX55" fmla="*/ 115723 w 8033654"/>
              <a:gd name="connsiteY55" fmla="*/ 3168396 h 7031915"/>
              <a:gd name="connsiteX56" fmla="*/ 1508796 w 8033654"/>
              <a:gd name="connsiteY56" fmla="*/ 382255 h 7031915"/>
              <a:gd name="connsiteX57" fmla="*/ 1570174 w 8033654"/>
              <a:gd name="connsiteY57" fmla="*/ 259499 h 7031915"/>
              <a:gd name="connsiteX58" fmla="*/ 1642008 w 8033654"/>
              <a:gd name="connsiteY58" fmla="*/ 172435 h 7031915"/>
              <a:gd name="connsiteX59" fmla="*/ 1939656 w 8033654"/>
              <a:gd name="connsiteY59" fmla="*/ 11959 h 7031915"/>
              <a:gd name="connsiteX60" fmla="*/ 2058287 w 8033654"/>
              <a:gd name="connsiteY60" fmla="*/ 0 h 7031915"/>
              <a:gd name="connsiteX0" fmla="*/ 6555247 w 8033654"/>
              <a:gd name="connsiteY0" fmla="*/ 510071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0064 w 8033654"/>
              <a:gd name="connsiteY5" fmla="*/ 434562 h 7031915"/>
              <a:gd name="connsiteX6" fmla="*/ 6529086 w 8033654"/>
              <a:gd name="connsiteY6" fmla="*/ 402424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6482461 w 8033654"/>
              <a:gd name="connsiteY10" fmla="*/ 295697 h 7031915"/>
              <a:gd name="connsiteX11" fmla="*/ 2058287 w 8033654"/>
              <a:gd name="connsiteY11" fmla="*/ 0 h 7031915"/>
              <a:gd name="connsiteX12" fmla="*/ 2058326 w 8033654"/>
              <a:gd name="connsiteY12" fmla="*/ 0 h 7031915"/>
              <a:gd name="connsiteX13" fmla="*/ 5971699 w 8033654"/>
              <a:gd name="connsiteY13" fmla="*/ 0 h 7031915"/>
              <a:gd name="connsiteX14" fmla="*/ 5971700 w 8033654"/>
              <a:gd name="connsiteY14" fmla="*/ 0 h 7031915"/>
              <a:gd name="connsiteX15" fmla="*/ 5971740 w 8033654"/>
              <a:gd name="connsiteY15" fmla="*/ 0 h 7031915"/>
              <a:gd name="connsiteX16" fmla="*/ 6090371 w 8033654"/>
              <a:gd name="connsiteY16" fmla="*/ 11959 h 7031915"/>
              <a:gd name="connsiteX17" fmla="*/ 6357004 w 8033654"/>
              <a:gd name="connsiteY17" fmla="*/ 143562 h 7031915"/>
              <a:gd name="connsiteX18" fmla="*/ 6421756 w 8033654"/>
              <a:gd name="connsiteY18" fmla="*/ 209878 h 7031915"/>
              <a:gd name="connsiteX19" fmla="*/ 6426018 w 8033654"/>
              <a:gd name="connsiteY19" fmla="*/ 214243 h 7031915"/>
              <a:gd name="connsiteX20" fmla="*/ 6463356 w 8033654"/>
              <a:gd name="connsiteY20" fmla="*/ 268125 h 7031915"/>
              <a:gd name="connsiteX21" fmla="*/ 6480094 w 8033654"/>
              <a:gd name="connsiteY21" fmla="*/ 292278 h 7031915"/>
              <a:gd name="connsiteX22" fmla="*/ 6490605 w 8033654"/>
              <a:gd name="connsiteY22" fmla="*/ 298322 h 7031915"/>
              <a:gd name="connsiteX23" fmla="*/ 7949332 w 8033654"/>
              <a:gd name="connsiteY23" fmla="*/ 3216682 h 7031915"/>
              <a:gd name="connsiteX24" fmla="*/ 7992299 w 8033654"/>
              <a:gd name="connsiteY24" fmla="*/ 3302616 h 7031915"/>
              <a:gd name="connsiteX25" fmla="*/ 8021693 w 8033654"/>
              <a:gd name="connsiteY25" fmla="*/ 3397306 h 7031915"/>
              <a:gd name="connsiteX26" fmla="*/ 8033654 w 8033654"/>
              <a:gd name="connsiteY26" fmla="*/ 3515957 h 7031915"/>
              <a:gd name="connsiteX27" fmla="*/ 8021693 w 8033654"/>
              <a:gd name="connsiteY27" fmla="*/ 3634608 h 7031915"/>
              <a:gd name="connsiteX28" fmla="*/ 7992299 w 8033654"/>
              <a:gd name="connsiteY28" fmla="*/ 3729298 h 7031915"/>
              <a:gd name="connsiteX29" fmla="*/ 7949332 w 8033654"/>
              <a:gd name="connsiteY29" fmla="*/ 3815232 h 7031915"/>
              <a:gd name="connsiteX30" fmla="*/ 6535055 w 8033654"/>
              <a:gd name="connsiteY30" fmla="*/ 6638796 h 7031915"/>
              <a:gd name="connsiteX31" fmla="*/ 6524461 w 8033654"/>
              <a:gd name="connsiteY31" fmla="*/ 6646190 h 7031915"/>
              <a:gd name="connsiteX32" fmla="*/ 6482456 w 8033654"/>
              <a:gd name="connsiteY32" fmla="*/ 6736229 h 7031915"/>
              <a:gd name="connsiteX33" fmla="*/ 6090371 w 8033654"/>
              <a:gd name="connsiteY33" fmla="*/ 7019956 h 7031915"/>
              <a:gd name="connsiteX34" fmla="*/ 5971740 w 8033654"/>
              <a:gd name="connsiteY34" fmla="*/ 7031915 h 7031915"/>
              <a:gd name="connsiteX35" fmla="*/ 5971700 w 8033654"/>
              <a:gd name="connsiteY35" fmla="*/ 7031915 h 7031915"/>
              <a:gd name="connsiteX36" fmla="*/ 2058326 w 8033654"/>
              <a:gd name="connsiteY36" fmla="*/ 7031915 h 7031915"/>
              <a:gd name="connsiteX37" fmla="*/ 2176958 w 8033654"/>
              <a:gd name="connsiteY37" fmla="*/ 7019956 h 7031915"/>
              <a:gd name="connsiteX38" fmla="*/ 2176957 w 8033654"/>
              <a:gd name="connsiteY38" fmla="*/ 7019956 h 7031915"/>
              <a:gd name="connsiteX39" fmla="*/ 2058326 w 8033654"/>
              <a:gd name="connsiteY39" fmla="*/ 7031915 h 7031915"/>
              <a:gd name="connsiteX40" fmla="*/ 2058286 w 8033654"/>
              <a:gd name="connsiteY40" fmla="*/ 7031915 h 7031915"/>
              <a:gd name="connsiteX41" fmla="*/ 1939655 w 8033654"/>
              <a:gd name="connsiteY41" fmla="*/ 7019956 h 7031915"/>
              <a:gd name="connsiteX42" fmla="*/ 1642007 w 8033654"/>
              <a:gd name="connsiteY42" fmla="*/ 6859480 h 7031915"/>
              <a:gd name="connsiteX43" fmla="*/ 1570173 w 8033654"/>
              <a:gd name="connsiteY43" fmla="*/ 6772417 h 7031915"/>
              <a:gd name="connsiteX44" fmla="*/ 1508795 w 8033654"/>
              <a:gd name="connsiteY44" fmla="*/ 6649661 h 7031915"/>
              <a:gd name="connsiteX45" fmla="*/ 1508794 w 8033654"/>
              <a:gd name="connsiteY45" fmla="*/ 6649657 h 7031915"/>
              <a:gd name="connsiteX46" fmla="*/ 115723 w 8033654"/>
              <a:gd name="connsiteY46" fmla="*/ 3863519 h 7031915"/>
              <a:gd name="connsiteX47" fmla="*/ 115722 w 8033654"/>
              <a:gd name="connsiteY47" fmla="*/ 3863518 h 7031915"/>
              <a:gd name="connsiteX48" fmla="*/ 29470 w 8033654"/>
              <a:gd name="connsiteY48" fmla="*/ 3691014 h 7031915"/>
              <a:gd name="connsiteX49" fmla="*/ 11962 w 8033654"/>
              <a:gd name="connsiteY49" fmla="*/ 3634608 h 7031915"/>
              <a:gd name="connsiteX50" fmla="*/ 0 w 8033654"/>
              <a:gd name="connsiteY50" fmla="*/ 3515957 h 7031915"/>
              <a:gd name="connsiteX51" fmla="*/ 11962 w 8033654"/>
              <a:gd name="connsiteY51" fmla="*/ 3397306 h 7031915"/>
              <a:gd name="connsiteX52" fmla="*/ 29470 w 8033654"/>
              <a:gd name="connsiteY52" fmla="*/ 3340901 h 7031915"/>
              <a:gd name="connsiteX53" fmla="*/ 115722 w 8033654"/>
              <a:gd name="connsiteY53" fmla="*/ 3168396 h 7031915"/>
              <a:gd name="connsiteX54" fmla="*/ 115723 w 8033654"/>
              <a:gd name="connsiteY54" fmla="*/ 3168396 h 7031915"/>
              <a:gd name="connsiteX55" fmla="*/ 1508796 w 8033654"/>
              <a:gd name="connsiteY55" fmla="*/ 382255 h 7031915"/>
              <a:gd name="connsiteX56" fmla="*/ 1570174 w 8033654"/>
              <a:gd name="connsiteY56" fmla="*/ 259499 h 7031915"/>
              <a:gd name="connsiteX57" fmla="*/ 1642008 w 8033654"/>
              <a:gd name="connsiteY57" fmla="*/ 172435 h 7031915"/>
              <a:gd name="connsiteX58" fmla="*/ 1939656 w 8033654"/>
              <a:gd name="connsiteY58" fmla="*/ 11959 h 7031915"/>
              <a:gd name="connsiteX59" fmla="*/ 2058287 w 8033654"/>
              <a:gd name="connsiteY59" fmla="*/ 0 h 7031915"/>
              <a:gd name="connsiteX0" fmla="*/ 6556798 w 8033654"/>
              <a:gd name="connsiteY0" fmla="*/ 533489 h 7031915"/>
              <a:gd name="connsiteX1" fmla="*/ 6555365 w 8033654"/>
              <a:gd name="connsiteY1" fmla="*/ 531027 h 7031915"/>
              <a:gd name="connsiteX2" fmla="*/ 6556798 w 8033654"/>
              <a:gd name="connsiteY2" fmla="*/ 533489 h 7031915"/>
              <a:gd name="connsiteX3" fmla="*/ 6529086 w 8033654"/>
              <a:gd name="connsiteY3" fmla="*/ 402424 h 7031915"/>
              <a:gd name="connsiteX4" fmla="*/ 6540064 w 8033654"/>
              <a:gd name="connsiteY4" fmla="*/ 434562 h 7031915"/>
              <a:gd name="connsiteX5" fmla="*/ 6529086 w 8033654"/>
              <a:gd name="connsiteY5" fmla="*/ 402424 h 7031915"/>
              <a:gd name="connsiteX6" fmla="*/ 6482461 w 8033654"/>
              <a:gd name="connsiteY6" fmla="*/ 295697 h 7031915"/>
              <a:gd name="connsiteX7" fmla="*/ 6520430 w 8033654"/>
              <a:gd name="connsiteY7" fmla="*/ 377086 h 7031915"/>
              <a:gd name="connsiteX8" fmla="*/ 6515577 w 8033654"/>
              <a:gd name="connsiteY8" fmla="*/ 362878 h 7031915"/>
              <a:gd name="connsiteX9" fmla="*/ 6482461 w 8033654"/>
              <a:gd name="connsiteY9" fmla="*/ 295697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176957 w 8033654"/>
              <a:gd name="connsiteY37" fmla="*/ 7019956 h 7031915"/>
              <a:gd name="connsiteX38" fmla="*/ 2058326 w 8033654"/>
              <a:gd name="connsiteY38" fmla="*/ 7031915 h 7031915"/>
              <a:gd name="connsiteX39" fmla="*/ 2058286 w 8033654"/>
              <a:gd name="connsiteY39" fmla="*/ 7031915 h 7031915"/>
              <a:gd name="connsiteX40" fmla="*/ 1939655 w 8033654"/>
              <a:gd name="connsiteY40" fmla="*/ 7019956 h 7031915"/>
              <a:gd name="connsiteX41" fmla="*/ 1642007 w 8033654"/>
              <a:gd name="connsiteY41" fmla="*/ 6859480 h 7031915"/>
              <a:gd name="connsiteX42" fmla="*/ 1570173 w 8033654"/>
              <a:gd name="connsiteY42" fmla="*/ 6772417 h 7031915"/>
              <a:gd name="connsiteX43" fmla="*/ 1508795 w 8033654"/>
              <a:gd name="connsiteY43" fmla="*/ 6649661 h 7031915"/>
              <a:gd name="connsiteX44" fmla="*/ 1508794 w 8033654"/>
              <a:gd name="connsiteY44" fmla="*/ 6649657 h 7031915"/>
              <a:gd name="connsiteX45" fmla="*/ 115723 w 8033654"/>
              <a:gd name="connsiteY45" fmla="*/ 3863519 h 7031915"/>
              <a:gd name="connsiteX46" fmla="*/ 115722 w 8033654"/>
              <a:gd name="connsiteY46" fmla="*/ 3863518 h 7031915"/>
              <a:gd name="connsiteX47" fmla="*/ 29470 w 8033654"/>
              <a:gd name="connsiteY47" fmla="*/ 3691014 h 7031915"/>
              <a:gd name="connsiteX48" fmla="*/ 11962 w 8033654"/>
              <a:gd name="connsiteY48" fmla="*/ 3634608 h 7031915"/>
              <a:gd name="connsiteX49" fmla="*/ 0 w 8033654"/>
              <a:gd name="connsiteY49" fmla="*/ 3515957 h 7031915"/>
              <a:gd name="connsiteX50" fmla="*/ 11962 w 8033654"/>
              <a:gd name="connsiteY50" fmla="*/ 3397306 h 7031915"/>
              <a:gd name="connsiteX51" fmla="*/ 29470 w 8033654"/>
              <a:gd name="connsiteY51" fmla="*/ 3340901 h 7031915"/>
              <a:gd name="connsiteX52" fmla="*/ 115722 w 8033654"/>
              <a:gd name="connsiteY52" fmla="*/ 3168396 h 7031915"/>
              <a:gd name="connsiteX53" fmla="*/ 115723 w 8033654"/>
              <a:gd name="connsiteY53" fmla="*/ 3168396 h 7031915"/>
              <a:gd name="connsiteX54" fmla="*/ 1508796 w 8033654"/>
              <a:gd name="connsiteY54" fmla="*/ 382255 h 7031915"/>
              <a:gd name="connsiteX55" fmla="*/ 1570174 w 8033654"/>
              <a:gd name="connsiteY55" fmla="*/ 259499 h 7031915"/>
              <a:gd name="connsiteX56" fmla="*/ 1642008 w 8033654"/>
              <a:gd name="connsiteY56" fmla="*/ 172435 h 7031915"/>
              <a:gd name="connsiteX57" fmla="*/ 1939656 w 8033654"/>
              <a:gd name="connsiteY57" fmla="*/ 11959 h 7031915"/>
              <a:gd name="connsiteX58" fmla="*/ 2058287 w 8033654"/>
              <a:gd name="connsiteY58" fmla="*/ 0 h 7031915"/>
              <a:gd name="connsiteX0" fmla="*/ 6529086 w 8033654"/>
              <a:gd name="connsiteY0" fmla="*/ 402424 h 7031915"/>
              <a:gd name="connsiteX1" fmla="*/ 6540064 w 8033654"/>
              <a:gd name="connsiteY1" fmla="*/ 434562 h 7031915"/>
              <a:gd name="connsiteX2" fmla="*/ 6529086 w 8033654"/>
              <a:gd name="connsiteY2" fmla="*/ 402424 h 7031915"/>
              <a:gd name="connsiteX3" fmla="*/ 6482461 w 8033654"/>
              <a:gd name="connsiteY3" fmla="*/ 295697 h 7031915"/>
              <a:gd name="connsiteX4" fmla="*/ 6520430 w 8033654"/>
              <a:gd name="connsiteY4" fmla="*/ 377086 h 7031915"/>
              <a:gd name="connsiteX5" fmla="*/ 6515577 w 8033654"/>
              <a:gd name="connsiteY5" fmla="*/ 362878 h 7031915"/>
              <a:gd name="connsiteX6" fmla="*/ 6482461 w 8033654"/>
              <a:gd name="connsiteY6" fmla="*/ 295697 h 7031915"/>
              <a:gd name="connsiteX7" fmla="*/ 2058287 w 8033654"/>
              <a:gd name="connsiteY7" fmla="*/ 0 h 7031915"/>
              <a:gd name="connsiteX8" fmla="*/ 2058326 w 8033654"/>
              <a:gd name="connsiteY8" fmla="*/ 0 h 7031915"/>
              <a:gd name="connsiteX9" fmla="*/ 5971699 w 8033654"/>
              <a:gd name="connsiteY9" fmla="*/ 0 h 7031915"/>
              <a:gd name="connsiteX10" fmla="*/ 5971700 w 8033654"/>
              <a:gd name="connsiteY10" fmla="*/ 0 h 7031915"/>
              <a:gd name="connsiteX11" fmla="*/ 5971740 w 8033654"/>
              <a:gd name="connsiteY11" fmla="*/ 0 h 7031915"/>
              <a:gd name="connsiteX12" fmla="*/ 6090371 w 8033654"/>
              <a:gd name="connsiteY12" fmla="*/ 11959 h 7031915"/>
              <a:gd name="connsiteX13" fmla="*/ 6357004 w 8033654"/>
              <a:gd name="connsiteY13" fmla="*/ 143562 h 7031915"/>
              <a:gd name="connsiteX14" fmla="*/ 6421756 w 8033654"/>
              <a:gd name="connsiteY14" fmla="*/ 209878 h 7031915"/>
              <a:gd name="connsiteX15" fmla="*/ 6426018 w 8033654"/>
              <a:gd name="connsiteY15" fmla="*/ 214243 h 7031915"/>
              <a:gd name="connsiteX16" fmla="*/ 6463356 w 8033654"/>
              <a:gd name="connsiteY16" fmla="*/ 268125 h 7031915"/>
              <a:gd name="connsiteX17" fmla="*/ 6480094 w 8033654"/>
              <a:gd name="connsiteY17" fmla="*/ 292278 h 7031915"/>
              <a:gd name="connsiteX18" fmla="*/ 6490605 w 8033654"/>
              <a:gd name="connsiteY18" fmla="*/ 298322 h 7031915"/>
              <a:gd name="connsiteX19" fmla="*/ 7949332 w 8033654"/>
              <a:gd name="connsiteY19" fmla="*/ 3216682 h 7031915"/>
              <a:gd name="connsiteX20" fmla="*/ 7992299 w 8033654"/>
              <a:gd name="connsiteY20" fmla="*/ 3302616 h 7031915"/>
              <a:gd name="connsiteX21" fmla="*/ 8021693 w 8033654"/>
              <a:gd name="connsiteY21" fmla="*/ 3397306 h 7031915"/>
              <a:gd name="connsiteX22" fmla="*/ 8033654 w 8033654"/>
              <a:gd name="connsiteY22" fmla="*/ 3515957 h 7031915"/>
              <a:gd name="connsiteX23" fmla="*/ 8021693 w 8033654"/>
              <a:gd name="connsiteY23" fmla="*/ 3634608 h 7031915"/>
              <a:gd name="connsiteX24" fmla="*/ 7992299 w 8033654"/>
              <a:gd name="connsiteY24" fmla="*/ 3729298 h 7031915"/>
              <a:gd name="connsiteX25" fmla="*/ 7949332 w 8033654"/>
              <a:gd name="connsiteY25" fmla="*/ 3815232 h 7031915"/>
              <a:gd name="connsiteX26" fmla="*/ 6535055 w 8033654"/>
              <a:gd name="connsiteY26" fmla="*/ 6638796 h 7031915"/>
              <a:gd name="connsiteX27" fmla="*/ 6524461 w 8033654"/>
              <a:gd name="connsiteY27" fmla="*/ 6646190 h 7031915"/>
              <a:gd name="connsiteX28" fmla="*/ 6482456 w 8033654"/>
              <a:gd name="connsiteY28" fmla="*/ 6736229 h 7031915"/>
              <a:gd name="connsiteX29" fmla="*/ 6090371 w 8033654"/>
              <a:gd name="connsiteY29" fmla="*/ 7019956 h 7031915"/>
              <a:gd name="connsiteX30" fmla="*/ 5971740 w 8033654"/>
              <a:gd name="connsiteY30" fmla="*/ 7031915 h 7031915"/>
              <a:gd name="connsiteX31" fmla="*/ 5971700 w 8033654"/>
              <a:gd name="connsiteY31" fmla="*/ 7031915 h 7031915"/>
              <a:gd name="connsiteX32" fmla="*/ 2058326 w 8033654"/>
              <a:gd name="connsiteY32" fmla="*/ 7031915 h 7031915"/>
              <a:gd name="connsiteX33" fmla="*/ 2176958 w 8033654"/>
              <a:gd name="connsiteY33" fmla="*/ 7019956 h 7031915"/>
              <a:gd name="connsiteX34" fmla="*/ 2176957 w 8033654"/>
              <a:gd name="connsiteY34" fmla="*/ 7019956 h 7031915"/>
              <a:gd name="connsiteX35" fmla="*/ 2058326 w 8033654"/>
              <a:gd name="connsiteY35" fmla="*/ 7031915 h 7031915"/>
              <a:gd name="connsiteX36" fmla="*/ 2058286 w 8033654"/>
              <a:gd name="connsiteY36" fmla="*/ 7031915 h 7031915"/>
              <a:gd name="connsiteX37" fmla="*/ 1939655 w 8033654"/>
              <a:gd name="connsiteY37" fmla="*/ 7019956 h 7031915"/>
              <a:gd name="connsiteX38" fmla="*/ 1642007 w 8033654"/>
              <a:gd name="connsiteY38" fmla="*/ 6859480 h 7031915"/>
              <a:gd name="connsiteX39" fmla="*/ 1570173 w 8033654"/>
              <a:gd name="connsiteY39" fmla="*/ 6772417 h 7031915"/>
              <a:gd name="connsiteX40" fmla="*/ 1508795 w 8033654"/>
              <a:gd name="connsiteY40" fmla="*/ 6649661 h 7031915"/>
              <a:gd name="connsiteX41" fmla="*/ 1508794 w 8033654"/>
              <a:gd name="connsiteY41" fmla="*/ 6649657 h 7031915"/>
              <a:gd name="connsiteX42" fmla="*/ 115723 w 8033654"/>
              <a:gd name="connsiteY42" fmla="*/ 3863519 h 7031915"/>
              <a:gd name="connsiteX43" fmla="*/ 115722 w 8033654"/>
              <a:gd name="connsiteY43" fmla="*/ 3863518 h 7031915"/>
              <a:gd name="connsiteX44" fmla="*/ 29470 w 8033654"/>
              <a:gd name="connsiteY44" fmla="*/ 3691014 h 7031915"/>
              <a:gd name="connsiteX45" fmla="*/ 11962 w 8033654"/>
              <a:gd name="connsiteY45" fmla="*/ 3634608 h 7031915"/>
              <a:gd name="connsiteX46" fmla="*/ 0 w 8033654"/>
              <a:gd name="connsiteY46" fmla="*/ 3515957 h 7031915"/>
              <a:gd name="connsiteX47" fmla="*/ 11962 w 8033654"/>
              <a:gd name="connsiteY47" fmla="*/ 3397306 h 7031915"/>
              <a:gd name="connsiteX48" fmla="*/ 29470 w 8033654"/>
              <a:gd name="connsiteY48" fmla="*/ 3340901 h 7031915"/>
              <a:gd name="connsiteX49" fmla="*/ 115722 w 8033654"/>
              <a:gd name="connsiteY49" fmla="*/ 3168396 h 7031915"/>
              <a:gd name="connsiteX50" fmla="*/ 115723 w 8033654"/>
              <a:gd name="connsiteY50" fmla="*/ 3168396 h 7031915"/>
              <a:gd name="connsiteX51" fmla="*/ 1508796 w 8033654"/>
              <a:gd name="connsiteY51" fmla="*/ 382255 h 7031915"/>
              <a:gd name="connsiteX52" fmla="*/ 1570174 w 8033654"/>
              <a:gd name="connsiteY52" fmla="*/ 259499 h 7031915"/>
              <a:gd name="connsiteX53" fmla="*/ 1642008 w 8033654"/>
              <a:gd name="connsiteY53" fmla="*/ 172435 h 7031915"/>
              <a:gd name="connsiteX54" fmla="*/ 1939656 w 8033654"/>
              <a:gd name="connsiteY54" fmla="*/ 11959 h 7031915"/>
              <a:gd name="connsiteX55" fmla="*/ 2058287 w 8033654"/>
              <a:gd name="connsiteY55" fmla="*/ 0 h 7031915"/>
              <a:gd name="connsiteX0" fmla="*/ 6529086 w 8033654"/>
              <a:gd name="connsiteY0" fmla="*/ 402424 h 7031915"/>
              <a:gd name="connsiteX1" fmla="*/ 6540064 w 8033654"/>
              <a:gd name="connsiteY1" fmla="*/ 434562 h 7031915"/>
              <a:gd name="connsiteX2" fmla="*/ 6529086 w 8033654"/>
              <a:gd name="connsiteY2" fmla="*/ 402424 h 7031915"/>
              <a:gd name="connsiteX3" fmla="*/ 6482461 w 8033654"/>
              <a:gd name="connsiteY3" fmla="*/ 295697 h 7031915"/>
              <a:gd name="connsiteX4" fmla="*/ 6520430 w 8033654"/>
              <a:gd name="connsiteY4" fmla="*/ 377086 h 7031915"/>
              <a:gd name="connsiteX5" fmla="*/ 6515577 w 8033654"/>
              <a:gd name="connsiteY5" fmla="*/ 362878 h 7031915"/>
              <a:gd name="connsiteX6" fmla="*/ 6482461 w 8033654"/>
              <a:gd name="connsiteY6" fmla="*/ 295697 h 7031915"/>
              <a:gd name="connsiteX7" fmla="*/ 2058287 w 8033654"/>
              <a:gd name="connsiteY7" fmla="*/ 0 h 7031915"/>
              <a:gd name="connsiteX8" fmla="*/ 2058326 w 8033654"/>
              <a:gd name="connsiteY8" fmla="*/ 0 h 7031915"/>
              <a:gd name="connsiteX9" fmla="*/ 5971699 w 8033654"/>
              <a:gd name="connsiteY9" fmla="*/ 0 h 7031915"/>
              <a:gd name="connsiteX10" fmla="*/ 5971700 w 8033654"/>
              <a:gd name="connsiteY10" fmla="*/ 0 h 7031915"/>
              <a:gd name="connsiteX11" fmla="*/ 5971740 w 8033654"/>
              <a:gd name="connsiteY11" fmla="*/ 0 h 7031915"/>
              <a:gd name="connsiteX12" fmla="*/ 6090371 w 8033654"/>
              <a:gd name="connsiteY12" fmla="*/ 11959 h 7031915"/>
              <a:gd name="connsiteX13" fmla="*/ 6357004 w 8033654"/>
              <a:gd name="connsiteY13" fmla="*/ 143562 h 7031915"/>
              <a:gd name="connsiteX14" fmla="*/ 6421756 w 8033654"/>
              <a:gd name="connsiteY14" fmla="*/ 209878 h 7031915"/>
              <a:gd name="connsiteX15" fmla="*/ 6426018 w 8033654"/>
              <a:gd name="connsiteY15" fmla="*/ 214243 h 7031915"/>
              <a:gd name="connsiteX16" fmla="*/ 6463356 w 8033654"/>
              <a:gd name="connsiteY16" fmla="*/ 268125 h 7031915"/>
              <a:gd name="connsiteX17" fmla="*/ 6480094 w 8033654"/>
              <a:gd name="connsiteY17" fmla="*/ 292278 h 7031915"/>
              <a:gd name="connsiteX18" fmla="*/ 7949332 w 8033654"/>
              <a:gd name="connsiteY18" fmla="*/ 3216682 h 7031915"/>
              <a:gd name="connsiteX19" fmla="*/ 7992299 w 8033654"/>
              <a:gd name="connsiteY19" fmla="*/ 3302616 h 7031915"/>
              <a:gd name="connsiteX20" fmla="*/ 8021693 w 8033654"/>
              <a:gd name="connsiteY20" fmla="*/ 3397306 h 7031915"/>
              <a:gd name="connsiteX21" fmla="*/ 8033654 w 8033654"/>
              <a:gd name="connsiteY21" fmla="*/ 3515957 h 7031915"/>
              <a:gd name="connsiteX22" fmla="*/ 8021693 w 8033654"/>
              <a:gd name="connsiteY22" fmla="*/ 3634608 h 7031915"/>
              <a:gd name="connsiteX23" fmla="*/ 7992299 w 8033654"/>
              <a:gd name="connsiteY23" fmla="*/ 3729298 h 7031915"/>
              <a:gd name="connsiteX24" fmla="*/ 7949332 w 8033654"/>
              <a:gd name="connsiteY24" fmla="*/ 3815232 h 7031915"/>
              <a:gd name="connsiteX25" fmla="*/ 6535055 w 8033654"/>
              <a:gd name="connsiteY25" fmla="*/ 6638796 h 7031915"/>
              <a:gd name="connsiteX26" fmla="*/ 6524461 w 8033654"/>
              <a:gd name="connsiteY26" fmla="*/ 6646190 h 7031915"/>
              <a:gd name="connsiteX27" fmla="*/ 6482456 w 8033654"/>
              <a:gd name="connsiteY27" fmla="*/ 6736229 h 7031915"/>
              <a:gd name="connsiteX28" fmla="*/ 6090371 w 8033654"/>
              <a:gd name="connsiteY28" fmla="*/ 7019956 h 7031915"/>
              <a:gd name="connsiteX29" fmla="*/ 5971740 w 8033654"/>
              <a:gd name="connsiteY29" fmla="*/ 7031915 h 7031915"/>
              <a:gd name="connsiteX30" fmla="*/ 5971700 w 8033654"/>
              <a:gd name="connsiteY30" fmla="*/ 7031915 h 7031915"/>
              <a:gd name="connsiteX31" fmla="*/ 2058326 w 8033654"/>
              <a:gd name="connsiteY31" fmla="*/ 7031915 h 7031915"/>
              <a:gd name="connsiteX32" fmla="*/ 2176958 w 8033654"/>
              <a:gd name="connsiteY32" fmla="*/ 7019956 h 7031915"/>
              <a:gd name="connsiteX33" fmla="*/ 2176957 w 8033654"/>
              <a:gd name="connsiteY33" fmla="*/ 7019956 h 7031915"/>
              <a:gd name="connsiteX34" fmla="*/ 2058326 w 8033654"/>
              <a:gd name="connsiteY34" fmla="*/ 7031915 h 7031915"/>
              <a:gd name="connsiteX35" fmla="*/ 2058286 w 8033654"/>
              <a:gd name="connsiteY35" fmla="*/ 7031915 h 7031915"/>
              <a:gd name="connsiteX36" fmla="*/ 1939655 w 8033654"/>
              <a:gd name="connsiteY36" fmla="*/ 7019956 h 7031915"/>
              <a:gd name="connsiteX37" fmla="*/ 1642007 w 8033654"/>
              <a:gd name="connsiteY37" fmla="*/ 6859480 h 7031915"/>
              <a:gd name="connsiteX38" fmla="*/ 1570173 w 8033654"/>
              <a:gd name="connsiteY38" fmla="*/ 6772417 h 7031915"/>
              <a:gd name="connsiteX39" fmla="*/ 1508795 w 8033654"/>
              <a:gd name="connsiteY39" fmla="*/ 6649661 h 7031915"/>
              <a:gd name="connsiteX40" fmla="*/ 1508794 w 8033654"/>
              <a:gd name="connsiteY40" fmla="*/ 6649657 h 7031915"/>
              <a:gd name="connsiteX41" fmla="*/ 115723 w 8033654"/>
              <a:gd name="connsiteY41" fmla="*/ 3863519 h 7031915"/>
              <a:gd name="connsiteX42" fmla="*/ 115722 w 8033654"/>
              <a:gd name="connsiteY42" fmla="*/ 3863518 h 7031915"/>
              <a:gd name="connsiteX43" fmla="*/ 29470 w 8033654"/>
              <a:gd name="connsiteY43" fmla="*/ 3691014 h 7031915"/>
              <a:gd name="connsiteX44" fmla="*/ 11962 w 8033654"/>
              <a:gd name="connsiteY44" fmla="*/ 3634608 h 7031915"/>
              <a:gd name="connsiteX45" fmla="*/ 0 w 8033654"/>
              <a:gd name="connsiteY45" fmla="*/ 3515957 h 7031915"/>
              <a:gd name="connsiteX46" fmla="*/ 11962 w 8033654"/>
              <a:gd name="connsiteY46" fmla="*/ 3397306 h 7031915"/>
              <a:gd name="connsiteX47" fmla="*/ 29470 w 8033654"/>
              <a:gd name="connsiteY47" fmla="*/ 3340901 h 7031915"/>
              <a:gd name="connsiteX48" fmla="*/ 115722 w 8033654"/>
              <a:gd name="connsiteY48" fmla="*/ 3168396 h 7031915"/>
              <a:gd name="connsiteX49" fmla="*/ 115723 w 8033654"/>
              <a:gd name="connsiteY49" fmla="*/ 3168396 h 7031915"/>
              <a:gd name="connsiteX50" fmla="*/ 1508796 w 8033654"/>
              <a:gd name="connsiteY50" fmla="*/ 382255 h 7031915"/>
              <a:gd name="connsiteX51" fmla="*/ 1570174 w 8033654"/>
              <a:gd name="connsiteY51" fmla="*/ 259499 h 7031915"/>
              <a:gd name="connsiteX52" fmla="*/ 1642008 w 8033654"/>
              <a:gd name="connsiteY52" fmla="*/ 172435 h 7031915"/>
              <a:gd name="connsiteX53" fmla="*/ 1939656 w 8033654"/>
              <a:gd name="connsiteY53" fmla="*/ 11959 h 7031915"/>
              <a:gd name="connsiteX54" fmla="*/ 2058287 w 8033654"/>
              <a:gd name="connsiteY54" fmla="*/ 0 h 7031915"/>
              <a:gd name="connsiteX0" fmla="*/ 6529086 w 8033654"/>
              <a:gd name="connsiteY0" fmla="*/ 402424 h 7031915"/>
              <a:gd name="connsiteX1" fmla="*/ 6540064 w 8033654"/>
              <a:gd name="connsiteY1" fmla="*/ 434562 h 7031915"/>
              <a:gd name="connsiteX2" fmla="*/ 6529086 w 8033654"/>
              <a:gd name="connsiteY2" fmla="*/ 402424 h 7031915"/>
              <a:gd name="connsiteX3" fmla="*/ 6482461 w 8033654"/>
              <a:gd name="connsiteY3" fmla="*/ 295697 h 7031915"/>
              <a:gd name="connsiteX4" fmla="*/ 6520430 w 8033654"/>
              <a:gd name="connsiteY4" fmla="*/ 377086 h 7031915"/>
              <a:gd name="connsiteX5" fmla="*/ 6482461 w 8033654"/>
              <a:gd name="connsiteY5" fmla="*/ 295697 h 7031915"/>
              <a:gd name="connsiteX6" fmla="*/ 2058287 w 8033654"/>
              <a:gd name="connsiteY6" fmla="*/ 0 h 7031915"/>
              <a:gd name="connsiteX7" fmla="*/ 2058326 w 8033654"/>
              <a:gd name="connsiteY7" fmla="*/ 0 h 7031915"/>
              <a:gd name="connsiteX8" fmla="*/ 5971699 w 8033654"/>
              <a:gd name="connsiteY8" fmla="*/ 0 h 7031915"/>
              <a:gd name="connsiteX9" fmla="*/ 5971700 w 8033654"/>
              <a:gd name="connsiteY9" fmla="*/ 0 h 7031915"/>
              <a:gd name="connsiteX10" fmla="*/ 5971740 w 8033654"/>
              <a:gd name="connsiteY10" fmla="*/ 0 h 7031915"/>
              <a:gd name="connsiteX11" fmla="*/ 6090371 w 8033654"/>
              <a:gd name="connsiteY11" fmla="*/ 11959 h 7031915"/>
              <a:gd name="connsiteX12" fmla="*/ 6357004 w 8033654"/>
              <a:gd name="connsiteY12" fmla="*/ 143562 h 7031915"/>
              <a:gd name="connsiteX13" fmla="*/ 6421756 w 8033654"/>
              <a:gd name="connsiteY13" fmla="*/ 209878 h 7031915"/>
              <a:gd name="connsiteX14" fmla="*/ 6426018 w 8033654"/>
              <a:gd name="connsiteY14" fmla="*/ 214243 h 7031915"/>
              <a:gd name="connsiteX15" fmla="*/ 6463356 w 8033654"/>
              <a:gd name="connsiteY15" fmla="*/ 268125 h 7031915"/>
              <a:gd name="connsiteX16" fmla="*/ 6480094 w 8033654"/>
              <a:gd name="connsiteY16" fmla="*/ 292278 h 7031915"/>
              <a:gd name="connsiteX17" fmla="*/ 7949332 w 8033654"/>
              <a:gd name="connsiteY17" fmla="*/ 3216682 h 7031915"/>
              <a:gd name="connsiteX18" fmla="*/ 7992299 w 8033654"/>
              <a:gd name="connsiteY18" fmla="*/ 3302616 h 7031915"/>
              <a:gd name="connsiteX19" fmla="*/ 8021693 w 8033654"/>
              <a:gd name="connsiteY19" fmla="*/ 3397306 h 7031915"/>
              <a:gd name="connsiteX20" fmla="*/ 8033654 w 8033654"/>
              <a:gd name="connsiteY20" fmla="*/ 3515957 h 7031915"/>
              <a:gd name="connsiteX21" fmla="*/ 8021693 w 8033654"/>
              <a:gd name="connsiteY21" fmla="*/ 3634608 h 7031915"/>
              <a:gd name="connsiteX22" fmla="*/ 7992299 w 8033654"/>
              <a:gd name="connsiteY22" fmla="*/ 3729298 h 7031915"/>
              <a:gd name="connsiteX23" fmla="*/ 7949332 w 8033654"/>
              <a:gd name="connsiteY23" fmla="*/ 3815232 h 7031915"/>
              <a:gd name="connsiteX24" fmla="*/ 6535055 w 8033654"/>
              <a:gd name="connsiteY24" fmla="*/ 6638796 h 7031915"/>
              <a:gd name="connsiteX25" fmla="*/ 6524461 w 8033654"/>
              <a:gd name="connsiteY25" fmla="*/ 6646190 h 7031915"/>
              <a:gd name="connsiteX26" fmla="*/ 6482456 w 8033654"/>
              <a:gd name="connsiteY26" fmla="*/ 6736229 h 7031915"/>
              <a:gd name="connsiteX27" fmla="*/ 6090371 w 8033654"/>
              <a:gd name="connsiteY27" fmla="*/ 7019956 h 7031915"/>
              <a:gd name="connsiteX28" fmla="*/ 5971740 w 8033654"/>
              <a:gd name="connsiteY28" fmla="*/ 7031915 h 7031915"/>
              <a:gd name="connsiteX29" fmla="*/ 5971700 w 8033654"/>
              <a:gd name="connsiteY29" fmla="*/ 7031915 h 7031915"/>
              <a:gd name="connsiteX30" fmla="*/ 2058326 w 8033654"/>
              <a:gd name="connsiteY30" fmla="*/ 7031915 h 7031915"/>
              <a:gd name="connsiteX31" fmla="*/ 2176958 w 8033654"/>
              <a:gd name="connsiteY31" fmla="*/ 7019956 h 7031915"/>
              <a:gd name="connsiteX32" fmla="*/ 2176957 w 8033654"/>
              <a:gd name="connsiteY32" fmla="*/ 7019956 h 7031915"/>
              <a:gd name="connsiteX33" fmla="*/ 2058326 w 8033654"/>
              <a:gd name="connsiteY33" fmla="*/ 7031915 h 7031915"/>
              <a:gd name="connsiteX34" fmla="*/ 2058286 w 8033654"/>
              <a:gd name="connsiteY34" fmla="*/ 7031915 h 7031915"/>
              <a:gd name="connsiteX35" fmla="*/ 1939655 w 8033654"/>
              <a:gd name="connsiteY35" fmla="*/ 7019956 h 7031915"/>
              <a:gd name="connsiteX36" fmla="*/ 1642007 w 8033654"/>
              <a:gd name="connsiteY36" fmla="*/ 6859480 h 7031915"/>
              <a:gd name="connsiteX37" fmla="*/ 1570173 w 8033654"/>
              <a:gd name="connsiteY37" fmla="*/ 6772417 h 7031915"/>
              <a:gd name="connsiteX38" fmla="*/ 1508795 w 8033654"/>
              <a:gd name="connsiteY38" fmla="*/ 6649661 h 7031915"/>
              <a:gd name="connsiteX39" fmla="*/ 1508794 w 8033654"/>
              <a:gd name="connsiteY39" fmla="*/ 6649657 h 7031915"/>
              <a:gd name="connsiteX40" fmla="*/ 115723 w 8033654"/>
              <a:gd name="connsiteY40" fmla="*/ 3863519 h 7031915"/>
              <a:gd name="connsiteX41" fmla="*/ 115722 w 8033654"/>
              <a:gd name="connsiteY41" fmla="*/ 3863518 h 7031915"/>
              <a:gd name="connsiteX42" fmla="*/ 29470 w 8033654"/>
              <a:gd name="connsiteY42" fmla="*/ 3691014 h 7031915"/>
              <a:gd name="connsiteX43" fmla="*/ 11962 w 8033654"/>
              <a:gd name="connsiteY43" fmla="*/ 3634608 h 7031915"/>
              <a:gd name="connsiteX44" fmla="*/ 0 w 8033654"/>
              <a:gd name="connsiteY44" fmla="*/ 3515957 h 7031915"/>
              <a:gd name="connsiteX45" fmla="*/ 11962 w 8033654"/>
              <a:gd name="connsiteY45" fmla="*/ 3397306 h 7031915"/>
              <a:gd name="connsiteX46" fmla="*/ 29470 w 8033654"/>
              <a:gd name="connsiteY46" fmla="*/ 3340901 h 7031915"/>
              <a:gd name="connsiteX47" fmla="*/ 115722 w 8033654"/>
              <a:gd name="connsiteY47" fmla="*/ 3168396 h 7031915"/>
              <a:gd name="connsiteX48" fmla="*/ 115723 w 8033654"/>
              <a:gd name="connsiteY48" fmla="*/ 3168396 h 7031915"/>
              <a:gd name="connsiteX49" fmla="*/ 1508796 w 8033654"/>
              <a:gd name="connsiteY49" fmla="*/ 382255 h 7031915"/>
              <a:gd name="connsiteX50" fmla="*/ 1570174 w 8033654"/>
              <a:gd name="connsiteY50" fmla="*/ 259499 h 7031915"/>
              <a:gd name="connsiteX51" fmla="*/ 1642008 w 8033654"/>
              <a:gd name="connsiteY51" fmla="*/ 172435 h 7031915"/>
              <a:gd name="connsiteX52" fmla="*/ 1939656 w 8033654"/>
              <a:gd name="connsiteY52" fmla="*/ 11959 h 7031915"/>
              <a:gd name="connsiteX53" fmla="*/ 2058287 w 8033654"/>
              <a:gd name="connsiteY53" fmla="*/ 0 h 7031915"/>
              <a:gd name="connsiteX0" fmla="*/ 6529086 w 8033654"/>
              <a:gd name="connsiteY0" fmla="*/ 402424 h 7031915"/>
              <a:gd name="connsiteX1" fmla="*/ 6540064 w 8033654"/>
              <a:gd name="connsiteY1" fmla="*/ 434562 h 7031915"/>
              <a:gd name="connsiteX2" fmla="*/ 6529086 w 8033654"/>
              <a:gd name="connsiteY2" fmla="*/ 402424 h 7031915"/>
              <a:gd name="connsiteX3" fmla="*/ 2058287 w 8033654"/>
              <a:gd name="connsiteY3" fmla="*/ 0 h 7031915"/>
              <a:gd name="connsiteX4" fmla="*/ 2058326 w 8033654"/>
              <a:gd name="connsiteY4" fmla="*/ 0 h 7031915"/>
              <a:gd name="connsiteX5" fmla="*/ 5971699 w 8033654"/>
              <a:gd name="connsiteY5" fmla="*/ 0 h 7031915"/>
              <a:gd name="connsiteX6" fmla="*/ 5971700 w 8033654"/>
              <a:gd name="connsiteY6" fmla="*/ 0 h 7031915"/>
              <a:gd name="connsiteX7" fmla="*/ 5971740 w 8033654"/>
              <a:gd name="connsiteY7" fmla="*/ 0 h 7031915"/>
              <a:gd name="connsiteX8" fmla="*/ 6090371 w 8033654"/>
              <a:gd name="connsiteY8" fmla="*/ 11959 h 7031915"/>
              <a:gd name="connsiteX9" fmla="*/ 6357004 w 8033654"/>
              <a:gd name="connsiteY9" fmla="*/ 143562 h 7031915"/>
              <a:gd name="connsiteX10" fmla="*/ 6421756 w 8033654"/>
              <a:gd name="connsiteY10" fmla="*/ 209878 h 7031915"/>
              <a:gd name="connsiteX11" fmla="*/ 6426018 w 8033654"/>
              <a:gd name="connsiteY11" fmla="*/ 214243 h 7031915"/>
              <a:gd name="connsiteX12" fmla="*/ 6463356 w 8033654"/>
              <a:gd name="connsiteY12" fmla="*/ 268125 h 7031915"/>
              <a:gd name="connsiteX13" fmla="*/ 6480094 w 8033654"/>
              <a:gd name="connsiteY13" fmla="*/ 292278 h 7031915"/>
              <a:gd name="connsiteX14" fmla="*/ 7949332 w 8033654"/>
              <a:gd name="connsiteY14" fmla="*/ 3216682 h 7031915"/>
              <a:gd name="connsiteX15" fmla="*/ 7992299 w 8033654"/>
              <a:gd name="connsiteY15" fmla="*/ 3302616 h 7031915"/>
              <a:gd name="connsiteX16" fmla="*/ 8021693 w 8033654"/>
              <a:gd name="connsiteY16" fmla="*/ 3397306 h 7031915"/>
              <a:gd name="connsiteX17" fmla="*/ 8033654 w 8033654"/>
              <a:gd name="connsiteY17" fmla="*/ 3515957 h 7031915"/>
              <a:gd name="connsiteX18" fmla="*/ 8021693 w 8033654"/>
              <a:gd name="connsiteY18" fmla="*/ 3634608 h 7031915"/>
              <a:gd name="connsiteX19" fmla="*/ 7992299 w 8033654"/>
              <a:gd name="connsiteY19" fmla="*/ 3729298 h 7031915"/>
              <a:gd name="connsiteX20" fmla="*/ 7949332 w 8033654"/>
              <a:gd name="connsiteY20" fmla="*/ 3815232 h 7031915"/>
              <a:gd name="connsiteX21" fmla="*/ 6535055 w 8033654"/>
              <a:gd name="connsiteY21" fmla="*/ 6638796 h 7031915"/>
              <a:gd name="connsiteX22" fmla="*/ 6524461 w 8033654"/>
              <a:gd name="connsiteY22" fmla="*/ 6646190 h 7031915"/>
              <a:gd name="connsiteX23" fmla="*/ 6482456 w 8033654"/>
              <a:gd name="connsiteY23" fmla="*/ 6736229 h 7031915"/>
              <a:gd name="connsiteX24" fmla="*/ 6090371 w 8033654"/>
              <a:gd name="connsiteY24" fmla="*/ 7019956 h 7031915"/>
              <a:gd name="connsiteX25" fmla="*/ 5971740 w 8033654"/>
              <a:gd name="connsiteY25" fmla="*/ 7031915 h 7031915"/>
              <a:gd name="connsiteX26" fmla="*/ 5971700 w 8033654"/>
              <a:gd name="connsiteY26" fmla="*/ 7031915 h 7031915"/>
              <a:gd name="connsiteX27" fmla="*/ 2058326 w 8033654"/>
              <a:gd name="connsiteY27" fmla="*/ 7031915 h 7031915"/>
              <a:gd name="connsiteX28" fmla="*/ 2176958 w 8033654"/>
              <a:gd name="connsiteY28" fmla="*/ 7019956 h 7031915"/>
              <a:gd name="connsiteX29" fmla="*/ 2176957 w 8033654"/>
              <a:gd name="connsiteY29" fmla="*/ 7019956 h 7031915"/>
              <a:gd name="connsiteX30" fmla="*/ 2058326 w 8033654"/>
              <a:gd name="connsiteY30" fmla="*/ 7031915 h 7031915"/>
              <a:gd name="connsiteX31" fmla="*/ 2058286 w 8033654"/>
              <a:gd name="connsiteY31" fmla="*/ 7031915 h 7031915"/>
              <a:gd name="connsiteX32" fmla="*/ 1939655 w 8033654"/>
              <a:gd name="connsiteY32" fmla="*/ 7019956 h 7031915"/>
              <a:gd name="connsiteX33" fmla="*/ 1642007 w 8033654"/>
              <a:gd name="connsiteY33" fmla="*/ 6859480 h 7031915"/>
              <a:gd name="connsiteX34" fmla="*/ 1570173 w 8033654"/>
              <a:gd name="connsiteY34" fmla="*/ 6772417 h 7031915"/>
              <a:gd name="connsiteX35" fmla="*/ 1508795 w 8033654"/>
              <a:gd name="connsiteY35" fmla="*/ 6649661 h 7031915"/>
              <a:gd name="connsiteX36" fmla="*/ 1508794 w 8033654"/>
              <a:gd name="connsiteY36" fmla="*/ 6649657 h 7031915"/>
              <a:gd name="connsiteX37" fmla="*/ 115723 w 8033654"/>
              <a:gd name="connsiteY37" fmla="*/ 3863519 h 7031915"/>
              <a:gd name="connsiteX38" fmla="*/ 115722 w 8033654"/>
              <a:gd name="connsiteY38" fmla="*/ 3863518 h 7031915"/>
              <a:gd name="connsiteX39" fmla="*/ 29470 w 8033654"/>
              <a:gd name="connsiteY39" fmla="*/ 3691014 h 7031915"/>
              <a:gd name="connsiteX40" fmla="*/ 11962 w 8033654"/>
              <a:gd name="connsiteY40" fmla="*/ 3634608 h 7031915"/>
              <a:gd name="connsiteX41" fmla="*/ 0 w 8033654"/>
              <a:gd name="connsiteY41" fmla="*/ 3515957 h 7031915"/>
              <a:gd name="connsiteX42" fmla="*/ 11962 w 8033654"/>
              <a:gd name="connsiteY42" fmla="*/ 3397306 h 7031915"/>
              <a:gd name="connsiteX43" fmla="*/ 29470 w 8033654"/>
              <a:gd name="connsiteY43" fmla="*/ 3340901 h 7031915"/>
              <a:gd name="connsiteX44" fmla="*/ 115722 w 8033654"/>
              <a:gd name="connsiteY44" fmla="*/ 3168396 h 7031915"/>
              <a:gd name="connsiteX45" fmla="*/ 115723 w 8033654"/>
              <a:gd name="connsiteY45" fmla="*/ 3168396 h 7031915"/>
              <a:gd name="connsiteX46" fmla="*/ 1508796 w 8033654"/>
              <a:gd name="connsiteY46" fmla="*/ 382255 h 7031915"/>
              <a:gd name="connsiteX47" fmla="*/ 1570174 w 8033654"/>
              <a:gd name="connsiteY47" fmla="*/ 259499 h 7031915"/>
              <a:gd name="connsiteX48" fmla="*/ 1642008 w 8033654"/>
              <a:gd name="connsiteY48" fmla="*/ 172435 h 7031915"/>
              <a:gd name="connsiteX49" fmla="*/ 1939656 w 8033654"/>
              <a:gd name="connsiteY49" fmla="*/ 11959 h 7031915"/>
              <a:gd name="connsiteX50" fmla="*/ 2058287 w 8033654"/>
              <a:gd name="connsiteY50" fmla="*/ 0 h 7031915"/>
              <a:gd name="connsiteX0" fmla="*/ 2058287 w 8033654"/>
              <a:gd name="connsiteY0" fmla="*/ 0 h 7031915"/>
              <a:gd name="connsiteX1" fmla="*/ 2058326 w 8033654"/>
              <a:gd name="connsiteY1" fmla="*/ 0 h 7031915"/>
              <a:gd name="connsiteX2" fmla="*/ 5971699 w 8033654"/>
              <a:gd name="connsiteY2" fmla="*/ 0 h 7031915"/>
              <a:gd name="connsiteX3" fmla="*/ 5971700 w 8033654"/>
              <a:gd name="connsiteY3" fmla="*/ 0 h 7031915"/>
              <a:gd name="connsiteX4" fmla="*/ 5971740 w 8033654"/>
              <a:gd name="connsiteY4" fmla="*/ 0 h 7031915"/>
              <a:gd name="connsiteX5" fmla="*/ 6090371 w 8033654"/>
              <a:gd name="connsiteY5" fmla="*/ 11959 h 7031915"/>
              <a:gd name="connsiteX6" fmla="*/ 6357004 w 8033654"/>
              <a:gd name="connsiteY6" fmla="*/ 143562 h 7031915"/>
              <a:gd name="connsiteX7" fmla="*/ 6421756 w 8033654"/>
              <a:gd name="connsiteY7" fmla="*/ 209878 h 7031915"/>
              <a:gd name="connsiteX8" fmla="*/ 6426018 w 8033654"/>
              <a:gd name="connsiteY8" fmla="*/ 214243 h 7031915"/>
              <a:gd name="connsiteX9" fmla="*/ 6463356 w 8033654"/>
              <a:gd name="connsiteY9" fmla="*/ 268125 h 7031915"/>
              <a:gd name="connsiteX10" fmla="*/ 6480094 w 8033654"/>
              <a:gd name="connsiteY10" fmla="*/ 292278 h 7031915"/>
              <a:gd name="connsiteX11" fmla="*/ 7949332 w 8033654"/>
              <a:gd name="connsiteY11" fmla="*/ 3216682 h 7031915"/>
              <a:gd name="connsiteX12" fmla="*/ 7992299 w 8033654"/>
              <a:gd name="connsiteY12" fmla="*/ 3302616 h 7031915"/>
              <a:gd name="connsiteX13" fmla="*/ 8021693 w 8033654"/>
              <a:gd name="connsiteY13" fmla="*/ 3397306 h 7031915"/>
              <a:gd name="connsiteX14" fmla="*/ 8033654 w 8033654"/>
              <a:gd name="connsiteY14" fmla="*/ 3515957 h 7031915"/>
              <a:gd name="connsiteX15" fmla="*/ 8021693 w 8033654"/>
              <a:gd name="connsiteY15" fmla="*/ 3634608 h 7031915"/>
              <a:gd name="connsiteX16" fmla="*/ 7992299 w 8033654"/>
              <a:gd name="connsiteY16" fmla="*/ 3729298 h 7031915"/>
              <a:gd name="connsiteX17" fmla="*/ 7949332 w 8033654"/>
              <a:gd name="connsiteY17" fmla="*/ 3815232 h 7031915"/>
              <a:gd name="connsiteX18" fmla="*/ 6535055 w 8033654"/>
              <a:gd name="connsiteY18" fmla="*/ 6638796 h 7031915"/>
              <a:gd name="connsiteX19" fmla="*/ 6524461 w 8033654"/>
              <a:gd name="connsiteY19" fmla="*/ 6646190 h 7031915"/>
              <a:gd name="connsiteX20" fmla="*/ 6482456 w 8033654"/>
              <a:gd name="connsiteY20" fmla="*/ 6736229 h 7031915"/>
              <a:gd name="connsiteX21" fmla="*/ 6090371 w 8033654"/>
              <a:gd name="connsiteY21" fmla="*/ 7019956 h 7031915"/>
              <a:gd name="connsiteX22" fmla="*/ 5971740 w 8033654"/>
              <a:gd name="connsiteY22" fmla="*/ 7031915 h 7031915"/>
              <a:gd name="connsiteX23" fmla="*/ 5971700 w 8033654"/>
              <a:gd name="connsiteY23" fmla="*/ 7031915 h 7031915"/>
              <a:gd name="connsiteX24" fmla="*/ 2058326 w 8033654"/>
              <a:gd name="connsiteY24" fmla="*/ 7031915 h 7031915"/>
              <a:gd name="connsiteX25" fmla="*/ 2176958 w 8033654"/>
              <a:gd name="connsiteY25" fmla="*/ 7019956 h 7031915"/>
              <a:gd name="connsiteX26" fmla="*/ 2176957 w 8033654"/>
              <a:gd name="connsiteY26" fmla="*/ 7019956 h 7031915"/>
              <a:gd name="connsiteX27" fmla="*/ 2058326 w 8033654"/>
              <a:gd name="connsiteY27" fmla="*/ 7031915 h 7031915"/>
              <a:gd name="connsiteX28" fmla="*/ 2058286 w 8033654"/>
              <a:gd name="connsiteY28" fmla="*/ 7031915 h 7031915"/>
              <a:gd name="connsiteX29" fmla="*/ 1939655 w 8033654"/>
              <a:gd name="connsiteY29" fmla="*/ 7019956 h 7031915"/>
              <a:gd name="connsiteX30" fmla="*/ 1642007 w 8033654"/>
              <a:gd name="connsiteY30" fmla="*/ 6859480 h 7031915"/>
              <a:gd name="connsiteX31" fmla="*/ 1570173 w 8033654"/>
              <a:gd name="connsiteY31" fmla="*/ 6772417 h 7031915"/>
              <a:gd name="connsiteX32" fmla="*/ 1508795 w 8033654"/>
              <a:gd name="connsiteY32" fmla="*/ 6649661 h 7031915"/>
              <a:gd name="connsiteX33" fmla="*/ 1508794 w 8033654"/>
              <a:gd name="connsiteY33" fmla="*/ 6649657 h 7031915"/>
              <a:gd name="connsiteX34" fmla="*/ 115723 w 8033654"/>
              <a:gd name="connsiteY34" fmla="*/ 3863519 h 7031915"/>
              <a:gd name="connsiteX35" fmla="*/ 115722 w 8033654"/>
              <a:gd name="connsiteY35" fmla="*/ 3863518 h 7031915"/>
              <a:gd name="connsiteX36" fmla="*/ 29470 w 8033654"/>
              <a:gd name="connsiteY36" fmla="*/ 3691014 h 7031915"/>
              <a:gd name="connsiteX37" fmla="*/ 11962 w 8033654"/>
              <a:gd name="connsiteY37" fmla="*/ 3634608 h 7031915"/>
              <a:gd name="connsiteX38" fmla="*/ 0 w 8033654"/>
              <a:gd name="connsiteY38" fmla="*/ 3515957 h 7031915"/>
              <a:gd name="connsiteX39" fmla="*/ 11962 w 8033654"/>
              <a:gd name="connsiteY39" fmla="*/ 3397306 h 7031915"/>
              <a:gd name="connsiteX40" fmla="*/ 29470 w 8033654"/>
              <a:gd name="connsiteY40" fmla="*/ 3340901 h 7031915"/>
              <a:gd name="connsiteX41" fmla="*/ 115722 w 8033654"/>
              <a:gd name="connsiteY41" fmla="*/ 3168396 h 7031915"/>
              <a:gd name="connsiteX42" fmla="*/ 115723 w 8033654"/>
              <a:gd name="connsiteY42" fmla="*/ 3168396 h 7031915"/>
              <a:gd name="connsiteX43" fmla="*/ 1508796 w 8033654"/>
              <a:gd name="connsiteY43" fmla="*/ 382255 h 7031915"/>
              <a:gd name="connsiteX44" fmla="*/ 1570174 w 8033654"/>
              <a:gd name="connsiteY44" fmla="*/ 259499 h 7031915"/>
              <a:gd name="connsiteX45" fmla="*/ 1642008 w 8033654"/>
              <a:gd name="connsiteY45" fmla="*/ 172435 h 7031915"/>
              <a:gd name="connsiteX46" fmla="*/ 1939656 w 8033654"/>
              <a:gd name="connsiteY46" fmla="*/ 11959 h 7031915"/>
              <a:gd name="connsiteX47" fmla="*/ 2058287 w 8033654"/>
              <a:gd name="connsiteY47" fmla="*/ 0 h 7031915"/>
              <a:gd name="connsiteX0" fmla="*/ 2058287 w 8033654"/>
              <a:gd name="connsiteY0" fmla="*/ 0 h 7031915"/>
              <a:gd name="connsiteX1" fmla="*/ 2058326 w 8033654"/>
              <a:gd name="connsiteY1" fmla="*/ 0 h 7031915"/>
              <a:gd name="connsiteX2" fmla="*/ 5971699 w 8033654"/>
              <a:gd name="connsiteY2" fmla="*/ 0 h 7031915"/>
              <a:gd name="connsiteX3" fmla="*/ 5971700 w 8033654"/>
              <a:gd name="connsiteY3" fmla="*/ 0 h 7031915"/>
              <a:gd name="connsiteX4" fmla="*/ 5971740 w 8033654"/>
              <a:gd name="connsiteY4" fmla="*/ 0 h 7031915"/>
              <a:gd name="connsiteX5" fmla="*/ 6090371 w 8033654"/>
              <a:gd name="connsiteY5" fmla="*/ 11959 h 7031915"/>
              <a:gd name="connsiteX6" fmla="*/ 6357004 w 8033654"/>
              <a:gd name="connsiteY6" fmla="*/ 143562 h 7031915"/>
              <a:gd name="connsiteX7" fmla="*/ 6421756 w 8033654"/>
              <a:gd name="connsiteY7" fmla="*/ 209878 h 7031915"/>
              <a:gd name="connsiteX8" fmla="*/ 6426018 w 8033654"/>
              <a:gd name="connsiteY8" fmla="*/ 214243 h 7031915"/>
              <a:gd name="connsiteX9" fmla="*/ 6463356 w 8033654"/>
              <a:gd name="connsiteY9" fmla="*/ 268125 h 7031915"/>
              <a:gd name="connsiteX10" fmla="*/ 7949332 w 8033654"/>
              <a:gd name="connsiteY10" fmla="*/ 3216682 h 7031915"/>
              <a:gd name="connsiteX11" fmla="*/ 7992299 w 8033654"/>
              <a:gd name="connsiteY11" fmla="*/ 3302616 h 7031915"/>
              <a:gd name="connsiteX12" fmla="*/ 8021693 w 8033654"/>
              <a:gd name="connsiteY12" fmla="*/ 3397306 h 7031915"/>
              <a:gd name="connsiteX13" fmla="*/ 8033654 w 8033654"/>
              <a:gd name="connsiteY13" fmla="*/ 3515957 h 7031915"/>
              <a:gd name="connsiteX14" fmla="*/ 8021693 w 8033654"/>
              <a:gd name="connsiteY14" fmla="*/ 3634608 h 7031915"/>
              <a:gd name="connsiteX15" fmla="*/ 7992299 w 8033654"/>
              <a:gd name="connsiteY15" fmla="*/ 3729298 h 7031915"/>
              <a:gd name="connsiteX16" fmla="*/ 7949332 w 8033654"/>
              <a:gd name="connsiteY16" fmla="*/ 3815232 h 7031915"/>
              <a:gd name="connsiteX17" fmla="*/ 6535055 w 8033654"/>
              <a:gd name="connsiteY17" fmla="*/ 6638796 h 7031915"/>
              <a:gd name="connsiteX18" fmla="*/ 6524461 w 8033654"/>
              <a:gd name="connsiteY18" fmla="*/ 6646190 h 7031915"/>
              <a:gd name="connsiteX19" fmla="*/ 6482456 w 8033654"/>
              <a:gd name="connsiteY19" fmla="*/ 6736229 h 7031915"/>
              <a:gd name="connsiteX20" fmla="*/ 6090371 w 8033654"/>
              <a:gd name="connsiteY20" fmla="*/ 7019956 h 7031915"/>
              <a:gd name="connsiteX21" fmla="*/ 5971740 w 8033654"/>
              <a:gd name="connsiteY21" fmla="*/ 7031915 h 7031915"/>
              <a:gd name="connsiteX22" fmla="*/ 5971700 w 8033654"/>
              <a:gd name="connsiteY22" fmla="*/ 7031915 h 7031915"/>
              <a:gd name="connsiteX23" fmla="*/ 2058326 w 8033654"/>
              <a:gd name="connsiteY23" fmla="*/ 7031915 h 7031915"/>
              <a:gd name="connsiteX24" fmla="*/ 2176958 w 8033654"/>
              <a:gd name="connsiteY24" fmla="*/ 7019956 h 7031915"/>
              <a:gd name="connsiteX25" fmla="*/ 2176957 w 8033654"/>
              <a:gd name="connsiteY25" fmla="*/ 7019956 h 7031915"/>
              <a:gd name="connsiteX26" fmla="*/ 2058326 w 8033654"/>
              <a:gd name="connsiteY26" fmla="*/ 7031915 h 7031915"/>
              <a:gd name="connsiteX27" fmla="*/ 2058286 w 8033654"/>
              <a:gd name="connsiteY27" fmla="*/ 7031915 h 7031915"/>
              <a:gd name="connsiteX28" fmla="*/ 1939655 w 8033654"/>
              <a:gd name="connsiteY28" fmla="*/ 7019956 h 7031915"/>
              <a:gd name="connsiteX29" fmla="*/ 1642007 w 8033654"/>
              <a:gd name="connsiteY29" fmla="*/ 6859480 h 7031915"/>
              <a:gd name="connsiteX30" fmla="*/ 1570173 w 8033654"/>
              <a:gd name="connsiteY30" fmla="*/ 6772417 h 7031915"/>
              <a:gd name="connsiteX31" fmla="*/ 1508795 w 8033654"/>
              <a:gd name="connsiteY31" fmla="*/ 6649661 h 7031915"/>
              <a:gd name="connsiteX32" fmla="*/ 1508794 w 8033654"/>
              <a:gd name="connsiteY32" fmla="*/ 6649657 h 7031915"/>
              <a:gd name="connsiteX33" fmla="*/ 115723 w 8033654"/>
              <a:gd name="connsiteY33" fmla="*/ 3863519 h 7031915"/>
              <a:gd name="connsiteX34" fmla="*/ 115722 w 8033654"/>
              <a:gd name="connsiteY34" fmla="*/ 3863518 h 7031915"/>
              <a:gd name="connsiteX35" fmla="*/ 29470 w 8033654"/>
              <a:gd name="connsiteY35" fmla="*/ 3691014 h 7031915"/>
              <a:gd name="connsiteX36" fmla="*/ 11962 w 8033654"/>
              <a:gd name="connsiteY36" fmla="*/ 3634608 h 7031915"/>
              <a:gd name="connsiteX37" fmla="*/ 0 w 8033654"/>
              <a:gd name="connsiteY37" fmla="*/ 3515957 h 7031915"/>
              <a:gd name="connsiteX38" fmla="*/ 11962 w 8033654"/>
              <a:gd name="connsiteY38" fmla="*/ 3397306 h 7031915"/>
              <a:gd name="connsiteX39" fmla="*/ 29470 w 8033654"/>
              <a:gd name="connsiteY39" fmla="*/ 3340901 h 7031915"/>
              <a:gd name="connsiteX40" fmla="*/ 115722 w 8033654"/>
              <a:gd name="connsiteY40" fmla="*/ 3168396 h 7031915"/>
              <a:gd name="connsiteX41" fmla="*/ 115723 w 8033654"/>
              <a:gd name="connsiteY41" fmla="*/ 3168396 h 7031915"/>
              <a:gd name="connsiteX42" fmla="*/ 1508796 w 8033654"/>
              <a:gd name="connsiteY42" fmla="*/ 382255 h 7031915"/>
              <a:gd name="connsiteX43" fmla="*/ 1570174 w 8033654"/>
              <a:gd name="connsiteY43" fmla="*/ 259499 h 7031915"/>
              <a:gd name="connsiteX44" fmla="*/ 1642008 w 8033654"/>
              <a:gd name="connsiteY44" fmla="*/ 172435 h 7031915"/>
              <a:gd name="connsiteX45" fmla="*/ 1939656 w 8033654"/>
              <a:gd name="connsiteY45" fmla="*/ 11959 h 7031915"/>
              <a:gd name="connsiteX46" fmla="*/ 2058287 w 8033654"/>
              <a:gd name="connsiteY46" fmla="*/ 0 h 7031915"/>
              <a:gd name="connsiteX0" fmla="*/ 2058287 w 8033654"/>
              <a:gd name="connsiteY0" fmla="*/ 0 h 7031915"/>
              <a:gd name="connsiteX1" fmla="*/ 2058326 w 8033654"/>
              <a:gd name="connsiteY1" fmla="*/ 0 h 7031915"/>
              <a:gd name="connsiteX2" fmla="*/ 5971699 w 8033654"/>
              <a:gd name="connsiteY2" fmla="*/ 0 h 7031915"/>
              <a:gd name="connsiteX3" fmla="*/ 5971700 w 8033654"/>
              <a:gd name="connsiteY3" fmla="*/ 0 h 7031915"/>
              <a:gd name="connsiteX4" fmla="*/ 5971740 w 8033654"/>
              <a:gd name="connsiteY4" fmla="*/ 0 h 7031915"/>
              <a:gd name="connsiteX5" fmla="*/ 6090371 w 8033654"/>
              <a:gd name="connsiteY5" fmla="*/ 11959 h 7031915"/>
              <a:gd name="connsiteX6" fmla="*/ 6357004 w 8033654"/>
              <a:gd name="connsiteY6" fmla="*/ 143562 h 7031915"/>
              <a:gd name="connsiteX7" fmla="*/ 6421756 w 8033654"/>
              <a:gd name="connsiteY7" fmla="*/ 209878 h 7031915"/>
              <a:gd name="connsiteX8" fmla="*/ 6426018 w 8033654"/>
              <a:gd name="connsiteY8" fmla="*/ 214243 h 7031915"/>
              <a:gd name="connsiteX9" fmla="*/ 6463356 w 8033654"/>
              <a:gd name="connsiteY9" fmla="*/ 268125 h 7031915"/>
              <a:gd name="connsiteX10" fmla="*/ 7949332 w 8033654"/>
              <a:gd name="connsiteY10" fmla="*/ 3216682 h 7031915"/>
              <a:gd name="connsiteX11" fmla="*/ 7992299 w 8033654"/>
              <a:gd name="connsiteY11" fmla="*/ 3302616 h 7031915"/>
              <a:gd name="connsiteX12" fmla="*/ 8021693 w 8033654"/>
              <a:gd name="connsiteY12" fmla="*/ 3397306 h 7031915"/>
              <a:gd name="connsiteX13" fmla="*/ 8033654 w 8033654"/>
              <a:gd name="connsiteY13" fmla="*/ 3515957 h 7031915"/>
              <a:gd name="connsiteX14" fmla="*/ 8021693 w 8033654"/>
              <a:gd name="connsiteY14" fmla="*/ 3634608 h 7031915"/>
              <a:gd name="connsiteX15" fmla="*/ 7992299 w 8033654"/>
              <a:gd name="connsiteY15" fmla="*/ 3729298 h 7031915"/>
              <a:gd name="connsiteX16" fmla="*/ 7949332 w 8033654"/>
              <a:gd name="connsiteY16" fmla="*/ 3815232 h 7031915"/>
              <a:gd name="connsiteX17" fmla="*/ 6535055 w 8033654"/>
              <a:gd name="connsiteY17" fmla="*/ 6638796 h 7031915"/>
              <a:gd name="connsiteX18" fmla="*/ 6524461 w 8033654"/>
              <a:gd name="connsiteY18" fmla="*/ 6646190 h 7031915"/>
              <a:gd name="connsiteX19" fmla="*/ 6482456 w 8033654"/>
              <a:gd name="connsiteY19" fmla="*/ 6736229 h 7031915"/>
              <a:gd name="connsiteX20" fmla="*/ 6090371 w 8033654"/>
              <a:gd name="connsiteY20" fmla="*/ 7019956 h 7031915"/>
              <a:gd name="connsiteX21" fmla="*/ 5971740 w 8033654"/>
              <a:gd name="connsiteY21" fmla="*/ 7031915 h 7031915"/>
              <a:gd name="connsiteX22" fmla="*/ 5971700 w 8033654"/>
              <a:gd name="connsiteY22" fmla="*/ 7031915 h 7031915"/>
              <a:gd name="connsiteX23" fmla="*/ 2058326 w 8033654"/>
              <a:gd name="connsiteY23" fmla="*/ 7031915 h 7031915"/>
              <a:gd name="connsiteX24" fmla="*/ 2176958 w 8033654"/>
              <a:gd name="connsiteY24" fmla="*/ 7019956 h 7031915"/>
              <a:gd name="connsiteX25" fmla="*/ 2058326 w 8033654"/>
              <a:gd name="connsiteY25" fmla="*/ 7031915 h 7031915"/>
              <a:gd name="connsiteX26" fmla="*/ 2058286 w 8033654"/>
              <a:gd name="connsiteY26" fmla="*/ 7031915 h 7031915"/>
              <a:gd name="connsiteX27" fmla="*/ 1939655 w 8033654"/>
              <a:gd name="connsiteY27" fmla="*/ 7019956 h 7031915"/>
              <a:gd name="connsiteX28" fmla="*/ 1642007 w 8033654"/>
              <a:gd name="connsiteY28" fmla="*/ 6859480 h 7031915"/>
              <a:gd name="connsiteX29" fmla="*/ 1570173 w 8033654"/>
              <a:gd name="connsiteY29" fmla="*/ 6772417 h 7031915"/>
              <a:gd name="connsiteX30" fmla="*/ 1508795 w 8033654"/>
              <a:gd name="connsiteY30" fmla="*/ 6649661 h 7031915"/>
              <a:gd name="connsiteX31" fmla="*/ 1508794 w 8033654"/>
              <a:gd name="connsiteY31" fmla="*/ 6649657 h 7031915"/>
              <a:gd name="connsiteX32" fmla="*/ 115723 w 8033654"/>
              <a:gd name="connsiteY32" fmla="*/ 3863519 h 7031915"/>
              <a:gd name="connsiteX33" fmla="*/ 115722 w 8033654"/>
              <a:gd name="connsiteY33" fmla="*/ 3863518 h 7031915"/>
              <a:gd name="connsiteX34" fmla="*/ 29470 w 8033654"/>
              <a:gd name="connsiteY34" fmla="*/ 3691014 h 7031915"/>
              <a:gd name="connsiteX35" fmla="*/ 11962 w 8033654"/>
              <a:gd name="connsiteY35" fmla="*/ 3634608 h 7031915"/>
              <a:gd name="connsiteX36" fmla="*/ 0 w 8033654"/>
              <a:gd name="connsiteY36" fmla="*/ 3515957 h 7031915"/>
              <a:gd name="connsiteX37" fmla="*/ 11962 w 8033654"/>
              <a:gd name="connsiteY37" fmla="*/ 3397306 h 7031915"/>
              <a:gd name="connsiteX38" fmla="*/ 29470 w 8033654"/>
              <a:gd name="connsiteY38" fmla="*/ 3340901 h 7031915"/>
              <a:gd name="connsiteX39" fmla="*/ 115722 w 8033654"/>
              <a:gd name="connsiteY39" fmla="*/ 3168396 h 7031915"/>
              <a:gd name="connsiteX40" fmla="*/ 115723 w 8033654"/>
              <a:gd name="connsiteY40" fmla="*/ 3168396 h 7031915"/>
              <a:gd name="connsiteX41" fmla="*/ 1508796 w 8033654"/>
              <a:gd name="connsiteY41" fmla="*/ 382255 h 7031915"/>
              <a:gd name="connsiteX42" fmla="*/ 1570174 w 8033654"/>
              <a:gd name="connsiteY42" fmla="*/ 259499 h 7031915"/>
              <a:gd name="connsiteX43" fmla="*/ 1642008 w 8033654"/>
              <a:gd name="connsiteY43" fmla="*/ 172435 h 7031915"/>
              <a:gd name="connsiteX44" fmla="*/ 1939656 w 8033654"/>
              <a:gd name="connsiteY44" fmla="*/ 11959 h 7031915"/>
              <a:gd name="connsiteX45" fmla="*/ 2058287 w 8033654"/>
              <a:gd name="connsiteY45" fmla="*/ 0 h 7031915"/>
              <a:gd name="connsiteX0" fmla="*/ 2058287 w 8033654"/>
              <a:gd name="connsiteY0" fmla="*/ 0 h 7031915"/>
              <a:gd name="connsiteX1" fmla="*/ 2058326 w 8033654"/>
              <a:gd name="connsiteY1" fmla="*/ 0 h 7031915"/>
              <a:gd name="connsiteX2" fmla="*/ 5971699 w 8033654"/>
              <a:gd name="connsiteY2" fmla="*/ 0 h 7031915"/>
              <a:gd name="connsiteX3" fmla="*/ 5971700 w 8033654"/>
              <a:gd name="connsiteY3" fmla="*/ 0 h 7031915"/>
              <a:gd name="connsiteX4" fmla="*/ 5971740 w 8033654"/>
              <a:gd name="connsiteY4" fmla="*/ 0 h 7031915"/>
              <a:gd name="connsiteX5" fmla="*/ 6090371 w 8033654"/>
              <a:gd name="connsiteY5" fmla="*/ 11959 h 7031915"/>
              <a:gd name="connsiteX6" fmla="*/ 6357004 w 8033654"/>
              <a:gd name="connsiteY6" fmla="*/ 143562 h 7031915"/>
              <a:gd name="connsiteX7" fmla="*/ 6421756 w 8033654"/>
              <a:gd name="connsiteY7" fmla="*/ 209878 h 7031915"/>
              <a:gd name="connsiteX8" fmla="*/ 6426018 w 8033654"/>
              <a:gd name="connsiteY8" fmla="*/ 214243 h 7031915"/>
              <a:gd name="connsiteX9" fmla="*/ 6463356 w 8033654"/>
              <a:gd name="connsiteY9" fmla="*/ 268125 h 7031915"/>
              <a:gd name="connsiteX10" fmla="*/ 7949332 w 8033654"/>
              <a:gd name="connsiteY10" fmla="*/ 3216682 h 7031915"/>
              <a:gd name="connsiteX11" fmla="*/ 7992299 w 8033654"/>
              <a:gd name="connsiteY11" fmla="*/ 3302616 h 7031915"/>
              <a:gd name="connsiteX12" fmla="*/ 8021693 w 8033654"/>
              <a:gd name="connsiteY12" fmla="*/ 3397306 h 7031915"/>
              <a:gd name="connsiteX13" fmla="*/ 8033654 w 8033654"/>
              <a:gd name="connsiteY13" fmla="*/ 3515957 h 7031915"/>
              <a:gd name="connsiteX14" fmla="*/ 8021693 w 8033654"/>
              <a:gd name="connsiteY14" fmla="*/ 3634608 h 7031915"/>
              <a:gd name="connsiteX15" fmla="*/ 7992299 w 8033654"/>
              <a:gd name="connsiteY15" fmla="*/ 3729298 h 7031915"/>
              <a:gd name="connsiteX16" fmla="*/ 7949332 w 8033654"/>
              <a:gd name="connsiteY16" fmla="*/ 3815232 h 7031915"/>
              <a:gd name="connsiteX17" fmla="*/ 6535055 w 8033654"/>
              <a:gd name="connsiteY17" fmla="*/ 6638796 h 7031915"/>
              <a:gd name="connsiteX18" fmla="*/ 6524461 w 8033654"/>
              <a:gd name="connsiteY18" fmla="*/ 6646190 h 7031915"/>
              <a:gd name="connsiteX19" fmla="*/ 6482456 w 8033654"/>
              <a:gd name="connsiteY19" fmla="*/ 6736229 h 7031915"/>
              <a:gd name="connsiteX20" fmla="*/ 6090371 w 8033654"/>
              <a:gd name="connsiteY20" fmla="*/ 7019956 h 7031915"/>
              <a:gd name="connsiteX21" fmla="*/ 5971740 w 8033654"/>
              <a:gd name="connsiteY21" fmla="*/ 7031915 h 7031915"/>
              <a:gd name="connsiteX22" fmla="*/ 5971700 w 8033654"/>
              <a:gd name="connsiteY22" fmla="*/ 7031915 h 7031915"/>
              <a:gd name="connsiteX23" fmla="*/ 2058326 w 8033654"/>
              <a:gd name="connsiteY23" fmla="*/ 7031915 h 7031915"/>
              <a:gd name="connsiteX24" fmla="*/ 2058326 w 8033654"/>
              <a:gd name="connsiteY24" fmla="*/ 7031915 h 7031915"/>
              <a:gd name="connsiteX25" fmla="*/ 2058286 w 8033654"/>
              <a:gd name="connsiteY25" fmla="*/ 7031915 h 7031915"/>
              <a:gd name="connsiteX26" fmla="*/ 1939655 w 8033654"/>
              <a:gd name="connsiteY26" fmla="*/ 7019956 h 7031915"/>
              <a:gd name="connsiteX27" fmla="*/ 1642007 w 8033654"/>
              <a:gd name="connsiteY27" fmla="*/ 6859480 h 7031915"/>
              <a:gd name="connsiteX28" fmla="*/ 1570173 w 8033654"/>
              <a:gd name="connsiteY28" fmla="*/ 6772417 h 7031915"/>
              <a:gd name="connsiteX29" fmla="*/ 1508795 w 8033654"/>
              <a:gd name="connsiteY29" fmla="*/ 6649661 h 7031915"/>
              <a:gd name="connsiteX30" fmla="*/ 1508794 w 8033654"/>
              <a:gd name="connsiteY30" fmla="*/ 6649657 h 7031915"/>
              <a:gd name="connsiteX31" fmla="*/ 115723 w 8033654"/>
              <a:gd name="connsiteY31" fmla="*/ 3863519 h 7031915"/>
              <a:gd name="connsiteX32" fmla="*/ 115722 w 8033654"/>
              <a:gd name="connsiteY32" fmla="*/ 3863518 h 7031915"/>
              <a:gd name="connsiteX33" fmla="*/ 29470 w 8033654"/>
              <a:gd name="connsiteY33" fmla="*/ 3691014 h 7031915"/>
              <a:gd name="connsiteX34" fmla="*/ 11962 w 8033654"/>
              <a:gd name="connsiteY34" fmla="*/ 3634608 h 7031915"/>
              <a:gd name="connsiteX35" fmla="*/ 0 w 8033654"/>
              <a:gd name="connsiteY35" fmla="*/ 3515957 h 7031915"/>
              <a:gd name="connsiteX36" fmla="*/ 11962 w 8033654"/>
              <a:gd name="connsiteY36" fmla="*/ 3397306 h 7031915"/>
              <a:gd name="connsiteX37" fmla="*/ 29470 w 8033654"/>
              <a:gd name="connsiteY37" fmla="*/ 3340901 h 7031915"/>
              <a:gd name="connsiteX38" fmla="*/ 115722 w 8033654"/>
              <a:gd name="connsiteY38" fmla="*/ 3168396 h 7031915"/>
              <a:gd name="connsiteX39" fmla="*/ 115723 w 8033654"/>
              <a:gd name="connsiteY39" fmla="*/ 3168396 h 7031915"/>
              <a:gd name="connsiteX40" fmla="*/ 1508796 w 8033654"/>
              <a:gd name="connsiteY40" fmla="*/ 382255 h 7031915"/>
              <a:gd name="connsiteX41" fmla="*/ 1570174 w 8033654"/>
              <a:gd name="connsiteY41" fmla="*/ 259499 h 7031915"/>
              <a:gd name="connsiteX42" fmla="*/ 1642008 w 8033654"/>
              <a:gd name="connsiteY42" fmla="*/ 172435 h 7031915"/>
              <a:gd name="connsiteX43" fmla="*/ 1939656 w 8033654"/>
              <a:gd name="connsiteY43" fmla="*/ 11959 h 7031915"/>
              <a:gd name="connsiteX44" fmla="*/ 2058287 w 8033654"/>
              <a:gd name="connsiteY44" fmla="*/ 0 h 7031915"/>
              <a:gd name="connsiteX0" fmla="*/ 2058287 w 8033654"/>
              <a:gd name="connsiteY0" fmla="*/ 0 h 7031915"/>
              <a:gd name="connsiteX1" fmla="*/ 2058326 w 8033654"/>
              <a:gd name="connsiteY1" fmla="*/ 0 h 7031915"/>
              <a:gd name="connsiteX2" fmla="*/ 5971699 w 8033654"/>
              <a:gd name="connsiteY2" fmla="*/ 0 h 7031915"/>
              <a:gd name="connsiteX3" fmla="*/ 5971700 w 8033654"/>
              <a:gd name="connsiteY3" fmla="*/ 0 h 7031915"/>
              <a:gd name="connsiteX4" fmla="*/ 5971740 w 8033654"/>
              <a:gd name="connsiteY4" fmla="*/ 0 h 7031915"/>
              <a:gd name="connsiteX5" fmla="*/ 6090371 w 8033654"/>
              <a:gd name="connsiteY5" fmla="*/ 11959 h 7031915"/>
              <a:gd name="connsiteX6" fmla="*/ 6357004 w 8033654"/>
              <a:gd name="connsiteY6" fmla="*/ 143562 h 7031915"/>
              <a:gd name="connsiteX7" fmla="*/ 6421756 w 8033654"/>
              <a:gd name="connsiteY7" fmla="*/ 209878 h 7031915"/>
              <a:gd name="connsiteX8" fmla="*/ 6426018 w 8033654"/>
              <a:gd name="connsiteY8" fmla="*/ 214243 h 7031915"/>
              <a:gd name="connsiteX9" fmla="*/ 6463356 w 8033654"/>
              <a:gd name="connsiteY9" fmla="*/ 268125 h 7031915"/>
              <a:gd name="connsiteX10" fmla="*/ 7949332 w 8033654"/>
              <a:gd name="connsiteY10" fmla="*/ 3216682 h 7031915"/>
              <a:gd name="connsiteX11" fmla="*/ 7992299 w 8033654"/>
              <a:gd name="connsiteY11" fmla="*/ 3302616 h 7031915"/>
              <a:gd name="connsiteX12" fmla="*/ 8021693 w 8033654"/>
              <a:gd name="connsiteY12" fmla="*/ 3397306 h 7031915"/>
              <a:gd name="connsiteX13" fmla="*/ 8033654 w 8033654"/>
              <a:gd name="connsiteY13" fmla="*/ 3515957 h 7031915"/>
              <a:gd name="connsiteX14" fmla="*/ 8021693 w 8033654"/>
              <a:gd name="connsiteY14" fmla="*/ 3634608 h 7031915"/>
              <a:gd name="connsiteX15" fmla="*/ 7992299 w 8033654"/>
              <a:gd name="connsiteY15" fmla="*/ 3729298 h 7031915"/>
              <a:gd name="connsiteX16" fmla="*/ 7949332 w 8033654"/>
              <a:gd name="connsiteY16" fmla="*/ 3815232 h 7031915"/>
              <a:gd name="connsiteX17" fmla="*/ 6535055 w 8033654"/>
              <a:gd name="connsiteY17" fmla="*/ 6638796 h 7031915"/>
              <a:gd name="connsiteX18" fmla="*/ 6482456 w 8033654"/>
              <a:gd name="connsiteY18" fmla="*/ 6736229 h 7031915"/>
              <a:gd name="connsiteX19" fmla="*/ 6090371 w 8033654"/>
              <a:gd name="connsiteY19" fmla="*/ 7019956 h 7031915"/>
              <a:gd name="connsiteX20" fmla="*/ 5971740 w 8033654"/>
              <a:gd name="connsiteY20" fmla="*/ 7031915 h 7031915"/>
              <a:gd name="connsiteX21" fmla="*/ 5971700 w 8033654"/>
              <a:gd name="connsiteY21" fmla="*/ 7031915 h 7031915"/>
              <a:gd name="connsiteX22" fmla="*/ 2058326 w 8033654"/>
              <a:gd name="connsiteY22" fmla="*/ 7031915 h 7031915"/>
              <a:gd name="connsiteX23" fmla="*/ 2058326 w 8033654"/>
              <a:gd name="connsiteY23" fmla="*/ 7031915 h 7031915"/>
              <a:gd name="connsiteX24" fmla="*/ 2058286 w 8033654"/>
              <a:gd name="connsiteY24" fmla="*/ 7031915 h 7031915"/>
              <a:gd name="connsiteX25" fmla="*/ 1939655 w 8033654"/>
              <a:gd name="connsiteY25" fmla="*/ 7019956 h 7031915"/>
              <a:gd name="connsiteX26" fmla="*/ 1642007 w 8033654"/>
              <a:gd name="connsiteY26" fmla="*/ 6859480 h 7031915"/>
              <a:gd name="connsiteX27" fmla="*/ 1570173 w 8033654"/>
              <a:gd name="connsiteY27" fmla="*/ 6772417 h 7031915"/>
              <a:gd name="connsiteX28" fmla="*/ 1508795 w 8033654"/>
              <a:gd name="connsiteY28" fmla="*/ 6649661 h 7031915"/>
              <a:gd name="connsiteX29" fmla="*/ 1508794 w 8033654"/>
              <a:gd name="connsiteY29" fmla="*/ 6649657 h 7031915"/>
              <a:gd name="connsiteX30" fmla="*/ 115723 w 8033654"/>
              <a:gd name="connsiteY30" fmla="*/ 3863519 h 7031915"/>
              <a:gd name="connsiteX31" fmla="*/ 115722 w 8033654"/>
              <a:gd name="connsiteY31" fmla="*/ 3863518 h 7031915"/>
              <a:gd name="connsiteX32" fmla="*/ 29470 w 8033654"/>
              <a:gd name="connsiteY32" fmla="*/ 3691014 h 7031915"/>
              <a:gd name="connsiteX33" fmla="*/ 11962 w 8033654"/>
              <a:gd name="connsiteY33" fmla="*/ 3634608 h 7031915"/>
              <a:gd name="connsiteX34" fmla="*/ 0 w 8033654"/>
              <a:gd name="connsiteY34" fmla="*/ 3515957 h 7031915"/>
              <a:gd name="connsiteX35" fmla="*/ 11962 w 8033654"/>
              <a:gd name="connsiteY35" fmla="*/ 3397306 h 7031915"/>
              <a:gd name="connsiteX36" fmla="*/ 29470 w 8033654"/>
              <a:gd name="connsiteY36" fmla="*/ 3340901 h 7031915"/>
              <a:gd name="connsiteX37" fmla="*/ 115722 w 8033654"/>
              <a:gd name="connsiteY37" fmla="*/ 3168396 h 7031915"/>
              <a:gd name="connsiteX38" fmla="*/ 115723 w 8033654"/>
              <a:gd name="connsiteY38" fmla="*/ 3168396 h 7031915"/>
              <a:gd name="connsiteX39" fmla="*/ 1508796 w 8033654"/>
              <a:gd name="connsiteY39" fmla="*/ 382255 h 7031915"/>
              <a:gd name="connsiteX40" fmla="*/ 1570174 w 8033654"/>
              <a:gd name="connsiteY40" fmla="*/ 259499 h 7031915"/>
              <a:gd name="connsiteX41" fmla="*/ 1642008 w 8033654"/>
              <a:gd name="connsiteY41" fmla="*/ 172435 h 7031915"/>
              <a:gd name="connsiteX42" fmla="*/ 1939656 w 8033654"/>
              <a:gd name="connsiteY42" fmla="*/ 11959 h 7031915"/>
              <a:gd name="connsiteX43" fmla="*/ 2058287 w 8033654"/>
              <a:gd name="connsiteY43" fmla="*/ 0 h 7031915"/>
              <a:gd name="connsiteX0" fmla="*/ 2058287 w 8033654"/>
              <a:gd name="connsiteY0" fmla="*/ 0 h 7031915"/>
              <a:gd name="connsiteX1" fmla="*/ 2058326 w 8033654"/>
              <a:gd name="connsiteY1" fmla="*/ 0 h 7031915"/>
              <a:gd name="connsiteX2" fmla="*/ 5971699 w 8033654"/>
              <a:gd name="connsiteY2" fmla="*/ 0 h 7031915"/>
              <a:gd name="connsiteX3" fmla="*/ 5971700 w 8033654"/>
              <a:gd name="connsiteY3" fmla="*/ 0 h 7031915"/>
              <a:gd name="connsiteX4" fmla="*/ 5971740 w 8033654"/>
              <a:gd name="connsiteY4" fmla="*/ 0 h 7031915"/>
              <a:gd name="connsiteX5" fmla="*/ 6090371 w 8033654"/>
              <a:gd name="connsiteY5" fmla="*/ 11959 h 7031915"/>
              <a:gd name="connsiteX6" fmla="*/ 6357004 w 8033654"/>
              <a:gd name="connsiteY6" fmla="*/ 143562 h 7031915"/>
              <a:gd name="connsiteX7" fmla="*/ 6421756 w 8033654"/>
              <a:gd name="connsiteY7" fmla="*/ 209878 h 7031915"/>
              <a:gd name="connsiteX8" fmla="*/ 6426018 w 8033654"/>
              <a:gd name="connsiteY8" fmla="*/ 214243 h 7031915"/>
              <a:gd name="connsiteX9" fmla="*/ 6463356 w 8033654"/>
              <a:gd name="connsiteY9" fmla="*/ 268125 h 7031915"/>
              <a:gd name="connsiteX10" fmla="*/ 7949332 w 8033654"/>
              <a:gd name="connsiteY10" fmla="*/ 3216682 h 7031915"/>
              <a:gd name="connsiteX11" fmla="*/ 7992299 w 8033654"/>
              <a:gd name="connsiteY11" fmla="*/ 3302616 h 7031915"/>
              <a:gd name="connsiteX12" fmla="*/ 8021693 w 8033654"/>
              <a:gd name="connsiteY12" fmla="*/ 3397306 h 7031915"/>
              <a:gd name="connsiteX13" fmla="*/ 8033654 w 8033654"/>
              <a:gd name="connsiteY13" fmla="*/ 3515957 h 7031915"/>
              <a:gd name="connsiteX14" fmla="*/ 8021693 w 8033654"/>
              <a:gd name="connsiteY14" fmla="*/ 3634608 h 7031915"/>
              <a:gd name="connsiteX15" fmla="*/ 7992299 w 8033654"/>
              <a:gd name="connsiteY15" fmla="*/ 3729298 h 7031915"/>
              <a:gd name="connsiteX16" fmla="*/ 7949332 w 8033654"/>
              <a:gd name="connsiteY16" fmla="*/ 3815232 h 7031915"/>
              <a:gd name="connsiteX17" fmla="*/ 6482456 w 8033654"/>
              <a:gd name="connsiteY17" fmla="*/ 6736229 h 7031915"/>
              <a:gd name="connsiteX18" fmla="*/ 6090371 w 8033654"/>
              <a:gd name="connsiteY18" fmla="*/ 7019956 h 7031915"/>
              <a:gd name="connsiteX19" fmla="*/ 5971740 w 8033654"/>
              <a:gd name="connsiteY19" fmla="*/ 7031915 h 7031915"/>
              <a:gd name="connsiteX20" fmla="*/ 5971700 w 8033654"/>
              <a:gd name="connsiteY20" fmla="*/ 7031915 h 7031915"/>
              <a:gd name="connsiteX21" fmla="*/ 2058326 w 8033654"/>
              <a:gd name="connsiteY21" fmla="*/ 7031915 h 7031915"/>
              <a:gd name="connsiteX22" fmla="*/ 2058326 w 8033654"/>
              <a:gd name="connsiteY22" fmla="*/ 7031915 h 7031915"/>
              <a:gd name="connsiteX23" fmla="*/ 2058286 w 8033654"/>
              <a:gd name="connsiteY23" fmla="*/ 7031915 h 7031915"/>
              <a:gd name="connsiteX24" fmla="*/ 1939655 w 8033654"/>
              <a:gd name="connsiteY24" fmla="*/ 7019956 h 7031915"/>
              <a:gd name="connsiteX25" fmla="*/ 1642007 w 8033654"/>
              <a:gd name="connsiteY25" fmla="*/ 6859480 h 7031915"/>
              <a:gd name="connsiteX26" fmla="*/ 1570173 w 8033654"/>
              <a:gd name="connsiteY26" fmla="*/ 6772417 h 7031915"/>
              <a:gd name="connsiteX27" fmla="*/ 1508795 w 8033654"/>
              <a:gd name="connsiteY27" fmla="*/ 6649661 h 7031915"/>
              <a:gd name="connsiteX28" fmla="*/ 1508794 w 8033654"/>
              <a:gd name="connsiteY28" fmla="*/ 6649657 h 7031915"/>
              <a:gd name="connsiteX29" fmla="*/ 115723 w 8033654"/>
              <a:gd name="connsiteY29" fmla="*/ 3863519 h 7031915"/>
              <a:gd name="connsiteX30" fmla="*/ 115722 w 8033654"/>
              <a:gd name="connsiteY30" fmla="*/ 3863518 h 7031915"/>
              <a:gd name="connsiteX31" fmla="*/ 29470 w 8033654"/>
              <a:gd name="connsiteY31" fmla="*/ 3691014 h 7031915"/>
              <a:gd name="connsiteX32" fmla="*/ 11962 w 8033654"/>
              <a:gd name="connsiteY32" fmla="*/ 3634608 h 7031915"/>
              <a:gd name="connsiteX33" fmla="*/ 0 w 8033654"/>
              <a:gd name="connsiteY33" fmla="*/ 3515957 h 7031915"/>
              <a:gd name="connsiteX34" fmla="*/ 11962 w 8033654"/>
              <a:gd name="connsiteY34" fmla="*/ 3397306 h 7031915"/>
              <a:gd name="connsiteX35" fmla="*/ 29470 w 8033654"/>
              <a:gd name="connsiteY35" fmla="*/ 3340901 h 7031915"/>
              <a:gd name="connsiteX36" fmla="*/ 115722 w 8033654"/>
              <a:gd name="connsiteY36" fmla="*/ 3168396 h 7031915"/>
              <a:gd name="connsiteX37" fmla="*/ 115723 w 8033654"/>
              <a:gd name="connsiteY37" fmla="*/ 3168396 h 7031915"/>
              <a:gd name="connsiteX38" fmla="*/ 1508796 w 8033654"/>
              <a:gd name="connsiteY38" fmla="*/ 382255 h 7031915"/>
              <a:gd name="connsiteX39" fmla="*/ 1570174 w 8033654"/>
              <a:gd name="connsiteY39" fmla="*/ 259499 h 7031915"/>
              <a:gd name="connsiteX40" fmla="*/ 1642008 w 8033654"/>
              <a:gd name="connsiteY40" fmla="*/ 172435 h 7031915"/>
              <a:gd name="connsiteX41" fmla="*/ 1939656 w 8033654"/>
              <a:gd name="connsiteY41" fmla="*/ 11959 h 7031915"/>
              <a:gd name="connsiteX42" fmla="*/ 2058287 w 8033654"/>
              <a:gd name="connsiteY42" fmla="*/ 0 h 7031915"/>
              <a:gd name="connsiteX0" fmla="*/ 2058287 w 8033654"/>
              <a:gd name="connsiteY0" fmla="*/ 0 h 7031915"/>
              <a:gd name="connsiteX1" fmla="*/ 2058326 w 8033654"/>
              <a:gd name="connsiteY1" fmla="*/ 0 h 7031915"/>
              <a:gd name="connsiteX2" fmla="*/ 5971699 w 8033654"/>
              <a:gd name="connsiteY2" fmla="*/ 0 h 7031915"/>
              <a:gd name="connsiteX3" fmla="*/ 5971700 w 8033654"/>
              <a:gd name="connsiteY3" fmla="*/ 0 h 7031915"/>
              <a:gd name="connsiteX4" fmla="*/ 5971740 w 8033654"/>
              <a:gd name="connsiteY4" fmla="*/ 0 h 7031915"/>
              <a:gd name="connsiteX5" fmla="*/ 6090371 w 8033654"/>
              <a:gd name="connsiteY5" fmla="*/ 11959 h 7031915"/>
              <a:gd name="connsiteX6" fmla="*/ 6357004 w 8033654"/>
              <a:gd name="connsiteY6" fmla="*/ 143562 h 7031915"/>
              <a:gd name="connsiteX7" fmla="*/ 6421756 w 8033654"/>
              <a:gd name="connsiteY7" fmla="*/ 209878 h 7031915"/>
              <a:gd name="connsiteX8" fmla="*/ 6426018 w 8033654"/>
              <a:gd name="connsiteY8" fmla="*/ 214243 h 7031915"/>
              <a:gd name="connsiteX9" fmla="*/ 7949332 w 8033654"/>
              <a:gd name="connsiteY9" fmla="*/ 3216682 h 7031915"/>
              <a:gd name="connsiteX10" fmla="*/ 7992299 w 8033654"/>
              <a:gd name="connsiteY10" fmla="*/ 3302616 h 7031915"/>
              <a:gd name="connsiteX11" fmla="*/ 8021693 w 8033654"/>
              <a:gd name="connsiteY11" fmla="*/ 3397306 h 7031915"/>
              <a:gd name="connsiteX12" fmla="*/ 8033654 w 8033654"/>
              <a:gd name="connsiteY12" fmla="*/ 3515957 h 7031915"/>
              <a:gd name="connsiteX13" fmla="*/ 8021693 w 8033654"/>
              <a:gd name="connsiteY13" fmla="*/ 3634608 h 7031915"/>
              <a:gd name="connsiteX14" fmla="*/ 7992299 w 8033654"/>
              <a:gd name="connsiteY14" fmla="*/ 3729298 h 7031915"/>
              <a:gd name="connsiteX15" fmla="*/ 7949332 w 8033654"/>
              <a:gd name="connsiteY15" fmla="*/ 3815232 h 7031915"/>
              <a:gd name="connsiteX16" fmla="*/ 6482456 w 8033654"/>
              <a:gd name="connsiteY16" fmla="*/ 6736229 h 7031915"/>
              <a:gd name="connsiteX17" fmla="*/ 6090371 w 8033654"/>
              <a:gd name="connsiteY17" fmla="*/ 7019956 h 7031915"/>
              <a:gd name="connsiteX18" fmla="*/ 5971740 w 8033654"/>
              <a:gd name="connsiteY18" fmla="*/ 7031915 h 7031915"/>
              <a:gd name="connsiteX19" fmla="*/ 5971700 w 8033654"/>
              <a:gd name="connsiteY19" fmla="*/ 7031915 h 7031915"/>
              <a:gd name="connsiteX20" fmla="*/ 2058326 w 8033654"/>
              <a:gd name="connsiteY20" fmla="*/ 7031915 h 7031915"/>
              <a:gd name="connsiteX21" fmla="*/ 2058326 w 8033654"/>
              <a:gd name="connsiteY21" fmla="*/ 7031915 h 7031915"/>
              <a:gd name="connsiteX22" fmla="*/ 2058286 w 8033654"/>
              <a:gd name="connsiteY22" fmla="*/ 7031915 h 7031915"/>
              <a:gd name="connsiteX23" fmla="*/ 1939655 w 8033654"/>
              <a:gd name="connsiteY23" fmla="*/ 7019956 h 7031915"/>
              <a:gd name="connsiteX24" fmla="*/ 1642007 w 8033654"/>
              <a:gd name="connsiteY24" fmla="*/ 6859480 h 7031915"/>
              <a:gd name="connsiteX25" fmla="*/ 1570173 w 8033654"/>
              <a:gd name="connsiteY25" fmla="*/ 6772417 h 7031915"/>
              <a:gd name="connsiteX26" fmla="*/ 1508795 w 8033654"/>
              <a:gd name="connsiteY26" fmla="*/ 6649661 h 7031915"/>
              <a:gd name="connsiteX27" fmla="*/ 1508794 w 8033654"/>
              <a:gd name="connsiteY27" fmla="*/ 6649657 h 7031915"/>
              <a:gd name="connsiteX28" fmla="*/ 115723 w 8033654"/>
              <a:gd name="connsiteY28" fmla="*/ 3863519 h 7031915"/>
              <a:gd name="connsiteX29" fmla="*/ 115722 w 8033654"/>
              <a:gd name="connsiteY29" fmla="*/ 3863518 h 7031915"/>
              <a:gd name="connsiteX30" fmla="*/ 29470 w 8033654"/>
              <a:gd name="connsiteY30" fmla="*/ 3691014 h 7031915"/>
              <a:gd name="connsiteX31" fmla="*/ 11962 w 8033654"/>
              <a:gd name="connsiteY31" fmla="*/ 3634608 h 7031915"/>
              <a:gd name="connsiteX32" fmla="*/ 0 w 8033654"/>
              <a:gd name="connsiteY32" fmla="*/ 3515957 h 7031915"/>
              <a:gd name="connsiteX33" fmla="*/ 11962 w 8033654"/>
              <a:gd name="connsiteY33" fmla="*/ 3397306 h 7031915"/>
              <a:gd name="connsiteX34" fmla="*/ 29470 w 8033654"/>
              <a:gd name="connsiteY34" fmla="*/ 3340901 h 7031915"/>
              <a:gd name="connsiteX35" fmla="*/ 115722 w 8033654"/>
              <a:gd name="connsiteY35" fmla="*/ 3168396 h 7031915"/>
              <a:gd name="connsiteX36" fmla="*/ 115723 w 8033654"/>
              <a:gd name="connsiteY36" fmla="*/ 3168396 h 7031915"/>
              <a:gd name="connsiteX37" fmla="*/ 1508796 w 8033654"/>
              <a:gd name="connsiteY37" fmla="*/ 382255 h 7031915"/>
              <a:gd name="connsiteX38" fmla="*/ 1570174 w 8033654"/>
              <a:gd name="connsiteY38" fmla="*/ 259499 h 7031915"/>
              <a:gd name="connsiteX39" fmla="*/ 1642008 w 8033654"/>
              <a:gd name="connsiteY39" fmla="*/ 172435 h 7031915"/>
              <a:gd name="connsiteX40" fmla="*/ 1939656 w 8033654"/>
              <a:gd name="connsiteY40" fmla="*/ 11959 h 7031915"/>
              <a:gd name="connsiteX41" fmla="*/ 2058287 w 8033654"/>
              <a:gd name="connsiteY41" fmla="*/ 0 h 703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noFill/>
          <a:ln w="12700">
            <a:solidFill>
              <a:srgbClr val="2297C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cs typeface="+mn-ea"/>
              <a:sym typeface="+mn-lt"/>
            </a:endParaRPr>
          </a:p>
        </p:txBody>
      </p:sp>
      <p:sp>
        <p:nvSpPr>
          <p:cNvPr id="139" name="矩形 138"/>
          <p:cNvSpPr/>
          <p:nvPr/>
        </p:nvSpPr>
        <p:spPr>
          <a:xfrm>
            <a:off x="1127849" y="2900385"/>
            <a:ext cx="1622943" cy="460895"/>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sz="1050" dirty="0">
                <a:solidFill>
                  <a:schemeClr val="tx1">
                    <a:lumMod val="50000"/>
                    <a:lumOff val="50000"/>
                  </a:schemeClr>
                </a:solidFill>
                <a:latin typeface="+mn-lt"/>
                <a:ea typeface="+mn-ea"/>
                <a:cs typeface="+mn-ea"/>
                <a:sym typeface="+mn-lt"/>
              </a:rPr>
              <a:t>Users can present on a projector or computer.</a:t>
            </a:r>
          </a:p>
        </p:txBody>
      </p:sp>
      <p:sp>
        <p:nvSpPr>
          <p:cNvPr id="140" name="矩形 139"/>
          <p:cNvSpPr/>
          <p:nvPr/>
        </p:nvSpPr>
        <p:spPr>
          <a:xfrm>
            <a:off x="2916354" y="2900385"/>
            <a:ext cx="1622943" cy="460895"/>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sz="1050" dirty="0">
                <a:solidFill>
                  <a:schemeClr val="tx1">
                    <a:lumMod val="50000"/>
                    <a:lumOff val="50000"/>
                  </a:schemeClr>
                </a:solidFill>
                <a:latin typeface="+mn-lt"/>
                <a:ea typeface="+mn-ea"/>
                <a:cs typeface="+mn-ea"/>
                <a:sym typeface="+mn-lt"/>
              </a:rPr>
              <a:t>Users can present on a projector or computer.</a:t>
            </a:r>
          </a:p>
        </p:txBody>
      </p:sp>
      <p:sp>
        <p:nvSpPr>
          <p:cNvPr id="141" name="矩形 140"/>
          <p:cNvSpPr/>
          <p:nvPr/>
        </p:nvSpPr>
        <p:spPr>
          <a:xfrm>
            <a:off x="4708845" y="2900385"/>
            <a:ext cx="1622943" cy="460895"/>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sz="1050" dirty="0">
                <a:solidFill>
                  <a:schemeClr val="tx1">
                    <a:lumMod val="50000"/>
                    <a:lumOff val="50000"/>
                  </a:schemeClr>
                </a:solidFill>
                <a:latin typeface="+mn-lt"/>
                <a:ea typeface="+mn-ea"/>
                <a:cs typeface="+mn-ea"/>
                <a:sym typeface="+mn-lt"/>
              </a:rPr>
              <a:t>Users can present on a projector or computer.</a:t>
            </a:r>
          </a:p>
        </p:txBody>
      </p:sp>
      <p:sp>
        <p:nvSpPr>
          <p:cNvPr id="142" name="矩形 141"/>
          <p:cNvSpPr/>
          <p:nvPr/>
        </p:nvSpPr>
        <p:spPr>
          <a:xfrm>
            <a:off x="6501337" y="2900385"/>
            <a:ext cx="1622943" cy="460895"/>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sz="1050" dirty="0">
                <a:solidFill>
                  <a:schemeClr val="tx1">
                    <a:lumMod val="50000"/>
                    <a:lumOff val="50000"/>
                  </a:schemeClr>
                </a:solidFill>
                <a:latin typeface="+mn-lt"/>
                <a:ea typeface="+mn-ea"/>
                <a:cs typeface="+mn-ea"/>
                <a:sym typeface="+mn-lt"/>
              </a:rPr>
              <a:t>Users can present on a projector or computer.</a:t>
            </a:r>
          </a:p>
        </p:txBody>
      </p:sp>
      <p:grpSp>
        <p:nvGrpSpPr>
          <p:cNvPr id="143" name="组合 142"/>
          <p:cNvGrpSpPr/>
          <p:nvPr/>
        </p:nvGrpSpPr>
        <p:grpSpPr>
          <a:xfrm>
            <a:off x="1568369" y="3460990"/>
            <a:ext cx="629789" cy="252851"/>
            <a:chOff x="2091159" y="4156727"/>
            <a:chExt cx="839718" cy="337135"/>
          </a:xfrm>
        </p:grpSpPr>
        <p:sp>
          <p:nvSpPr>
            <p:cNvPr id="144" name="矩形: 圆角 30"/>
            <p:cNvSpPr/>
            <p:nvPr/>
          </p:nvSpPr>
          <p:spPr>
            <a:xfrm>
              <a:off x="2091159" y="4188924"/>
              <a:ext cx="839718" cy="304938"/>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bg1"/>
                </a:solidFill>
                <a:cs typeface="+mn-ea"/>
                <a:sym typeface="+mn-lt"/>
              </a:endParaRPr>
            </a:p>
          </p:txBody>
        </p:sp>
        <p:sp>
          <p:nvSpPr>
            <p:cNvPr id="145" name="文本框 144"/>
            <p:cNvSpPr txBox="1"/>
            <p:nvPr/>
          </p:nvSpPr>
          <p:spPr>
            <a:xfrm>
              <a:off x="2290446" y="4156727"/>
              <a:ext cx="438581" cy="330946"/>
            </a:xfrm>
            <a:prstGeom prst="rect">
              <a:avLst/>
            </a:prstGeom>
            <a:noFill/>
          </p:spPr>
          <p:txBody>
            <a:bodyPr wrap="none" rtlCol="0">
              <a:spAutoFit/>
            </a:bodyPr>
            <a:lstStyle/>
            <a:p>
              <a:r>
                <a:rPr lang="en-US" altLang="zh-CN" sz="1013" b="1" dirty="0">
                  <a:solidFill>
                    <a:schemeClr val="bg1"/>
                  </a:solidFill>
                  <a:latin typeface="+mn-lt"/>
                  <a:ea typeface="+mn-ea"/>
                  <a:cs typeface="+mn-ea"/>
                  <a:sym typeface="+mn-lt"/>
                </a:rPr>
                <a:t>01。</a:t>
              </a:r>
              <a:endParaRPr lang="zh-CN" altLang="en-US" sz="1013" b="1" dirty="0">
                <a:solidFill>
                  <a:schemeClr val="bg1"/>
                </a:solidFill>
                <a:latin typeface="+mn-lt"/>
                <a:ea typeface="+mn-ea"/>
                <a:cs typeface="+mn-ea"/>
                <a:sym typeface="+mn-lt"/>
              </a:endParaRPr>
            </a:p>
          </p:txBody>
        </p:sp>
      </p:grpSp>
      <p:grpSp>
        <p:nvGrpSpPr>
          <p:cNvPr id="146" name="组合 145"/>
          <p:cNvGrpSpPr/>
          <p:nvPr/>
        </p:nvGrpSpPr>
        <p:grpSpPr>
          <a:xfrm>
            <a:off x="3360860" y="3460990"/>
            <a:ext cx="629789" cy="252851"/>
            <a:chOff x="2091159" y="4156727"/>
            <a:chExt cx="839718" cy="337135"/>
          </a:xfrm>
        </p:grpSpPr>
        <p:sp>
          <p:nvSpPr>
            <p:cNvPr id="147" name="矩形: 圆角 34"/>
            <p:cNvSpPr/>
            <p:nvPr/>
          </p:nvSpPr>
          <p:spPr>
            <a:xfrm>
              <a:off x="2091159" y="4188924"/>
              <a:ext cx="839718" cy="304938"/>
            </a:xfrm>
            <a:prstGeom prst="roundRect">
              <a:avLst>
                <a:gd name="adj" fmla="val 50000"/>
              </a:avLst>
            </a:prstGeom>
            <a:solidFill>
              <a:srgbClr val="108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bg1"/>
                </a:solidFill>
                <a:cs typeface="+mn-ea"/>
                <a:sym typeface="+mn-lt"/>
              </a:endParaRPr>
            </a:p>
          </p:txBody>
        </p:sp>
        <p:sp>
          <p:nvSpPr>
            <p:cNvPr id="148" name="文本框 147"/>
            <p:cNvSpPr txBox="1"/>
            <p:nvPr/>
          </p:nvSpPr>
          <p:spPr>
            <a:xfrm>
              <a:off x="2290446" y="4156727"/>
              <a:ext cx="438581" cy="330946"/>
            </a:xfrm>
            <a:prstGeom prst="rect">
              <a:avLst/>
            </a:prstGeom>
            <a:noFill/>
          </p:spPr>
          <p:txBody>
            <a:bodyPr wrap="none" rtlCol="0">
              <a:spAutoFit/>
            </a:bodyPr>
            <a:lstStyle/>
            <a:p>
              <a:r>
                <a:rPr lang="en-US" altLang="zh-CN" sz="1013" b="1" dirty="0">
                  <a:solidFill>
                    <a:schemeClr val="bg1"/>
                  </a:solidFill>
                  <a:latin typeface="+mn-lt"/>
                  <a:ea typeface="+mn-ea"/>
                  <a:cs typeface="+mn-ea"/>
                  <a:sym typeface="+mn-lt"/>
                </a:rPr>
                <a:t>02。</a:t>
              </a:r>
              <a:endParaRPr lang="zh-CN" altLang="en-US" sz="1013" b="1" dirty="0">
                <a:solidFill>
                  <a:schemeClr val="bg1"/>
                </a:solidFill>
                <a:latin typeface="+mn-lt"/>
                <a:ea typeface="+mn-ea"/>
                <a:cs typeface="+mn-ea"/>
                <a:sym typeface="+mn-lt"/>
              </a:endParaRPr>
            </a:p>
          </p:txBody>
        </p:sp>
      </p:grpSp>
      <p:grpSp>
        <p:nvGrpSpPr>
          <p:cNvPr id="149" name="组合 148"/>
          <p:cNvGrpSpPr/>
          <p:nvPr/>
        </p:nvGrpSpPr>
        <p:grpSpPr>
          <a:xfrm>
            <a:off x="5153351" y="3460990"/>
            <a:ext cx="629789" cy="252851"/>
            <a:chOff x="2091159" y="4156727"/>
            <a:chExt cx="839718" cy="337135"/>
          </a:xfrm>
        </p:grpSpPr>
        <p:sp>
          <p:nvSpPr>
            <p:cNvPr id="150" name="矩形: 圆角 37"/>
            <p:cNvSpPr/>
            <p:nvPr/>
          </p:nvSpPr>
          <p:spPr>
            <a:xfrm>
              <a:off x="2091159" y="4188924"/>
              <a:ext cx="839718" cy="304938"/>
            </a:xfrm>
            <a:prstGeom prst="roundRect">
              <a:avLst>
                <a:gd name="adj" fmla="val 50000"/>
              </a:avLst>
            </a:prstGeom>
            <a:solidFill>
              <a:srgbClr val="D87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bg1"/>
                </a:solidFill>
                <a:cs typeface="+mn-ea"/>
                <a:sym typeface="+mn-lt"/>
              </a:endParaRPr>
            </a:p>
          </p:txBody>
        </p:sp>
        <p:sp>
          <p:nvSpPr>
            <p:cNvPr id="151" name="文本框 150"/>
            <p:cNvSpPr txBox="1"/>
            <p:nvPr/>
          </p:nvSpPr>
          <p:spPr>
            <a:xfrm>
              <a:off x="2290446" y="4156727"/>
              <a:ext cx="438581" cy="330946"/>
            </a:xfrm>
            <a:prstGeom prst="rect">
              <a:avLst/>
            </a:prstGeom>
            <a:noFill/>
          </p:spPr>
          <p:txBody>
            <a:bodyPr wrap="none" rtlCol="0">
              <a:spAutoFit/>
            </a:bodyPr>
            <a:lstStyle/>
            <a:p>
              <a:r>
                <a:rPr lang="en-US" altLang="zh-CN" sz="1013" b="1" dirty="0">
                  <a:solidFill>
                    <a:schemeClr val="bg1"/>
                  </a:solidFill>
                  <a:latin typeface="+mn-lt"/>
                  <a:ea typeface="+mn-ea"/>
                  <a:cs typeface="+mn-ea"/>
                  <a:sym typeface="+mn-lt"/>
                </a:rPr>
                <a:t>03。</a:t>
              </a:r>
              <a:endParaRPr lang="zh-CN" altLang="en-US" sz="1013" b="1" dirty="0">
                <a:solidFill>
                  <a:schemeClr val="bg1"/>
                </a:solidFill>
                <a:latin typeface="+mn-lt"/>
                <a:ea typeface="+mn-ea"/>
                <a:cs typeface="+mn-ea"/>
                <a:sym typeface="+mn-lt"/>
              </a:endParaRPr>
            </a:p>
          </p:txBody>
        </p:sp>
      </p:grpSp>
      <p:grpSp>
        <p:nvGrpSpPr>
          <p:cNvPr id="152" name="组合 151"/>
          <p:cNvGrpSpPr/>
          <p:nvPr/>
        </p:nvGrpSpPr>
        <p:grpSpPr>
          <a:xfrm>
            <a:off x="6945843" y="3460990"/>
            <a:ext cx="629789" cy="252851"/>
            <a:chOff x="2091159" y="4156727"/>
            <a:chExt cx="839718" cy="337135"/>
          </a:xfrm>
        </p:grpSpPr>
        <p:sp>
          <p:nvSpPr>
            <p:cNvPr id="153" name="矩形: 圆角 40"/>
            <p:cNvSpPr/>
            <p:nvPr/>
          </p:nvSpPr>
          <p:spPr>
            <a:xfrm>
              <a:off x="2091159" y="4188924"/>
              <a:ext cx="839718" cy="304938"/>
            </a:xfrm>
            <a:prstGeom prst="roundRect">
              <a:avLst>
                <a:gd name="adj" fmla="val 50000"/>
              </a:avLst>
            </a:prstGeom>
            <a:solidFill>
              <a:srgbClr val="2297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bg1"/>
                </a:solidFill>
                <a:cs typeface="+mn-ea"/>
                <a:sym typeface="+mn-lt"/>
              </a:endParaRPr>
            </a:p>
          </p:txBody>
        </p:sp>
        <p:sp>
          <p:nvSpPr>
            <p:cNvPr id="154" name="文本框 153"/>
            <p:cNvSpPr txBox="1"/>
            <p:nvPr/>
          </p:nvSpPr>
          <p:spPr>
            <a:xfrm>
              <a:off x="2290446" y="4156727"/>
              <a:ext cx="438581" cy="330946"/>
            </a:xfrm>
            <a:prstGeom prst="rect">
              <a:avLst/>
            </a:prstGeom>
            <a:noFill/>
          </p:spPr>
          <p:txBody>
            <a:bodyPr wrap="none" rtlCol="0">
              <a:spAutoFit/>
            </a:bodyPr>
            <a:lstStyle/>
            <a:p>
              <a:r>
                <a:rPr lang="en-US" altLang="zh-CN" sz="1013" b="1" dirty="0">
                  <a:solidFill>
                    <a:schemeClr val="bg1"/>
                  </a:solidFill>
                  <a:latin typeface="+mn-lt"/>
                  <a:ea typeface="+mn-ea"/>
                  <a:cs typeface="+mn-ea"/>
                  <a:sym typeface="+mn-lt"/>
                </a:rPr>
                <a:t>04。</a:t>
              </a:r>
              <a:endParaRPr lang="zh-CN" altLang="en-US" sz="1013" b="1" dirty="0">
                <a:solidFill>
                  <a:schemeClr val="bg1"/>
                </a:solidFill>
                <a:latin typeface="+mn-lt"/>
                <a:ea typeface="+mn-ea"/>
                <a:cs typeface="+mn-ea"/>
                <a:sym typeface="+mn-lt"/>
              </a:endParaRPr>
            </a:p>
          </p:txBody>
        </p:sp>
      </p:grpSp>
      <p:sp>
        <p:nvSpPr>
          <p:cNvPr id="6" name="流程图: 联系 5"/>
          <p:cNvSpPr/>
          <p:nvPr/>
        </p:nvSpPr>
        <p:spPr>
          <a:xfrm>
            <a:off x="1227309" y="1393791"/>
            <a:ext cx="1311910" cy="1311908"/>
          </a:xfrm>
          <a:prstGeom prst="flowChartConnector">
            <a:avLst/>
          </a:prstGeom>
          <a:blipFill>
            <a:blip r:embed="rId4"/>
            <a:srcRect/>
            <a:stretch>
              <a:fillRect l="-18743" r="-11172" b="-9777"/>
            </a:stretch>
          </a:bli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7" name="流程图: 联系 156"/>
          <p:cNvSpPr/>
          <p:nvPr/>
        </p:nvSpPr>
        <p:spPr>
          <a:xfrm>
            <a:off x="3027973" y="1393791"/>
            <a:ext cx="1311910" cy="1311908"/>
          </a:xfrm>
          <a:prstGeom prst="flowChartConnector">
            <a:avLst/>
          </a:prstGeom>
          <a:blipFill>
            <a:blip r:embed="rId5"/>
            <a:srcRect/>
            <a:stretch>
              <a:fillRect l="-18743" r="-11172" b="-9777"/>
            </a:stretch>
          </a:bli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8" name="流程图: 联系 157"/>
          <p:cNvSpPr/>
          <p:nvPr/>
        </p:nvSpPr>
        <p:spPr>
          <a:xfrm>
            <a:off x="4807536" y="1393791"/>
            <a:ext cx="1311910" cy="1311908"/>
          </a:xfrm>
          <a:prstGeom prst="flowChartConnector">
            <a:avLst/>
          </a:prstGeom>
          <a:blipFill>
            <a:blip r:embed="rId6"/>
            <a:srcRect/>
            <a:stretch>
              <a:fillRect l="-45336" t="-14437" r="-47737" b="-7763"/>
            </a:stretch>
          </a:bli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9" name="流程图: 联系 158"/>
          <p:cNvSpPr/>
          <p:nvPr/>
        </p:nvSpPr>
        <p:spPr>
          <a:xfrm>
            <a:off x="6594133" y="1393791"/>
            <a:ext cx="1311910" cy="1311908"/>
          </a:xfrm>
          <a:prstGeom prst="flowChartConnector">
            <a:avLst/>
          </a:prstGeom>
          <a:blipFill>
            <a:blip r:embed="rId7"/>
            <a:srcRect/>
            <a:stretch>
              <a:fillRect l="-45336" t="-14437" r="-47737" b="-7763"/>
            </a:stretch>
          </a:bli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2345208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95"/>
                                        </p:tgtEl>
                                        <p:attrNameLst>
                                          <p:attrName>style.visibility</p:attrName>
                                        </p:attrNameLst>
                                      </p:cBhvr>
                                      <p:to>
                                        <p:strVal val="visible"/>
                                      </p:to>
                                    </p:set>
                                    <p:animEffect transition="in" filter="wipe(down)">
                                      <p:cBhvr>
                                        <p:cTn id="13" dur="500"/>
                                        <p:tgtEl>
                                          <p:spTgt spid="9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1"/>
                                        </p:tgtEl>
                                        <p:attrNameLst>
                                          <p:attrName>style.visibility</p:attrName>
                                        </p:attrNameLst>
                                      </p:cBhvr>
                                      <p:to>
                                        <p:strVal val="visible"/>
                                      </p:to>
                                    </p:set>
                                    <p:animEffect transition="in" filter="wipe(down)">
                                      <p:cBhvr>
                                        <p:cTn id="16" dur="500"/>
                                        <p:tgtEl>
                                          <p:spTgt spid="13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39"/>
                                        </p:tgtEl>
                                        <p:attrNameLst>
                                          <p:attrName>style.visibility</p:attrName>
                                        </p:attrNameLst>
                                      </p:cBhvr>
                                      <p:to>
                                        <p:strVal val="visible"/>
                                      </p:to>
                                    </p:set>
                                    <p:animEffect transition="in" filter="wipe(down)">
                                      <p:cBhvr>
                                        <p:cTn id="19" dur="500"/>
                                        <p:tgtEl>
                                          <p:spTgt spid="139"/>
                                        </p:tgtEl>
                                      </p:cBhvr>
                                    </p:animEffect>
                                  </p:childTnLst>
                                </p:cTn>
                              </p:par>
                              <p:par>
                                <p:cTn id="20" presetID="22" presetClass="entr" presetSubtype="4" fill="hold" nodeType="withEffect">
                                  <p:stCondLst>
                                    <p:cond delay="0"/>
                                  </p:stCondLst>
                                  <p:childTnLst>
                                    <p:set>
                                      <p:cBhvr>
                                        <p:cTn id="21" dur="1" fill="hold">
                                          <p:stCondLst>
                                            <p:cond delay="0"/>
                                          </p:stCondLst>
                                        </p:cTn>
                                        <p:tgtEl>
                                          <p:spTgt spid="143"/>
                                        </p:tgtEl>
                                        <p:attrNameLst>
                                          <p:attrName>style.visibility</p:attrName>
                                        </p:attrNameLst>
                                      </p:cBhvr>
                                      <p:to>
                                        <p:strVal val="visible"/>
                                      </p:to>
                                    </p:set>
                                    <p:animEffect transition="in" filter="wipe(down)">
                                      <p:cBhvr>
                                        <p:cTn id="22" dur="500"/>
                                        <p:tgtEl>
                                          <p:spTgt spid="143"/>
                                        </p:tgtEl>
                                      </p:cBhvr>
                                    </p:animEffec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157"/>
                                        </p:tgtEl>
                                        <p:attrNameLst>
                                          <p:attrName>style.visibility</p:attrName>
                                        </p:attrNameLst>
                                      </p:cBhvr>
                                      <p:to>
                                        <p:strVal val="visible"/>
                                      </p:to>
                                    </p:set>
                                    <p:anim calcmode="lin" valueType="num">
                                      <p:cBhvr>
                                        <p:cTn id="26" dur="500" fill="hold"/>
                                        <p:tgtEl>
                                          <p:spTgt spid="157"/>
                                        </p:tgtEl>
                                        <p:attrNameLst>
                                          <p:attrName>ppt_w</p:attrName>
                                        </p:attrNameLst>
                                      </p:cBhvr>
                                      <p:tavLst>
                                        <p:tav tm="0">
                                          <p:val>
                                            <p:fltVal val="0"/>
                                          </p:val>
                                        </p:tav>
                                        <p:tav tm="100000">
                                          <p:val>
                                            <p:strVal val="#ppt_w"/>
                                          </p:val>
                                        </p:tav>
                                      </p:tavLst>
                                    </p:anim>
                                    <p:anim calcmode="lin" valueType="num">
                                      <p:cBhvr>
                                        <p:cTn id="27" dur="500" fill="hold"/>
                                        <p:tgtEl>
                                          <p:spTgt spid="157"/>
                                        </p:tgtEl>
                                        <p:attrNameLst>
                                          <p:attrName>ppt_h</p:attrName>
                                        </p:attrNameLst>
                                      </p:cBhvr>
                                      <p:tavLst>
                                        <p:tav tm="0">
                                          <p:val>
                                            <p:fltVal val="0"/>
                                          </p:val>
                                        </p:tav>
                                        <p:tav tm="100000">
                                          <p:val>
                                            <p:strVal val="#ppt_h"/>
                                          </p:val>
                                        </p:tav>
                                      </p:tavLst>
                                    </p:anim>
                                    <p:animEffect transition="in" filter="fade">
                                      <p:cBhvr>
                                        <p:cTn id="28" dur="500"/>
                                        <p:tgtEl>
                                          <p:spTgt spid="157"/>
                                        </p:tgtEl>
                                      </p:cBhvr>
                                    </p:animEffect>
                                  </p:childTnLst>
                                </p:cTn>
                              </p:par>
                            </p:childTnLst>
                          </p:cTn>
                        </p:par>
                        <p:par>
                          <p:cTn id="29" fill="hold">
                            <p:stCondLst>
                              <p:cond delay="1500"/>
                            </p:stCondLst>
                            <p:childTnLst>
                              <p:par>
                                <p:cTn id="30" presetID="22" presetClass="entr" presetSubtype="4" fill="hold" grpId="0" nodeType="after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wipe(down)">
                                      <p:cBhvr>
                                        <p:cTn id="32" dur="500"/>
                                        <p:tgtEl>
                                          <p:spTgt spid="77"/>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32"/>
                                        </p:tgtEl>
                                        <p:attrNameLst>
                                          <p:attrName>style.visibility</p:attrName>
                                        </p:attrNameLst>
                                      </p:cBhvr>
                                      <p:to>
                                        <p:strVal val="visible"/>
                                      </p:to>
                                    </p:set>
                                    <p:animEffect transition="in" filter="wipe(down)">
                                      <p:cBhvr>
                                        <p:cTn id="35" dur="500"/>
                                        <p:tgtEl>
                                          <p:spTgt spid="132"/>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40"/>
                                        </p:tgtEl>
                                        <p:attrNameLst>
                                          <p:attrName>style.visibility</p:attrName>
                                        </p:attrNameLst>
                                      </p:cBhvr>
                                      <p:to>
                                        <p:strVal val="visible"/>
                                      </p:to>
                                    </p:set>
                                    <p:animEffect transition="in" filter="wipe(down)">
                                      <p:cBhvr>
                                        <p:cTn id="38" dur="500"/>
                                        <p:tgtEl>
                                          <p:spTgt spid="140"/>
                                        </p:tgtEl>
                                      </p:cBhvr>
                                    </p:animEffect>
                                  </p:childTnLst>
                                </p:cTn>
                              </p:par>
                              <p:par>
                                <p:cTn id="39" presetID="22" presetClass="entr" presetSubtype="4" fill="hold" nodeType="withEffect">
                                  <p:stCondLst>
                                    <p:cond delay="0"/>
                                  </p:stCondLst>
                                  <p:childTnLst>
                                    <p:set>
                                      <p:cBhvr>
                                        <p:cTn id="40" dur="1" fill="hold">
                                          <p:stCondLst>
                                            <p:cond delay="0"/>
                                          </p:stCondLst>
                                        </p:cTn>
                                        <p:tgtEl>
                                          <p:spTgt spid="146"/>
                                        </p:tgtEl>
                                        <p:attrNameLst>
                                          <p:attrName>style.visibility</p:attrName>
                                        </p:attrNameLst>
                                      </p:cBhvr>
                                      <p:to>
                                        <p:strVal val="visible"/>
                                      </p:to>
                                    </p:set>
                                    <p:animEffect transition="in" filter="wipe(down)">
                                      <p:cBhvr>
                                        <p:cTn id="41" dur="500"/>
                                        <p:tgtEl>
                                          <p:spTgt spid="146"/>
                                        </p:tgtEl>
                                      </p:cBhvr>
                                    </p:animEffect>
                                  </p:childTnLst>
                                </p:cTn>
                              </p:par>
                            </p:childTnLst>
                          </p:cTn>
                        </p:par>
                        <p:par>
                          <p:cTn id="42" fill="hold">
                            <p:stCondLst>
                              <p:cond delay="2000"/>
                            </p:stCondLst>
                            <p:childTnLst>
                              <p:par>
                                <p:cTn id="43" presetID="53" presetClass="entr" presetSubtype="16" fill="hold" grpId="0" nodeType="afterEffect">
                                  <p:stCondLst>
                                    <p:cond delay="0"/>
                                  </p:stCondLst>
                                  <p:childTnLst>
                                    <p:set>
                                      <p:cBhvr>
                                        <p:cTn id="44" dur="1" fill="hold">
                                          <p:stCondLst>
                                            <p:cond delay="0"/>
                                          </p:stCondLst>
                                        </p:cTn>
                                        <p:tgtEl>
                                          <p:spTgt spid="158"/>
                                        </p:tgtEl>
                                        <p:attrNameLst>
                                          <p:attrName>style.visibility</p:attrName>
                                        </p:attrNameLst>
                                      </p:cBhvr>
                                      <p:to>
                                        <p:strVal val="visible"/>
                                      </p:to>
                                    </p:set>
                                    <p:anim calcmode="lin" valueType="num">
                                      <p:cBhvr>
                                        <p:cTn id="45" dur="500" fill="hold"/>
                                        <p:tgtEl>
                                          <p:spTgt spid="158"/>
                                        </p:tgtEl>
                                        <p:attrNameLst>
                                          <p:attrName>ppt_w</p:attrName>
                                        </p:attrNameLst>
                                      </p:cBhvr>
                                      <p:tavLst>
                                        <p:tav tm="0">
                                          <p:val>
                                            <p:fltVal val="0"/>
                                          </p:val>
                                        </p:tav>
                                        <p:tav tm="100000">
                                          <p:val>
                                            <p:strVal val="#ppt_w"/>
                                          </p:val>
                                        </p:tav>
                                      </p:tavLst>
                                    </p:anim>
                                    <p:anim calcmode="lin" valueType="num">
                                      <p:cBhvr>
                                        <p:cTn id="46" dur="500" fill="hold"/>
                                        <p:tgtEl>
                                          <p:spTgt spid="158"/>
                                        </p:tgtEl>
                                        <p:attrNameLst>
                                          <p:attrName>ppt_h</p:attrName>
                                        </p:attrNameLst>
                                      </p:cBhvr>
                                      <p:tavLst>
                                        <p:tav tm="0">
                                          <p:val>
                                            <p:fltVal val="0"/>
                                          </p:val>
                                        </p:tav>
                                        <p:tav tm="100000">
                                          <p:val>
                                            <p:strVal val="#ppt_h"/>
                                          </p:val>
                                        </p:tav>
                                      </p:tavLst>
                                    </p:anim>
                                    <p:animEffect transition="in" filter="fade">
                                      <p:cBhvr>
                                        <p:cTn id="47" dur="500"/>
                                        <p:tgtEl>
                                          <p:spTgt spid="158"/>
                                        </p:tgtEl>
                                      </p:cBhvr>
                                    </p:animEffect>
                                  </p:childTnLst>
                                </p:cTn>
                              </p:par>
                            </p:childTnLst>
                          </p:cTn>
                        </p:par>
                        <p:par>
                          <p:cTn id="48" fill="hold">
                            <p:stCondLst>
                              <p:cond delay="2500"/>
                            </p:stCondLst>
                            <p:childTnLst>
                              <p:par>
                                <p:cTn id="49" presetID="22" presetClass="entr" presetSubtype="4"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wipe(down)">
                                      <p:cBhvr>
                                        <p:cTn id="51" dur="500"/>
                                        <p:tgtEl>
                                          <p:spTgt spid="58"/>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33"/>
                                        </p:tgtEl>
                                        <p:attrNameLst>
                                          <p:attrName>style.visibility</p:attrName>
                                        </p:attrNameLst>
                                      </p:cBhvr>
                                      <p:to>
                                        <p:strVal val="visible"/>
                                      </p:to>
                                    </p:set>
                                    <p:animEffect transition="in" filter="wipe(down)">
                                      <p:cBhvr>
                                        <p:cTn id="54" dur="500"/>
                                        <p:tgtEl>
                                          <p:spTgt spid="133"/>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41"/>
                                        </p:tgtEl>
                                        <p:attrNameLst>
                                          <p:attrName>style.visibility</p:attrName>
                                        </p:attrNameLst>
                                      </p:cBhvr>
                                      <p:to>
                                        <p:strVal val="visible"/>
                                      </p:to>
                                    </p:set>
                                    <p:animEffect transition="in" filter="wipe(down)">
                                      <p:cBhvr>
                                        <p:cTn id="57" dur="500"/>
                                        <p:tgtEl>
                                          <p:spTgt spid="141"/>
                                        </p:tgtEl>
                                      </p:cBhvr>
                                    </p:animEffect>
                                  </p:childTnLst>
                                </p:cTn>
                              </p:par>
                              <p:par>
                                <p:cTn id="58" presetID="22" presetClass="entr" presetSubtype="4" fill="hold" nodeType="withEffect">
                                  <p:stCondLst>
                                    <p:cond delay="0"/>
                                  </p:stCondLst>
                                  <p:childTnLst>
                                    <p:set>
                                      <p:cBhvr>
                                        <p:cTn id="59" dur="1" fill="hold">
                                          <p:stCondLst>
                                            <p:cond delay="0"/>
                                          </p:stCondLst>
                                        </p:cTn>
                                        <p:tgtEl>
                                          <p:spTgt spid="149"/>
                                        </p:tgtEl>
                                        <p:attrNameLst>
                                          <p:attrName>style.visibility</p:attrName>
                                        </p:attrNameLst>
                                      </p:cBhvr>
                                      <p:to>
                                        <p:strVal val="visible"/>
                                      </p:to>
                                    </p:set>
                                    <p:animEffect transition="in" filter="wipe(down)">
                                      <p:cBhvr>
                                        <p:cTn id="60" dur="500"/>
                                        <p:tgtEl>
                                          <p:spTgt spid="149"/>
                                        </p:tgtEl>
                                      </p:cBhvr>
                                    </p:animEffect>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159"/>
                                        </p:tgtEl>
                                        <p:attrNameLst>
                                          <p:attrName>style.visibility</p:attrName>
                                        </p:attrNameLst>
                                      </p:cBhvr>
                                      <p:to>
                                        <p:strVal val="visible"/>
                                      </p:to>
                                    </p:set>
                                    <p:anim calcmode="lin" valueType="num">
                                      <p:cBhvr>
                                        <p:cTn id="64" dur="500" fill="hold"/>
                                        <p:tgtEl>
                                          <p:spTgt spid="159"/>
                                        </p:tgtEl>
                                        <p:attrNameLst>
                                          <p:attrName>ppt_w</p:attrName>
                                        </p:attrNameLst>
                                      </p:cBhvr>
                                      <p:tavLst>
                                        <p:tav tm="0">
                                          <p:val>
                                            <p:fltVal val="0"/>
                                          </p:val>
                                        </p:tav>
                                        <p:tav tm="100000">
                                          <p:val>
                                            <p:strVal val="#ppt_w"/>
                                          </p:val>
                                        </p:tav>
                                      </p:tavLst>
                                    </p:anim>
                                    <p:anim calcmode="lin" valueType="num">
                                      <p:cBhvr>
                                        <p:cTn id="65" dur="500" fill="hold"/>
                                        <p:tgtEl>
                                          <p:spTgt spid="159"/>
                                        </p:tgtEl>
                                        <p:attrNameLst>
                                          <p:attrName>ppt_h</p:attrName>
                                        </p:attrNameLst>
                                      </p:cBhvr>
                                      <p:tavLst>
                                        <p:tav tm="0">
                                          <p:val>
                                            <p:fltVal val="0"/>
                                          </p:val>
                                        </p:tav>
                                        <p:tav tm="100000">
                                          <p:val>
                                            <p:strVal val="#ppt_h"/>
                                          </p:val>
                                        </p:tav>
                                      </p:tavLst>
                                    </p:anim>
                                    <p:animEffect transition="in" filter="fade">
                                      <p:cBhvr>
                                        <p:cTn id="66" dur="500"/>
                                        <p:tgtEl>
                                          <p:spTgt spid="159"/>
                                        </p:tgtEl>
                                      </p:cBhvr>
                                    </p:animEffect>
                                  </p:childTnLst>
                                </p:cTn>
                              </p:par>
                            </p:childTnLst>
                          </p:cTn>
                        </p:par>
                        <p:par>
                          <p:cTn id="67" fill="hold">
                            <p:stCondLst>
                              <p:cond delay="3500"/>
                            </p:stCondLst>
                            <p:childTnLst>
                              <p:par>
                                <p:cTn id="68" presetID="22" presetClass="entr" presetSubtype="4" fill="hold" grpId="0" nodeType="after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wipe(down)">
                                      <p:cBhvr>
                                        <p:cTn id="70" dur="500"/>
                                        <p:tgtEl>
                                          <p:spTgt spid="39"/>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down)">
                                      <p:cBhvr>
                                        <p:cTn id="73" dur="500"/>
                                        <p:tgtEl>
                                          <p:spTgt spid="134"/>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142"/>
                                        </p:tgtEl>
                                        <p:attrNameLst>
                                          <p:attrName>style.visibility</p:attrName>
                                        </p:attrNameLst>
                                      </p:cBhvr>
                                      <p:to>
                                        <p:strVal val="visible"/>
                                      </p:to>
                                    </p:set>
                                    <p:animEffect transition="in" filter="wipe(down)">
                                      <p:cBhvr>
                                        <p:cTn id="76" dur="500"/>
                                        <p:tgtEl>
                                          <p:spTgt spid="142"/>
                                        </p:tgtEl>
                                      </p:cBhvr>
                                    </p:animEffect>
                                  </p:childTnLst>
                                </p:cTn>
                              </p:par>
                              <p:par>
                                <p:cTn id="77" presetID="22" presetClass="entr" presetSubtype="4" fill="hold" nodeType="withEffect">
                                  <p:stCondLst>
                                    <p:cond delay="0"/>
                                  </p:stCondLst>
                                  <p:childTnLst>
                                    <p:set>
                                      <p:cBhvr>
                                        <p:cTn id="78" dur="1" fill="hold">
                                          <p:stCondLst>
                                            <p:cond delay="0"/>
                                          </p:stCondLst>
                                        </p:cTn>
                                        <p:tgtEl>
                                          <p:spTgt spid="152"/>
                                        </p:tgtEl>
                                        <p:attrNameLst>
                                          <p:attrName>style.visibility</p:attrName>
                                        </p:attrNameLst>
                                      </p:cBhvr>
                                      <p:to>
                                        <p:strVal val="visible"/>
                                      </p:to>
                                    </p:set>
                                    <p:animEffect transition="in" filter="wipe(down)">
                                      <p:cBhvr>
                                        <p:cTn id="79"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77" grpId="0"/>
      <p:bldP spid="58" grpId="0"/>
      <p:bldP spid="39" grpId="0"/>
      <p:bldP spid="131" grpId="0" animBg="1"/>
      <p:bldP spid="132" grpId="0" animBg="1"/>
      <p:bldP spid="133" grpId="0" animBg="1"/>
      <p:bldP spid="134" grpId="0" animBg="1"/>
      <p:bldP spid="139" grpId="0"/>
      <p:bldP spid="140" grpId="0"/>
      <p:bldP spid="141" grpId="0"/>
      <p:bldP spid="142" grpId="0"/>
      <p:bldP spid="6" grpId="0" animBg="1"/>
      <p:bldP spid="157" grpId="0" animBg="1"/>
      <p:bldP spid="158" grpId="0" animBg="1"/>
      <p:bldP spid="15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标题 20"/>
          <p:cNvSpPr txBox="1">
            <a:spLocks/>
          </p:cNvSpPr>
          <p:nvPr/>
        </p:nvSpPr>
        <p:spPr bwMode="auto">
          <a:xfrm>
            <a:off x="800646" y="372489"/>
            <a:ext cx="2836044"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50" algn="ctr" rtl="0" fontAlgn="base">
              <a:spcBef>
                <a:spcPct val="0"/>
              </a:spcBef>
              <a:spcAft>
                <a:spcPct val="0"/>
              </a:spcAft>
              <a:defRPr sz="4400">
                <a:solidFill>
                  <a:schemeClr val="tx1"/>
                </a:solidFill>
                <a:latin typeface="Calibri" pitchFamily="34" charset="0"/>
                <a:ea typeface="宋体" charset="-122"/>
              </a:defRPr>
            </a:lvl6pPr>
            <a:lvl7pPr marL="914499" algn="ctr" rtl="0" fontAlgn="base">
              <a:spcBef>
                <a:spcPct val="0"/>
              </a:spcBef>
              <a:spcAft>
                <a:spcPct val="0"/>
              </a:spcAft>
              <a:defRPr sz="4400">
                <a:solidFill>
                  <a:schemeClr val="tx1"/>
                </a:solidFill>
                <a:latin typeface="Calibri" pitchFamily="34" charset="0"/>
                <a:ea typeface="宋体" charset="-122"/>
              </a:defRPr>
            </a:lvl7pPr>
            <a:lvl8pPr marL="1371748" algn="ctr" rtl="0" fontAlgn="base">
              <a:spcBef>
                <a:spcPct val="0"/>
              </a:spcBef>
              <a:spcAft>
                <a:spcPct val="0"/>
              </a:spcAft>
              <a:defRPr sz="4400">
                <a:solidFill>
                  <a:schemeClr val="tx1"/>
                </a:solidFill>
                <a:latin typeface="Calibri" pitchFamily="34" charset="0"/>
                <a:ea typeface="宋体" charset="-122"/>
              </a:defRPr>
            </a:lvl8pPr>
            <a:lvl9pPr marL="1828998" algn="ctr" rtl="0" fontAlgn="base">
              <a:spcBef>
                <a:spcPct val="0"/>
              </a:spcBef>
              <a:spcAft>
                <a:spcPct val="0"/>
              </a:spcAft>
              <a:defRPr sz="4400">
                <a:solidFill>
                  <a:schemeClr val="tx1"/>
                </a:solidFill>
                <a:latin typeface="Calibri" pitchFamily="34" charset="0"/>
                <a:ea typeface="宋体" charset="-122"/>
              </a:defRPr>
            </a:lvl9pPr>
          </a:lstStyle>
          <a:p>
            <a:r>
              <a:rPr lang="zh-CN" altLang="en-US" sz="1800" dirty="0">
                <a:solidFill>
                  <a:srgbClr val="C80A2A"/>
                </a:solidFill>
                <a:latin typeface="+mn-lt"/>
                <a:ea typeface="+mn-ea"/>
                <a:cs typeface="+mn-ea"/>
                <a:sym typeface="+mn-lt"/>
              </a:rPr>
              <a:t>Add your title.</a:t>
            </a:r>
          </a:p>
        </p:txBody>
      </p:sp>
      <p:grpSp>
        <p:nvGrpSpPr>
          <p:cNvPr id="157" name="组合 156"/>
          <p:cNvGrpSpPr/>
          <p:nvPr/>
        </p:nvGrpSpPr>
        <p:grpSpPr>
          <a:xfrm>
            <a:off x="873646" y="1275334"/>
            <a:ext cx="7371556" cy="621960"/>
            <a:chOff x="874713" y="1604430"/>
            <a:chExt cx="10442575" cy="829279"/>
          </a:xfrm>
        </p:grpSpPr>
        <p:sp>
          <p:nvSpPr>
            <p:cNvPr id="158" name="矩形 157"/>
            <p:cNvSpPr/>
            <p:nvPr/>
          </p:nvSpPr>
          <p:spPr>
            <a:xfrm>
              <a:off x="874713" y="1676570"/>
              <a:ext cx="1680919" cy="7571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159" name="平行四边形 158"/>
            <p:cNvSpPr/>
            <p:nvPr/>
          </p:nvSpPr>
          <p:spPr>
            <a:xfrm>
              <a:off x="10560149" y="1676570"/>
              <a:ext cx="757139" cy="757139"/>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160" name="矩形 159"/>
            <p:cNvSpPr/>
            <p:nvPr/>
          </p:nvSpPr>
          <p:spPr>
            <a:xfrm>
              <a:off x="874714" y="1676570"/>
              <a:ext cx="10442574" cy="757139"/>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161" name="矩形 160"/>
            <p:cNvSpPr/>
            <p:nvPr/>
          </p:nvSpPr>
          <p:spPr>
            <a:xfrm>
              <a:off x="2885431" y="1792458"/>
              <a:ext cx="7590703" cy="49893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800" dirty="0">
                  <a:solidFill>
                    <a:schemeClr val="tx1">
                      <a:lumMod val="75000"/>
                      <a:lumOff val="25000"/>
                    </a:schemeClr>
                  </a:solidFill>
                  <a:latin typeface="+mn-lt"/>
                  <a:ea typeface="+mn-ea"/>
                  <a:cs typeface="+mn-ea"/>
                  <a:sym typeface="+mn-lt"/>
                </a:rPr>
                <a:t>Add a detailed text description here, recommended to be relevant to the title and in line with the overall language style, the language description as simple and vivid as possible</a:t>
              </a:r>
            </a:p>
          </p:txBody>
        </p:sp>
        <p:sp>
          <p:nvSpPr>
            <p:cNvPr id="162" name="矩形 161"/>
            <p:cNvSpPr/>
            <p:nvPr/>
          </p:nvSpPr>
          <p:spPr>
            <a:xfrm>
              <a:off x="874713" y="1604430"/>
              <a:ext cx="1680920" cy="68694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b="1" dirty="0">
                  <a:solidFill>
                    <a:schemeClr val="bg1"/>
                  </a:solidFill>
                  <a:latin typeface="+mn-lt"/>
                  <a:ea typeface="+mn-ea"/>
                  <a:cs typeface="+mn-ea"/>
                  <a:sym typeface="+mn-lt"/>
                </a:rPr>
                <a:t>Title Sponsorship.</a:t>
              </a:r>
            </a:p>
          </p:txBody>
        </p:sp>
        <p:sp>
          <p:nvSpPr>
            <p:cNvPr id="163" name="矩形 20"/>
            <p:cNvSpPr/>
            <p:nvPr/>
          </p:nvSpPr>
          <p:spPr>
            <a:xfrm>
              <a:off x="10739537" y="1873671"/>
              <a:ext cx="398364" cy="36293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cs typeface="+mn-ea"/>
                <a:sym typeface="+mn-lt"/>
              </a:endParaRPr>
            </a:p>
          </p:txBody>
        </p:sp>
      </p:grpSp>
      <p:grpSp>
        <p:nvGrpSpPr>
          <p:cNvPr id="164" name="组合 163"/>
          <p:cNvGrpSpPr/>
          <p:nvPr/>
        </p:nvGrpSpPr>
        <p:grpSpPr>
          <a:xfrm>
            <a:off x="557504" y="2081022"/>
            <a:ext cx="7687698" cy="567854"/>
            <a:chOff x="426865" y="2839962"/>
            <a:chExt cx="10890423" cy="757139"/>
          </a:xfrm>
        </p:grpSpPr>
        <p:sp>
          <p:nvSpPr>
            <p:cNvPr id="165" name="矩形 164"/>
            <p:cNvSpPr/>
            <p:nvPr/>
          </p:nvSpPr>
          <p:spPr>
            <a:xfrm>
              <a:off x="874713" y="2839962"/>
              <a:ext cx="1680919" cy="757139"/>
            </a:xfrm>
            <a:prstGeom prst="rect">
              <a:avLst/>
            </a:prstGeom>
            <a:solidFill>
              <a:srgbClr val="108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166" name="平行四边形 165"/>
            <p:cNvSpPr/>
            <p:nvPr/>
          </p:nvSpPr>
          <p:spPr>
            <a:xfrm>
              <a:off x="10560149" y="2839962"/>
              <a:ext cx="757139" cy="757139"/>
            </a:xfrm>
            <a:prstGeom prst="parallelogram">
              <a:avLst/>
            </a:prstGeom>
            <a:solidFill>
              <a:srgbClr val="108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167" name="矩形 166"/>
            <p:cNvSpPr/>
            <p:nvPr/>
          </p:nvSpPr>
          <p:spPr>
            <a:xfrm>
              <a:off x="874714" y="2839962"/>
              <a:ext cx="10442574" cy="757139"/>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168" name="矩形 21"/>
            <p:cNvSpPr/>
            <p:nvPr/>
          </p:nvSpPr>
          <p:spPr>
            <a:xfrm>
              <a:off x="10739537" y="3025524"/>
              <a:ext cx="398364" cy="386016"/>
            </a:xfrm>
            <a:custGeom>
              <a:avLst/>
              <a:gdLst>
                <a:gd name="connsiteX0" fmla="*/ 58918 w 323554"/>
                <a:gd name="connsiteY0" fmla="*/ 189699 h 313525"/>
                <a:gd name="connsiteX1" fmla="*/ 101421 w 323554"/>
                <a:gd name="connsiteY1" fmla="*/ 189699 h 313525"/>
                <a:gd name="connsiteX2" fmla="*/ 103997 w 323554"/>
                <a:gd name="connsiteY2" fmla="*/ 189699 h 313525"/>
                <a:gd name="connsiteX3" fmla="*/ 114301 w 323554"/>
                <a:gd name="connsiteY3" fmla="*/ 201731 h 313525"/>
                <a:gd name="connsiteX4" fmla="*/ 113013 w 323554"/>
                <a:gd name="connsiteY4" fmla="*/ 205741 h 313525"/>
                <a:gd name="connsiteX5" fmla="*/ 101421 w 323554"/>
                <a:gd name="connsiteY5" fmla="*/ 215099 h 313525"/>
                <a:gd name="connsiteX6" fmla="*/ 58918 w 323554"/>
                <a:gd name="connsiteY6" fmla="*/ 215099 h 313525"/>
                <a:gd name="connsiteX7" fmla="*/ 46038 w 323554"/>
                <a:gd name="connsiteY7" fmla="*/ 201731 h 313525"/>
                <a:gd name="connsiteX8" fmla="*/ 58918 w 323554"/>
                <a:gd name="connsiteY8" fmla="*/ 189699 h 313525"/>
                <a:gd name="connsiteX9" fmla="*/ 149225 w 323554"/>
                <a:gd name="connsiteY9" fmla="*/ 165887 h 313525"/>
                <a:gd name="connsiteX10" fmla="*/ 142875 w 323554"/>
                <a:gd name="connsiteY10" fmla="*/ 186525 h 313525"/>
                <a:gd name="connsiteX11" fmla="*/ 153988 w 323554"/>
                <a:gd name="connsiteY11" fmla="*/ 196050 h 313525"/>
                <a:gd name="connsiteX12" fmla="*/ 173038 w 323554"/>
                <a:gd name="connsiteY12" fmla="*/ 188112 h 313525"/>
                <a:gd name="connsiteX13" fmla="*/ 145188 w 323554"/>
                <a:gd name="connsiteY13" fmla="*/ 151599 h 313525"/>
                <a:gd name="connsiteX14" fmla="*/ 187326 w 323554"/>
                <a:gd name="connsiteY14" fmla="*/ 190104 h 313525"/>
                <a:gd name="connsiteX15" fmla="*/ 138803 w 323554"/>
                <a:gd name="connsiteY15" fmla="*/ 210640 h 313525"/>
                <a:gd name="connsiteX16" fmla="*/ 131142 w 323554"/>
                <a:gd name="connsiteY16" fmla="*/ 210640 h 313525"/>
                <a:gd name="connsiteX17" fmla="*/ 129865 w 323554"/>
                <a:gd name="connsiteY17" fmla="*/ 202939 h 313525"/>
                <a:gd name="connsiteX18" fmla="*/ 145188 w 323554"/>
                <a:gd name="connsiteY18" fmla="*/ 151599 h 313525"/>
                <a:gd name="connsiteX19" fmla="*/ 58982 w 323554"/>
                <a:gd name="connsiteY19" fmla="*/ 146837 h 313525"/>
                <a:gd name="connsiteX20" fmla="*/ 130176 w 323554"/>
                <a:gd name="connsiteY20" fmla="*/ 146837 h 313525"/>
                <a:gd name="connsiteX21" fmla="*/ 130176 w 323554"/>
                <a:gd name="connsiteY21" fmla="*/ 148186 h 313525"/>
                <a:gd name="connsiteX22" fmla="*/ 122409 w 323554"/>
                <a:gd name="connsiteY22" fmla="*/ 173825 h 313525"/>
                <a:gd name="connsiteX23" fmla="*/ 58982 w 323554"/>
                <a:gd name="connsiteY23" fmla="*/ 173825 h 313525"/>
                <a:gd name="connsiteX24" fmla="*/ 46038 w 323554"/>
                <a:gd name="connsiteY24" fmla="*/ 160331 h 313525"/>
                <a:gd name="connsiteX25" fmla="*/ 58982 w 323554"/>
                <a:gd name="connsiteY25" fmla="*/ 146837 h 313525"/>
                <a:gd name="connsiteX26" fmla="*/ 59011 w 323554"/>
                <a:gd name="connsiteY26" fmla="*/ 105562 h 313525"/>
                <a:gd name="connsiteX27" fmla="*/ 166688 w 323554"/>
                <a:gd name="connsiteY27" fmla="*/ 105562 h 313525"/>
                <a:gd name="connsiteX28" fmla="*/ 144634 w 323554"/>
                <a:gd name="connsiteY28" fmla="*/ 130962 h 313525"/>
                <a:gd name="connsiteX29" fmla="*/ 59011 w 323554"/>
                <a:gd name="connsiteY29" fmla="*/ 130962 h 313525"/>
                <a:gd name="connsiteX30" fmla="*/ 46038 w 323554"/>
                <a:gd name="connsiteY30" fmla="*/ 118930 h 313525"/>
                <a:gd name="connsiteX31" fmla="*/ 59011 w 323554"/>
                <a:gd name="connsiteY31" fmla="*/ 105562 h 313525"/>
                <a:gd name="connsiteX32" fmla="*/ 226883 w 323554"/>
                <a:gd name="connsiteY32" fmla="*/ 81749 h 313525"/>
                <a:gd name="connsiteX33" fmla="*/ 224292 w 323554"/>
                <a:gd name="connsiteY33" fmla="*/ 83037 h 313525"/>
                <a:gd name="connsiteX34" fmla="*/ 171159 w 323554"/>
                <a:gd name="connsiteY34" fmla="*/ 140996 h 313525"/>
                <a:gd name="connsiteX35" fmla="*/ 172455 w 323554"/>
                <a:gd name="connsiteY35" fmla="*/ 146148 h 313525"/>
                <a:gd name="connsiteX36" fmla="*/ 175047 w 323554"/>
                <a:gd name="connsiteY36" fmla="*/ 148724 h 313525"/>
                <a:gd name="connsiteX37" fmla="*/ 177639 w 323554"/>
                <a:gd name="connsiteY37" fmla="*/ 150012 h 313525"/>
                <a:gd name="connsiteX38" fmla="*/ 180230 w 323554"/>
                <a:gd name="connsiteY38" fmla="*/ 148724 h 313525"/>
                <a:gd name="connsiteX39" fmla="*/ 232067 w 323554"/>
                <a:gd name="connsiteY39" fmla="*/ 90765 h 313525"/>
                <a:gd name="connsiteX40" fmla="*/ 232067 w 323554"/>
                <a:gd name="connsiteY40" fmla="*/ 85613 h 313525"/>
                <a:gd name="connsiteX41" fmla="*/ 229475 w 323554"/>
                <a:gd name="connsiteY41" fmla="*/ 83037 h 313525"/>
                <a:gd name="connsiteX42" fmla="*/ 226883 w 323554"/>
                <a:gd name="connsiteY42" fmla="*/ 81749 h 313525"/>
                <a:gd name="connsiteX43" fmla="*/ 247254 w 323554"/>
                <a:gd name="connsiteY43" fmla="*/ 62303 h 313525"/>
                <a:gd name="connsiteX44" fmla="*/ 242491 w 323554"/>
                <a:gd name="connsiteY44" fmla="*/ 63493 h 313525"/>
                <a:gd name="connsiteX45" fmla="*/ 237729 w 323554"/>
                <a:gd name="connsiteY45" fmla="*/ 68256 h 313525"/>
                <a:gd name="connsiteX46" fmla="*/ 236538 w 323554"/>
                <a:gd name="connsiteY46" fmla="*/ 70637 h 313525"/>
                <a:gd name="connsiteX47" fmla="*/ 237729 w 323554"/>
                <a:gd name="connsiteY47" fmla="*/ 73019 h 313525"/>
                <a:gd name="connsiteX48" fmla="*/ 240110 w 323554"/>
                <a:gd name="connsiteY48" fmla="*/ 74209 h 313525"/>
                <a:gd name="connsiteX49" fmla="*/ 242491 w 323554"/>
                <a:gd name="connsiteY49" fmla="*/ 75400 h 313525"/>
                <a:gd name="connsiteX50" fmla="*/ 244873 w 323554"/>
                <a:gd name="connsiteY50" fmla="*/ 75400 h 313525"/>
                <a:gd name="connsiteX51" fmla="*/ 244873 w 323554"/>
                <a:gd name="connsiteY51" fmla="*/ 74209 h 313525"/>
                <a:gd name="connsiteX52" fmla="*/ 249635 w 323554"/>
                <a:gd name="connsiteY52" fmla="*/ 69447 h 313525"/>
                <a:gd name="connsiteX53" fmla="*/ 249635 w 323554"/>
                <a:gd name="connsiteY53" fmla="*/ 64684 h 313525"/>
                <a:gd name="connsiteX54" fmla="*/ 247254 w 323554"/>
                <a:gd name="connsiteY54" fmla="*/ 62303 h 313525"/>
                <a:gd name="connsiteX55" fmla="*/ 24647 w 323554"/>
                <a:gd name="connsiteY55" fmla="*/ 48412 h 313525"/>
                <a:gd name="connsiteX56" fmla="*/ 201069 w 323554"/>
                <a:gd name="connsiteY56" fmla="*/ 48412 h 313525"/>
                <a:gd name="connsiteX57" fmla="*/ 214041 w 323554"/>
                <a:gd name="connsiteY57" fmla="*/ 52292 h 313525"/>
                <a:gd name="connsiteX58" fmla="*/ 193285 w 323554"/>
                <a:gd name="connsiteY58" fmla="*/ 76863 h 313525"/>
                <a:gd name="connsiteX59" fmla="*/ 181610 w 323554"/>
                <a:gd name="connsiteY59" fmla="*/ 72983 h 313525"/>
                <a:gd name="connsiteX60" fmla="*/ 45403 w 323554"/>
                <a:gd name="connsiteY60" fmla="*/ 72983 h 313525"/>
                <a:gd name="connsiteX61" fmla="*/ 24647 w 323554"/>
                <a:gd name="connsiteY61" fmla="*/ 93675 h 313525"/>
                <a:gd name="connsiteX62" fmla="*/ 24647 w 323554"/>
                <a:gd name="connsiteY62" fmla="*/ 268262 h 313525"/>
                <a:gd name="connsiteX63" fmla="*/ 45403 w 323554"/>
                <a:gd name="connsiteY63" fmla="*/ 287660 h 313525"/>
                <a:gd name="connsiteX64" fmla="*/ 181610 w 323554"/>
                <a:gd name="connsiteY64" fmla="*/ 287660 h 313525"/>
                <a:gd name="connsiteX65" fmla="*/ 202366 w 323554"/>
                <a:gd name="connsiteY65" fmla="*/ 268262 h 313525"/>
                <a:gd name="connsiteX66" fmla="*/ 202366 w 323554"/>
                <a:gd name="connsiteY66" fmla="*/ 202307 h 313525"/>
                <a:gd name="connsiteX67" fmla="*/ 203663 w 323554"/>
                <a:gd name="connsiteY67" fmla="*/ 201014 h 313525"/>
                <a:gd name="connsiteX68" fmla="*/ 206258 w 323554"/>
                <a:gd name="connsiteY68" fmla="*/ 198427 h 313525"/>
                <a:gd name="connsiteX69" fmla="*/ 227013 w 323554"/>
                <a:gd name="connsiteY69" fmla="*/ 175149 h 313525"/>
                <a:gd name="connsiteX70" fmla="*/ 227013 w 323554"/>
                <a:gd name="connsiteY70" fmla="*/ 287660 h 313525"/>
                <a:gd name="connsiteX71" fmla="*/ 201069 w 323554"/>
                <a:gd name="connsiteY71" fmla="*/ 313525 h 313525"/>
                <a:gd name="connsiteX72" fmla="*/ 25944 w 323554"/>
                <a:gd name="connsiteY72" fmla="*/ 313525 h 313525"/>
                <a:gd name="connsiteX73" fmla="*/ 0 w 323554"/>
                <a:gd name="connsiteY73" fmla="*/ 287660 h 313525"/>
                <a:gd name="connsiteX74" fmla="*/ 0 w 323554"/>
                <a:gd name="connsiteY74" fmla="*/ 72983 h 313525"/>
                <a:gd name="connsiteX75" fmla="*/ 24647 w 323554"/>
                <a:gd name="connsiteY75" fmla="*/ 48412 h 313525"/>
                <a:gd name="connsiteX76" fmla="*/ 242888 w 323554"/>
                <a:gd name="connsiteY76" fmla="*/ 42062 h 313525"/>
                <a:gd name="connsiteX77" fmla="*/ 285751 w 323554"/>
                <a:gd name="connsiteY77" fmla="*/ 81750 h 313525"/>
                <a:gd name="connsiteX78" fmla="*/ 279401 w 323554"/>
                <a:gd name="connsiteY78" fmla="*/ 89687 h 313525"/>
                <a:gd name="connsiteX79" fmla="*/ 200026 w 323554"/>
                <a:gd name="connsiteY79" fmla="*/ 178587 h 313525"/>
                <a:gd name="connsiteX80" fmla="*/ 193676 w 323554"/>
                <a:gd name="connsiteY80" fmla="*/ 184937 h 313525"/>
                <a:gd name="connsiteX81" fmla="*/ 150813 w 323554"/>
                <a:gd name="connsiteY81" fmla="*/ 146837 h 313525"/>
                <a:gd name="connsiteX82" fmla="*/ 155576 w 323554"/>
                <a:gd name="connsiteY82" fmla="*/ 138899 h 313525"/>
                <a:gd name="connsiteX83" fmla="*/ 236538 w 323554"/>
                <a:gd name="connsiteY83" fmla="*/ 48412 h 313525"/>
                <a:gd name="connsiteX84" fmla="*/ 257175 w 323554"/>
                <a:gd name="connsiteY84" fmla="*/ 26187 h 313525"/>
                <a:gd name="connsiteX85" fmla="*/ 301625 w 323554"/>
                <a:gd name="connsiteY85" fmla="*/ 64287 h 313525"/>
                <a:gd name="connsiteX86" fmla="*/ 295275 w 323554"/>
                <a:gd name="connsiteY86" fmla="*/ 72225 h 313525"/>
                <a:gd name="connsiteX87" fmla="*/ 290513 w 323554"/>
                <a:gd name="connsiteY87" fmla="*/ 75400 h 313525"/>
                <a:gd name="connsiteX88" fmla="*/ 247650 w 323554"/>
                <a:gd name="connsiteY88" fmla="*/ 37300 h 313525"/>
                <a:gd name="connsiteX89" fmla="*/ 250825 w 323554"/>
                <a:gd name="connsiteY89" fmla="*/ 34125 h 313525"/>
                <a:gd name="connsiteX90" fmla="*/ 285750 w 323554"/>
                <a:gd name="connsiteY90" fmla="*/ 11899 h 313525"/>
                <a:gd name="connsiteX91" fmla="*/ 279400 w 323554"/>
                <a:gd name="connsiteY91" fmla="*/ 19837 h 313525"/>
                <a:gd name="connsiteX92" fmla="*/ 304800 w 323554"/>
                <a:gd name="connsiteY92" fmla="*/ 43649 h 313525"/>
                <a:gd name="connsiteX93" fmla="*/ 312738 w 323554"/>
                <a:gd name="connsiteY93" fmla="*/ 35712 h 313525"/>
                <a:gd name="connsiteX94" fmla="*/ 285265 w 323554"/>
                <a:gd name="connsiteY94" fmla="*/ 516 h 313525"/>
                <a:gd name="connsiteX95" fmla="*/ 294336 w 323554"/>
                <a:gd name="connsiteY95" fmla="*/ 3151 h 313525"/>
                <a:gd name="connsiteX96" fmla="*/ 318958 w 323554"/>
                <a:gd name="connsiteY96" fmla="*/ 25545 h 313525"/>
                <a:gd name="connsiteX97" fmla="*/ 320254 w 323554"/>
                <a:gd name="connsiteY97" fmla="*/ 43987 h 313525"/>
                <a:gd name="connsiteX98" fmla="*/ 305999 w 323554"/>
                <a:gd name="connsiteY98" fmla="*/ 61112 h 313525"/>
                <a:gd name="connsiteX99" fmla="*/ 261938 w 323554"/>
                <a:gd name="connsiteY99" fmla="*/ 20276 h 313525"/>
                <a:gd name="connsiteX100" fmla="*/ 276193 w 323554"/>
                <a:gd name="connsiteY100" fmla="*/ 4468 h 313525"/>
                <a:gd name="connsiteX101" fmla="*/ 285265 w 323554"/>
                <a:gd name="connsiteY101" fmla="*/ 516 h 31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554" h="313525">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cs typeface="+mn-ea"/>
                <a:sym typeface="+mn-lt"/>
              </a:endParaRPr>
            </a:p>
          </p:txBody>
        </p:sp>
        <p:sp>
          <p:nvSpPr>
            <p:cNvPr id="169" name="矩形 168"/>
            <p:cNvSpPr/>
            <p:nvPr/>
          </p:nvSpPr>
          <p:spPr>
            <a:xfrm>
              <a:off x="426865" y="3006014"/>
              <a:ext cx="2576616" cy="39147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b="1" dirty="0">
                  <a:solidFill>
                    <a:schemeClr val="bg1"/>
                  </a:solidFill>
                  <a:latin typeface="+mn-lt"/>
                  <a:ea typeface="+mn-ea"/>
                  <a:cs typeface="+mn-ea"/>
                  <a:sym typeface="+mn-lt"/>
                </a:rPr>
                <a:t>Co-sponsoring.</a:t>
              </a:r>
            </a:p>
          </p:txBody>
        </p:sp>
        <p:sp>
          <p:nvSpPr>
            <p:cNvPr id="170" name="矩形 169"/>
            <p:cNvSpPr/>
            <p:nvPr/>
          </p:nvSpPr>
          <p:spPr>
            <a:xfrm>
              <a:off x="2885431" y="2950765"/>
              <a:ext cx="7590703" cy="49894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800" dirty="0">
                  <a:solidFill>
                    <a:schemeClr val="tx1">
                      <a:lumMod val="75000"/>
                      <a:lumOff val="25000"/>
                    </a:schemeClr>
                  </a:solidFill>
                  <a:latin typeface="+mn-lt"/>
                  <a:ea typeface="+mn-ea"/>
                  <a:cs typeface="+mn-ea"/>
                  <a:sym typeface="+mn-lt"/>
                </a:rPr>
                <a:t>Add a detailed text description here, recommended to be relevant to the title and in line with the overall language style, the language description as simple and vivid as possible. </a:t>
              </a:r>
            </a:p>
          </p:txBody>
        </p:sp>
      </p:grpSp>
      <p:grpSp>
        <p:nvGrpSpPr>
          <p:cNvPr id="171" name="组合 170"/>
          <p:cNvGrpSpPr/>
          <p:nvPr/>
        </p:nvGrpSpPr>
        <p:grpSpPr>
          <a:xfrm>
            <a:off x="715575" y="2860578"/>
            <a:ext cx="7529627" cy="567854"/>
            <a:chOff x="650789" y="4003354"/>
            <a:chExt cx="10666499" cy="757139"/>
          </a:xfrm>
        </p:grpSpPr>
        <p:sp>
          <p:nvSpPr>
            <p:cNvPr id="172" name="矩形 171"/>
            <p:cNvSpPr/>
            <p:nvPr/>
          </p:nvSpPr>
          <p:spPr>
            <a:xfrm>
              <a:off x="874713" y="4003354"/>
              <a:ext cx="1680919" cy="7571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173" name="平行四边形 172"/>
            <p:cNvSpPr/>
            <p:nvPr/>
          </p:nvSpPr>
          <p:spPr>
            <a:xfrm>
              <a:off x="10560149" y="4003354"/>
              <a:ext cx="757139" cy="757139"/>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174" name="矩形 173"/>
            <p:cNvSpPr/>
            <p:nvPr/>
          </p:nvSpPr>
          <p:spPr>
            <a:xfrm>
              <a:off x="874714" y="4003354"/>
              <a:ext cx="10442574" cy="757139"/>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175" name="矩形 22"/>
            <p:cNvSpPr/>
            <p:nvPr/>
          </p:nvSpPr>
          <p:spPr>
            <a:xfrm>
              <a:off x="10739537" y="4220864"/>
              <a:ext cx="398364" cy="322120"/>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cs typeface="+mn-ea"/>
                <a:sym typeface="+mn-lt"/>
              </a:endParaRPr>
            </a:p>
          </p:txBody>
        </p:sp>
        <p:sp>
          <p:nvSpPr>
            <p:cNvPr id="176" name="矩形 175"/>
            <p:cNvSpPr/>
            <p:nvPr/>
          </p:nvSpPr>
          <p:spPr>
            <a:xfrm>
              <a:off x="650789" y="4059318"/>
              <a:ext cx="2128768" cy="68694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b="1" dirty="0">
                  <a:solidFill>
                    <a:schemeClr val="bg1"/>
                  </a:solidFill>
                  <a:latin typeface="+mn-lt"/>
                  <a:ea typeface="+mn-ea"/>
                  <a:cs typeface="+mn-ea"/>
                  <a:sym typeface="+mn-lt"/>
                </a:rPr>
                <a:t>Friendship sponsorship.</a:t>
              </a:r>
            </a:p>
          </p:txBody>
        </p:sp>
        <p:sp>
          <p:nvSpPr>
            <p:cNvPr id="177" name="矩形 176"/>
            <p:cNvSpPr/>
            <p:nvPr/>
          </p:nvSpPr>
          <p:spPr>
            <a:xfrm>
              <a:off x="2885431" y="4114157"/>
              <a:ext cx="7674718" cy="49894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800" dirty="0">
                  <a:solidFill>
                    <a:schemeClr val="tx1">
                      <a:lumMod val="75000"/>
                      <a:lumOff val="25000"/>
                    </a:schemeClr>
                  </a:solidFill>
                  <a:latin typeface="+mn-lt"/>
                  <a:ea typeface="+mn-ea"/>
                  <a:cs typeface="+mn-ea"/>
                  <a:sym typeface="+mn-lt"/>
                </a:rPr>
                <a:t>Add a detailed text description here, recommended to be relevant to the title and in line with the overall language style, the language description as simple and vivid as possible. </a:t>
              </a:r>
            </a:p>
          </p:txBody>
        </p:sp>
      </p:grpSp>
      <p:grpSp>
        <p:nvGrpSpPr>
          <p:cNvPr id="178" name="组合 177"/>
          <p:cNvGrpSpPr/>
          <p:nvPr/>
        </p:nvGrpSpPr>
        <p:grpSpPr>
          <a:xfrm>
            <a:off x="873646" y="3682105"/>
            <a:ext cx="7371556" cy="567856"/>
            <a:chOff x="874713" y="5166747"/>
            <a:chExt cx="10442575" cy="757140"/>
          </a:xfrm>
        </p:grpSpPr>
        <p:sp>
          <p:nvSpPr>
            <p:cNvPr id="179" name="矩形 178"/>
            <p:cNvSpPr/>
            <p:nvPr/>
          </p:nvSpPr>
          <p:spPr>
            <a:xfrm>
              <a:off x="874713" y="5166747"/>
              <a:ext cx="1680919" cy="757139"/>
            </a:xfrm>
            <a:prstGeom prst="rect">
              <a:avLst/>
            </a:prstGeom>
            <a:solidFill>
              <a:srgbClr val="2297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180" name="平行四边形 179"/>
            <p:cNvSpPr/>
            <p:nvPr/>
          </p:nvSpPr>
          <p:spPr>
            <a:xfrm>
              <a:off x="10560149" y="5166747"/>
              <a:ext cx="757139" cy="757139"/>
            </a:xfrm>
            <a:prstGeom prst="parallelogram">
              <a:avLst/>
            </a:prstGeom>
            <a:solidFill>
              <a:srgbClr val="2297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181" name="矩形 180"/>
            <p:cNvSpPr/>
            <p:nvPr/>
          </p:nvSpPr>
          <p:spPr>
            <a:xfrm>
              <a:off x="874714" y="5166747"/>
              <a:ext cx="10442574" cy="757139"/>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182" name="矩形 23"/>
            <p:cNvSpPr/>
            <p:nvPr/>
          </p:nvSpPr>
          <p:spPr>
            <a:xfrm>
              <a:off x="10739537" y="5397567"/>
              <a:ext cx="398364" cy="295499"/>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cs typeface="+mn-ea"/>
                <a:sym typeface="+mn-lt"/>
              </a:endParaRPr>
            </a:p>
          </p:txBody>
        </p:sp>
        <p:sp>
          <p:nvSpPr>
            <p:cNvPr id="183" name="矩形 182"/>
            <p:cNvSpPr/>
            <p:nvPr/>
          </p:nvSpPr>
          <p:spPr>
            <a:xfrm>
              <a:off x="910097" y="5236946"/>
              <a:ext cx="1680920" cy="68694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b="1" dirty="0">
                  <a:solidFill>
                    <a:schemeClr val="bg1"/>
                  </a:solidFill>
                  <a:latin typeface="+mn-lt"/>
                  <a:ea typeface="+mn-ea"/>
                  <a:cs typeface="+mn-ea"/>
                  <a:sym typeface="+mn-lt"/>
                </a:rPr>
                <a:t>Designate sponsorship.</a:t>
              </a:r>
            </a:p>
          </p:txBody>
        </p:sp>
        <p:sp>
          <p:nvSpPr>
            <p:cNvPr id="184" name="矩形 183"/>
            <p:cNvSpPr/>
            <p:nvPr/>
          </p:nvSpPr>
          <p:spPr>
            <a:xfrm>
              <a:off x="2885431" y="5277550"/>
              <a:ext cx="7590703" cy="49893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800" dirty="0">
                  <a:solidFill>
                    <a:schemeClr val="tx1">
                      <a:lumMod val="75000"/>
                      <a:lumOff val="25000"/>
                    </a:schemeClr>
                  </a:solidFill>
                  <a:latin typeface="+mn-lt"/>
                  <a:ea typeface="+mn-ea"/>
                  <a:cs typeface="+mn-ea"/>
                  <a:sym typeface="+mn-lt"/>
                </a:rPr>
                <a:t>Add a detailed text description here, recommended to be relevant to the title and in line with the overall language style, the language description as simple and vivid as possible. </a:t>
              </a:r>
            </a:p>
          </p:txBody>
        </p:sp>
      </p:grpSp>
    </p:spTree>
    <p:extLst>
      <p:ext uri="{BB962C8B-B14F-4D97-AF65-F5344CB8AC3E}">
        <p14:creationId xmlns:p14="http://schemas.microsoft.com/office/powerpoint/2010/main" val="33530764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57"/>
                                        </p:tgtEl>
                                        <p:attrNameLst>
                                          <p:attrName>style.visibility</p:attrName>
                                        </p:attrNameLst>
                                      </p:cBhvr>
                                      <p:to>
                                        <p:strVal val="visible"/>
                                      </p:to>
                                    </p:set>
                                    <p:anim calcmode="lin" valueType="num">
                                      <p:cBhvr additive="base">
                                        <p:cTn id="7" dur="500" fill="hold"/>
                                        <p:tgtEl>
                                          <p:spTgt spid="157"/>
                                        </p:tgtEl>
                                        <p:attrNameLst>
                                          <p:attrName>ppt_x</p:attrName>
                                        </p:attrNameLst>
                                      </p:cBhvr>
                                      <p:tavLst>
                                        <p:tav tm="0">
                                          <p:val>
                                            <p:strVal val="1+#ppt_w/2"/>
                                          </p:val>
                                        </p:tav>
                                        <p:tav tm="100000">
                                          <p:val>
                                            <p:strVal val="#ppt_x"/>
                                          </p:val>
                                        </p:tav>
                                      </p:tavLst>
                                    </p:anim>
                                    <p:anim calcmode="lin" valueType="num">
                                      <p:cBhvr additive="base">
                                        <p:cTn id="8" dur="500" fill="hold"/>
                                        <p:tgtEl>
                                          <p:spTgt spid="15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71"/>
                                        </p:tgtEl>
                                        <p:attrNameLst>
                                          <p:attrName>style.visibility</p:attrName>
                                        </p:attrNameLst>
                                      </p:cBhvr>
                                      <p:to>
                                        <p:strVal val="visible"/>
                                      </p:to>
                                    </p:set>
                                    <p:anim calcmode="lin" valueType="num">
                                      <p:cBhvr additive="base">
                                        <p:cTn id="11" dur="500" fill="hold"/>
                                        <p:tgtEl>
                                          <p:spTgt spid="171"/>
                                        </p:tgtEl>
                                        <p:attrNameLst>
                                          <p:attrName>ppt_x</p:attrName>
                                        </p:attrNameLst>
                                      </p:cBhvr>
                                      <p:tavLst>
                                        <p:tav tm="0">
                                          <p:val>
                                            <p:strVal val="1+#ppt_w/2"/>
                                          </p:val>
                                        </p:tav>
                                        <p:tav tm="100000">
                                          <p:val>
                                            <p:strVal val="#ppt_x"/>
                                          </p:val>
                                        </p:tav>
                                      </p:tavLst>
                                    </p:anim>
                                    <p:anim calcmode="lin" valueType="num">
                                      <p:cBhvr additive="base">
                                        <p:cTn id="12" dur="500" fill="hold"/>
                                        <p:tgtEl>
                                          <p:spTgt spid="17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64"/>
                                        </p:tgtEl>
                                        <p:attrNameLst>
                                          <p:attrName>style.visibility</p:attrName>
                                        </p:attrNameLst>
                                      </p:cBhvr>
                                      <p:to>
                                        <p:strVal val="visible"/>
                                      </p:to>
                                    </p:set>
                                    <p:anim calcmode="lin" valueType="num">
                                      <p:cBhvr additive="base">
                                        <p:cTn id="15" dur="500" fill="hold"/>
                                        <p:tgtEl>
                                          <p:spTgt spid="164"/>
                                        </p:tgtEl>
                                        <p:attrNameLst>
                                          <p:attrName>ppt_x</p:attrName>
                                        </p:attrNameLst>
                                      </p:cBhvr>
                                      <p:tavLst>
                                        <p:tav tm="0">
                                          <p:val>
                                            <p:strVal val="0-#ppt_w/2"/>
                                          </p:val>
                                        </p:tav>
                                        <p:tav tm="100000">
                                          <p:val>
                                            <p:strVal val="#ppt_x"/>
                                          </p:val>
                                        </p:tav>
                                      </p:tavLst>
                                    </p:anim>
                                    <p:anim calcmode="lin" valueType="num">
                                      <p:cBhvr additive="base">
                                        <p:cTn id="16" dur="500" fill="hold"/>
                                        <p:tgtEl>
                                          <p:spTgt spid="164"/>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78"/>
                                        </p:tgtEl>
                                        <p:attrNameLst>
                                          <p:attrName>style.visibility</p:attrName>
                                        </p:attrNameLst>
                                      </p:cBhvr>
                                      <p:to>
                                        <p:strVal val="visible"/>
                                      </p:to>
                                    </p:set>
                                    <p:anim calcmode="lin" valueType="num">
                                      <p:cBhvr additive="base">
                                        <p:cTn id="19" dur="500" fill="hold"/>
                                        <p:tgtEl>
                                          <p:spTgt spid="178"/>
                                        </p:tgtEl>
                                        <p:attrNameLst>
                                          <p:attrName>ppt_x</p:attrName>
                                        </p:attrNameLst>
                                      </p:cBhvr>
                                      <p:tavLst>
                                        <p:tav tm="0">
                                          <p:val>
                                            <p:strVal val="0-#ppt_w/2"/>
                                          </p:val>
                                        </p:tav>
                                        <p:tav tm="100000">
                                          <p:val>
                                            <p:strVal val="#ppt_x"/>
                                          </p:val>
                                        </p:tav>
                                      </p:tavLst>
                                    </p:anim>
                                    <p:anim calcmode="lin" valueType="num">
                                      <p:cBhvr additive="base">
                                        <p:cTn id="20" dur="500" fill="hold"/>
                                        <p:tgtEl>
                                          <p:spTgt spid="1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4" cstate="print">
            <a:extLst>
              <a:ext uri="{28A0092B-C50C-407E-A947-70E740481C1C}">
                <a14:useLocalDpi xmlns:a14="http://schemas.microsoft.com/office/drawing/2010/main" val="0"/>
              </a:ext>
            </a:extLst>
          </a:blip>
          <a:srcRect l="10189"/>
          <a:stretch/>
        </p:blipFill>
        <p:spPr>
          <a:xfrm>
            <a:off x="0" y="2918099"/>
            <a:ext cx="2867394" cy="2226989"/>
          </a:xfrm>
          <a:prstGeom prst="rect">
            <a:avLst/>
          </a:prstGeom>
        </p:spPr>
      </p:pic>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320004" y="395806"/>
            <a:ext cx="6849446" cy="4749282"/>
          </a:xfrm>
          <a:prstGeom prst="rect">
            <a:avLst/>
          </a:prstGeom>
        </p:spPr>
      </p:pic>
      <p:sp>
        <p:nvSpPr>
          <p:cNvPr id="31" name="文本框 9"/>
          <p:cNvSpPr txBox="1"/>
          <p:nvPr/>
        </p:nvSpPr>
        <p:spPr>
          <a:xfrm>
            <a:off x="1687044" y="2426094"/>
            <a:ext cx="2165670" cy="261610"/>
          </a:xfrm>
          <a:prstGeom prst="rect">
            <a:avLst/>
          </a:prstGeom>
          <a:noFill/>
        </p:spPr>
        <p:txBody>
          <a:bodyPr wrap="square" lIns="0" tIns="0" rIns="0" bIns="0" rtlCol="0">
            <a:spAutoFit/>
          </a:bodyPr>
          <a:lstStyle/>
          <a:p>
            <a:pPr marL="0" lvl="1"/>
            <a:r>
              <a:rPr lang="zh-CN" altLang="en-US" sz="1700" dirty="0">
                <a:solidFill>
                  <a:schemeClr val="tx1">
                    <a:lumMod val="75000"/>
                    <a:lumOff val="25000"/>
                  </a:schemeClr>
                </a:solidFill>
                <a:latin typeface="+mn-lt"/>
                <a:ea typeface="+mn-ea"/>
                <a:cs typeface="+mn-ea"/>
                <a:sym typeface="+mn-lt"/>
              </a:rPr>
              <a:t>Add your title.</a:t>
            </a:r>
          </a:p>
        </p:txBody>
      </p:sp>
      <p:grpSp>
        <p:nvGrpSpPr>
          <p:cNvPr id="283" name="组合 282">
            <a:extLst>
              <a:ext uri="{FF2B5EF4-FFF2-40B4-BE49-F238E27FC236}">
                <a16:creationId xmlns:a16="http://schemas.microsoft.com/office/drawing/2014/main" id="{FBA9DD70-F31C-4ADF-8478-E80D1848217E}"/>
              </a:ext>
            </a:extLst>
          </p:cNvPr>
          <p:cNvGrpSpPr/>
          <p:nvPr/>
        </p:nvGrpSpPr>
        <p:grpSpPr>
          <a:xfrm>
            <a:off x="629870" y="1234811"/>
            <a:ext cx="7525974" cy="611887"/>
            <a:chOff x="503204" y="1086121"/>
            <a:chExt cx="7525974" cy="611887"/>
          </a:xfrm>
        </p:grpSpPr>
        <p:grpSp>
          <p:nvGrpSpPr>
            <p:cNvPr id="285" name="组合 284">
              <a:extLst>
                <a:ext uri="{FF2B5EF4-FFF2-40B4-BE49-F238E27FC236}">
                  <a16:creationId xmlns:a16="http://schemas.microsoft.com/office/drawing/2014/main" id="{24843A67-9357-4650-9AA5-6DB2511216AD}"/>
                </a:ext>
              </a:extLst>
            </p:cNvPr>
            <p:cNvGrpSpPr/>
            <p:nvPr/>
          </p:nvGrpSpPr>
          <p:grpSpPr>
            <a:xfrm>
              <a:off x="2414827" y="1204913"/>
              <a:ext cx="452567" cy="292073"/>
              <a:chOff x="2414827" y="1271588"/>
              <a:chExt cx="452567" cy="292073"/>
            </a:xfrm>
          </p:grpSpPr>
          <p:sp>
            <p:nvSpPr>
              <p:cNvPr id="288" name="箭头: V 形 6">
                <a:extLst>
                  <a:ext uri="{FF2B5EF4-FFF2-40B4-BE49-F238E27FC236}">
                    <a16:creationId xmlns:a16="http://schemas.microsoft.com/office/drawing/2014/main" id="{C1ABD297-ACFC-49C0-AFFC-185A6F19D2ED}"/>
                  </a:ext>
                </a:extLst>
              </p:cNvPr>
              <p:cNvSpPr/>
              <p:nvPr/>
            </p:nvSpPr>
            <p:spPr>
              <a:xfrm>
                <a:off x="2414827" y="1271588"/>
                <a:ext cx="160169" cy="292073"/>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89" name="箭头: V 形 7">
                <a:extLst>
                  <a:ext uri="{FF2B5EF4-FFF2-40B4-BE49-F238E27FC236}">
                    <a16:creationId xmlns:a16="http://schemas.microsoft.com/office/drawing/2014/main" id="{4892AFD8-057D-4E5F-BF14-D48F91BA2514}"/>
                  </a:ext>
                </a:extLst>
              </p:cNvPr>
              <p:cNvSpPr/>
              <p:nvPr/>
            </p:nvSpPr>
            <p:spPr>
              <a:xfrm>
                <a:off x="2574996" y="1271588"/>
                <a:ext cx="160169" cy="292073"/>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90" name="箭头: V 形 8">
                <a:extLst>
                  <a:ext uri="{FF2B5EF4-FFF2-40B4-BE49-F238E27FC236}">
                    <a16:creationId xmlns:a16="http://schemas.microsoft.com/office/drawing/2014/main" id="{79269597-4BAB-4515-B21F-73E519E58903}"/>
                  </a:ext>
                </a:extLst>
              </p:cNvPr>
              <p:cNvSpPr/>
              <p:nvPr/>
            </p:nvSpPr>
            <p:spPr>
              <a:xfrm>
                <a:off x="2707225" y="1271588"/>
                <a:ext cx="160169" cy="292073"/>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cxnSp>
          <p:nvCxnSpPr>
            <p:cNvPr id="286" name="直接连接符 285">
              <a:extLst>
                <a:ext uri="{FF2B5EF4-FFF2-40B4-BE49-F238E27FC236}">
                  <a16:creationId xmlns:a16="http://schemas.microsoft.com/office/drawing/2014/main" id="{E5E8C197-0178-4666-993D-2662D03E9318}"/>
                </a:ext>
              </a:extLst>
            </p:cNvPr>
            <p:cNvCxnSpPr/>
            <p:nvPr/>
          </p:nvCxnSpPr>
          <p:spPr>
            <a:xfrm>
              <a:off x="896112" y="1698008"/>
              <a:ext cx="713306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87" name="文本框 286">
              <a:extLst>
                <a:ext uri="{FF2B5EF4-FFF2-40B4-BE49-F238E27FC236}">
                  <a16:creationId xmlns:a16="http://schemas.microsoft.com/office/drawing/2014/main" id="{F9A01665-30A8-4A33-A0B4-F8017377F462}"/>
                </a:ext>
              </a:extLst>
            </p:cNvPr>
            <p:cNvSpPr txBox="1"/>
            <p:nvPr/>
          </p:nvSpPr>
          <p:spPr>
            <a:xfrm>
              <a:off x="503204" y="1086121"/>
              <a:ext cx="2005677" cy="523220"/>
            </a:xfrm>
            <a:prstGeom prst="rect">
              <a:avLst/>
            </a:prstGeom>
            <a:noFill/>
          </p:spPr>
          <p:txBody>
            <a:bodyPr wrap="none" rtlCol="0">
              <a:spAutoFit/>
            </a:bodyPr>
            <a:lstStyle/>
            <a:p>
              <a:r>
                <a:rPr lang="en-US" altLang="zh-CN" sz="2800" spc="-150" dirty="0">
                  <a:solidFill>
                    <a:schemeClr val="tx1">
                      <a:lumMod val="65000"/>
                      <a:lumOff val="35000"/>
                    </a:schemeClr>
                  </a:solidFill>
                  <a:latin typeface="+mn-lt"/>
                  <a:ea typeface="+mn-ea"/>
                  <a:cs typeface="+mn-ea"/>
                  <a:sym typeface="+mn-lt"/>
                </a:rPr>
                <a:t>CONTENTS.</a:t>
              </a:r>
              <a:endParaRPr lang="zh-CN" altLang="en-US" sz="2800" spc="-150" dirty="0">
                <a:solidFill>
                  <a:schemeClr val="tx1">
                    <a:lumMod val="65000"/>
                    <a:lumOff val="35000"/>
                  </a:schemeClr>
                </a:solidFill>
                <a:latin typeface="+mn-lt"/>
                <a:ea typeface="+mn-ea"/>
                <a:cs typeface="+mn-ea"/>
                <a:sym typeface="+mn-lt"/>
              </a:endParaRPr>
            </a:p>
          </p:txBody>
        </p:sp>
      </p:grpSp>
      <p:grpSp>
        <p:nvGrpSpPr>
          <p:cNvPr id="12" name="组合 11"/>
          <p:cNvGrpSpPr/>
          <p:nvPr/>
        </p:nvGrpSpPr>
        <p:grpSpPr>
          <a:xfrm>
            <a:off x="918362" y="2192582"/>
            <a:ext cx="649784" cy="649784"/>
            <a:chOff x="910275" y="2123864"/>
            <a:chExt cx="792088" cy="792088"/>
          </a:xfrm>
        </p:grpSpPr>
        <p:sp>
          <p:nvSpPr>
            <p:cNvPr id="11" name="椭圆 10"/>
            <p:cNvSpPr/>
            <p:nvPr/>
          </p:nvSpPr>
          <p:spPr>
            <a:xfrm>
              <a:off x="910275" y="2123864"/>
              <a:ext cx="792088" cy="792088"/>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300" name="文本框 9"/>
            <p:cNvSpPr txBox="1"/>
            <p:nvPr/>
          </p:nvSpPr>
          <p:spPr>
            <a:xfrm>
              <a:off x="1001314" y="2356520"/>
              <a:ext cx="610011" cy="375181"/>
            </a:xfrm>
            <a:prstGeom prst="rect">
              <a:avLst/>
            </a:prstGeom>
            <a:noFill/>
          </p:spPr>
          <p:txBody>
            <a:bodyPr wrap="square" lIns="0" tIns="0" rIns="0" bIns="0" rtlCol="0">
              <a:spAutoFit/>
            </a:bodyPr>
            <a:lstStyle/>
            <a:p>
              <a:pPr marL="0" lvl="1" algn="ctr"/>
              <a:r>
                <a:rPr lang="en-US" altLang="zh-CN" sz="2000" dirty="0">
                  <a:solidFill>
                    <a:srgbClr val="C80A2A"/>
                  </a:solidFill>
                  <a:latin typeface="+mn-lt"/>
                  <a:ea typeface="+mn-ea"/>
                  <a:cs typeface="+mn-ea"/>
                  <a:sym typeface="+mn-lt"/>
                </a:rPr>
                <a:t>01</a:t>
              </a:r>
              <a:endParaRPr lang="zh-CN" altLang="en-US" sz="2000" dirty="0">
                <a:solidFill>
                  <a:srgbClr val="C80A2A"/>
                </a:solidFill>
                <a:latin typeface="+mn-lt"/>
                <a:ea typeface="+mn-ea"/>
                <a:cs typeface="+mn-ea"/>
                <a:sym typeface="+mn-lt"/>
              </a:endParaRPr>
            </a:p>
          </p:txBody>
        </p:sp>
      </p:grpSp>
      <p:sp>
        <p:nvSpPr>
          <p:cNvPr id="312" name="文本框 9"/>
          <p:cNvSpPr txBox="1"/>
          <p:nvPr/>
        </p:nvSpPr>
        <p:spPr>
          <a:xfrm>
            <a:off x="4207324" y="2426094"/>
            <a:ext cx="2165670" cy="261610"/>
          </a:xfrm>
          <a:prstGeom prst="rect">
            <a:avLst/>
          </a:prstGeom>
          <a:noFill/>
        </p:spPr>
        <p:txBody>
          <a:bodyPr wrap="square" lIns="0" tIns="0" rIns="0" bIns="0" rtlCol="0">
            <a:spAutoFit/>
          </a:bodyPr>
          <a:lstStyle/>
          <a:p>
            <a:pPr marL="0" lvl="1"/>
            <a:r>
              <a:rPr lang="zh-CN" altLang="en-US" sz="1700" dirty="0">
                <a:solidFill>
                  <a:schemeClr val="tx1">
                    <a:lumMod val="75000"/>
                    <a:lumOff val="25000"/>
                  </a:schemeClr>
                </a:solidFill>
                <a:latin typeface="+mn-lt"/>
                <a:ea typeface="+mn-ea"/>
                <a:cs typeface="+mn-ea"/>
                <a:sym typeface="+mn-lt"/>
              </a:rPr>
              <a:t>Add your title.</a:t>
            </a:r>
          </a:p>
        </p:txBody>
      </p:sp>
      <p:grpSp>
        <p:nvGrpSpPr>
          <p:cNvPr id="313" name="组合 312"/>
          <p:cNvGrpSpPr/>
          <p:nvPr/>
        </p:nvGrpSpPr>
        <p:grpSpPr>
          <a:xfrm>
            <a:off x="3438642" y="2192582"/>
            <a:ext cx="649784" cy="649784"/>
            <a:chOff x="910275" y="2123864"/>
            <a:chExt cx="792088" cy="792088"/>
          </a:xfrm>
        </p:grpSpPr>
        <p:sp>
          <p:nvSpPr>
            <p:cNvPr id="314" name="椭圆 313"/>
            <p:cNvSpPr/>
            <p:nvPr/>
          </p:nvSpPr>
          <p:spPr>
            <a:xfrm>
              <a:off x="910275" y="2123864"/>
              <a:ext cx="792088" cy="792088"/>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315" name="文本框 9"/>
            <p:cNvSpPr txBox="1"/>
            <p:nvPr/>
          </p:nvSpPr>
          <p:spPr>
            <a:xfrm>
              <a:off x="1001314" y="2356520"/>
              <a:ext cx="610011" cy="375181"/>
            </a:xfrm>
            <a:prstGeom prst="rect">
              <a:avLst/>
            </a:prstGeom>
            <a:noFill/>
          </p:spPr>
          <p:txBody>
            <a:bodyPr wrap="square" lIns="0" tIns="0" rIns="0" bIns="0" rtlCol="0">
              <a:spAutoFit/>
            </a:bodyPr>
            <a:lstStyle/>
            <a:p>
              <a:pPr marL="0" lvl="1" algn="ctr"/>
              <a:r>
                <a:rPr lang="en-US" altLang="zh-CN" sz="2000" dirty="0">
                  <a:solidFill>
                    <a:srgbClr val="C80A2A"/>
                  </a:solidFill>
                  <a:latin typeface="+mn-lt"/>
                  <a:ea typeface="+mn-ea"/>
                  <a:cs typeface="+mn-ea"/>
                  <a:sym typeface="+mn-lt"/>
                </a:rPr>
                <a:t>02</a:t>
              </a:r>
              <a:endParaRPr lang="zh-CN" altLang="en-US" sz="2000" dirty="0">
                <a:solidFill>
                  <a:srgbClr val="C80A2A"/>
                </a:solidFill>
                <a:latin typeface="+mn-lt"/>
                <a:ea typeface="+mn-ea"/>
                <a:cs typeface="+mn-ea"/>
                <a:sym typeface="+mn-lt"/>
              </a:endParaRPr>
            </a:p>
          </p:txBody>
        </p:sp>
      </p:grpSp>
      <p:sp>
        <p:nvSpPr>
          <p:cNvPr id="316" name="文本框 9"/>
          <p:cNvSpPr txBox="1"/>
          <p:nvPr/>
        </p:nvSpPr>
        <p:spPr>
          <a:xfrm>
            <a:off x="6727604" y="2426094"/>
            <a:ext cx="2165670" cy="261610"/>
          </a:xfrm>
          <a:prstGeom prst="rect">
            <a:avLst/>
          </a:prstGeom>
          <a:noFill/>
        </p:spPr>
        <p:txBody>
          <a:bodyPr wrap="square" lIns="0" tIns="0" rIns="0" bIns="0" rtlCol="0">
            <a:spAutoFit/>
          </a:bodyPr>
          <a:lstStyle/>
          <a:p>
            <a:pPr marL="0" lvl="1"/>
            <a:r>
              <a:rPr lang="zh-CN" altLang="en-US" sz="1700" dirty="0">
                <a:solidFill>
                  <a:schemeClr val="tx1">
                    <a:lumMod val="75000"/>
                    <a:lumOff val="25000"/>
                  </a:schemeClr>
                </a:solidFill>
                <a:latin typeface="+mn-lt"/>
                <a:ea typeface="+mn-ea"/>
                <a:cs typeface="+mn-ea"/>
                <a:sym typeface="+mn-lt"/>
              </a:rPr>
              <a:t>Add your title.</a:t>
            </a:r>
          </a:p>
        </p:txBody>
      </p:sp>
      <p:grpSp>
        <p:nvGrpSpPr>
          <p:cNvPr id="317" name="组合 316"/>
          <p:cNvGrpSpPr/>
          <p:nvPr/>
        </p:nvGrpSpPr>
        <p:grpSpPr>
          <a:xfrm>
            <a:off x="5958922" y="2192582"/>
            <a:ext cx="649784" cy="649784"/>
            <a:chOff x="910275" y="2123864"/>
            <a:chExt cx="792088" cy="792088"/>
          </a:xfrm>
        </p:grpSpPr>
        <p:sp>
          <p:nvSpPr>
            <p:cNvPr id="318" name="椭圆 317"/>
            <p:cNvSpPr/>
            <p:nvPr/>
          </p:nvSpPr>
          <p:spPr>
            <a:xfrm>
              <a:off x="910275" y="2123864"/>
              <a:ext cx="792088" cy="792088"/>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319" name="文本框 9"/>
            <p:cNvSpPr txBox="1"/>
            <p:nvPr/>
          </p:nvSpPr>
          <p:spPr>
            <a:xfrm>
              <a:off x="1001314" y="2356520"/>
              <a:ext cx="610011" cy="375181"/>
            </a:xfrm>
            <a:prstGeom prst="rect">
              <a:avLst/>
            </a:prstGeom>
            <a:noFill/>
          </p:spPr>
          <p:txBody>
            <a:bodyPr wrap="square" lIns="0" tIns="0" rIns="0" bIns="0" rtlCol="0">
              <a:spAutoFit/>
            </a:bodyPr>
            <a:lstStyle/>
            <a:p>
              <a:pPr marL="0" lvl="1" algn="ctr"/>
              <a:r>
                <a:rPr lang="en-US" altLang="zh-CN" sz="2000" dirty="0">
                  <a:solidFill>
                    <a:srgbClr val="C80A2A"/>
                  </a:solidFill>
                  <a:latin typeface="+mn-lt"/>
                  <a:ea typeface="+mn-ea"/>
                  <a:cs typeface="+mn-ea"/>
                  <a:sym typeface="+mn-lt"/>
                </a:rPr>
                <a:t>03</a:t>
              </a:r>
              <a:endParaRPr lang="zh-CN" altLang="en-US" sz="2000" dirty="0">
                <a:solidFill>
                  <a:srgbClr val="C80A2A"/>
                </a:solidFill>
                <a:latin typeface="+mn-lt"/>
                <a:ea typeface="+mn-ea"/>
                <a:cs typeface="+mn-ea"/>
                <a:sym typeface="+mn-lt"/>
              </a:endParaRPr>
            </a:p>
          </p:txBody>
        </p:sp>
      </p:grpSp>
      <p:sp>
        <p:nvSpPr>
          <p:cNvPr id="320" name="文本框 9"/>
          <p:cNvSpPr txBox="1"/>
          <p:nvPr/>
        </p:nvSpPr>
        <p:spPr>
          <a:xfrm>
            <a:off x="1687044" y="3289694"/>
            <a:ext cx="2165670" cy="261610"/>
          </a:xfrm>
          <a:prstGeom prst="rect">
            <a:avLst/>
          </a:prstGeom>
          <a:noFill/>
        </p:spPr>
        <p:txBody>
          <a:bodyPr wrap="square" lIns="0" tIns="0" rIns="0" bIns="0" rtlCol="0">
            <a:spAutoFit/>
          </a:bodyPr>
          <a:lstStyle/>
          <a:p>
            <a:pPr marL="0" lvl="1"/>
            <a:r>
              <a:rPr lang="zh-CN" altLang="en-US" sz="1700" dirty="0">
                <a:solidFill>
                  <a:schemeClr val="tx1">
                    <a:lumMod val="75000"/>
                    <a:lumOff val="25000"/>
                  </a:schemeClr>
                </a:solidFill>
                <a:latin typeface="+mn-lt"/>
                <a:ea typeface="+mn-ea"/>
                <a:cs typeface="+mn-ea"/>
                <a:sym typeface="+mn-lt"/>
              </a:rPr>
              <a:t>Add your title.</a:t>
            </a:r>
          </a:p>
        </p:txBody>
      </p:sp>
      <p:grpSp>
        <p:nvGrpSpPr>
          <p:cNvPr id="321" name="组合 320"/>
          <p:cNvGrpSpPr/>
          <p:nvPr/>
        </p:nvGrpSpPr>
        <p:grpSpPr>
          <a:xfrm>
            <a:off x="918362" y="3056182"/>
            <a:ext cx="649784" cy="649784"/>
            <a:chOff x="910275" y="2123864"/>
            <a:chExt cx="792088" cy="792088"/>
          </a:xfrm>
        </p:grpSpPr>
        <p:sp>
          <p:nvSpPr>
            <p:cNvPr id="322" name="椭圆 321"/>
            <p:cNvSpPr/>
            <p:nvPr/>
          </p:nvSpPr>
          <p:spPr>
            <a:xfrm>
              <a:off x="910275" y="2123864"/>
              <a:ext cx="792088" cy="792088"/>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323" name="文本框 9"/>
            <p:cNvSpPr txBox="1"/>
            <p:nvPr/>
          </p:nvSpPr>
          <p:spPr>
            <a:xfrm>
              <a:off x="1001314" y="2356520"/>
              <a:ext cx="610011" cy="375181"/>
            </a:xfrm>
            <a:prstGeom prst="rect">
              <a:avLst/>
            </a:prstGeom>
            <a:noFill/>
          </p:spPr>
          <p:txBody>
            <a:bodyPr wrap="square" lIns="0" tIns="0" rIns="0" bIns="0" rtlCol="0">
              <a:spAutoFit/>
            </a:bodyPr>
            <a:lstStyle/>
            <a:p>
              <a:pPr marL="0" lvl="1" algn="ctr"/>
              <a:r>
                <a:rPr lang="en-US" altLang="zh-CN" sz="2000" dirty="0">
                  <a:solidFill>
                    <a:srgbClr val="C80A2A"/>
                  </a:solidFill>
                  <a:latin typeface="+mn-lt"/>
                  <a:ea typeface="+mn-ea"/>
                  <a:cs typeface="+mn-ea"/>
                  <a:sym typeface="+mn-lt"/>
                </a:rPr>
                <a:t>04</a:t>
              </a:r>
              <a:endParaRPr lang="zh-CN" altLang="en-US" sz="2000" dirty="0">
                <a:solidFill>
                  <a:srgbClr val="C80A2A"/>
                </a:solidFill>
                <a:latin typeface="+mn-lt"/>
                <a:ea typeface="+mn-ea"/>
                <a:cs typeface="+mn-ea"/>
                <a:sym typeface="+mn-lt"/>
              </a:endParaRPr>
            </a:p>
          </p:txBody>
        </p:sp>
      </p:grpSp>
      <p:sp>
        <p:nvSpPr>
          <p:cNvPr id="324" name="文本框 9"/>
          <p:cNvSpPr txBox="1"/>
          <p:nvPr/>
        </p:nvSpPr>
        <p:spPr>
          <a:xfrm>
            <a:off x="4207324" y="3289694"/>
            <a:ext cx="2165670" cy="261610"/>
          </a:xfrm>
          <a:prstGeom prst="rect">
            <a:avLst/>
          </a:prstGeom>
          <a:noFill/>
        </p:spPr>
        <p:txBody>
          <a:bodyPr wrap="square" lIns="0" tIns="0" rIns="0" bIns="0" rtlCol="0">
            <a:spAutoFit/>
          </a:bodyPr>
          <a:lstStyle/>
          <a:p>
            <a:pPr marL="0" lvl="1"/>
            <a:r>
              <a:rPr lang="zh-CN" altLang="en-US" sz="1700" dirty="0">
                <a:solidFill>
                  <a:schemeClr val="tx1">
                    <a:lumMod val="75000"/>
                    <a:lumOff val="25000"/>
                  </a:schemeClr>
                </a:solidFill>
                <a:latin typeface="+mn-lt"/>
                <a:ea typeface="+mn-ea"/>
                <a:cs typeface="+mn-ea"/>
                <a:sym typeface="+mn-lt"/>
              </a:rPr>
              <a:t>Add your title.</a:t>
            </a:r>
          </a:p>
        </p:txBody>
      </p:sp>
      <p:grpSp>
        <p:nvGrpSpPr>
          <p:cNvPr id="325" name="组合 324"/>
          <p:cNvGrpSpPr/>
          <p:nvPr/>
        </p:nvGrpSpPr>
        <p:grpSpPr>
          <a:xfrm>
            <a:off x="3438642" y="3056182"/>
            <a:ext cx="649784" cy="649784"/>
            <a:chOff x="910275" y="2123864"/>
            <a:chExt cx="792088" cy="792088"/>
          </a:xfrm>
        </p:grpSpPr>
        <p:sp>
          <p:nvSpPr>
            <p:cNvPr id="326" name="椭圆 325"/>
            <p:cNvSpPr/>
            <p:nvPr/>
          </p:nvSpPr>
          <p:spPr>
            <a:xfrm>
              <a:off x="910275" y="2123864"/>
              <a:ext cx="792088" cy="792088"/>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327" name="文本框 9"/>
            <p:cNvSpPr txBox="1"/>
            <p:nvPr/>
          </p:nvSpPr>
          <p:spPr>
            <a:xfrm>
              <a:off x="1001314" y="2356520"/>
              <a:ext cx="610011" cy="375181"/>
            </a:xfrm>
            <a:prstGeom prst="rect">
              <a:avLst/>
            </a:prstGeom>
            <a:noFill/>
          </p:spPr>
          <p:txBody>
            <a:bodyPr wrap="square" lIns="0" tIns="0" rIns="0" bIns="0" rtlCol="0">
              <a:spAutoFit/>
            </a:bodyPr>
            <a:lstStyle/>
            <a:p>
              <a:pPr marL="0" lvl="1" algn="ctr"/>
              <a:r>
                <a:rPr lang="en-US" altLang="zh-CN" sz="2000" dirty="0">
                  <a:solidFill>
                    <a:srgbClr val="C80A2A"/>
                  </a:solidFill>
                  <a:latin typeface="+mn-lt"/>
                  <a:ea typeface="+mn-ea"/>
                  <a:cs typeface="+mn-ea"/>
                  <a:sym typeface="+mn-lt"/>
                </a:rPr>
                <a:t>05</a:t>
              </a:r>
              <a:endParaRPr lang="zh-CN" altLang="en-US" sz="2000" dirty="0">
                <a:solidFill>
                  <a:srgbClr val="C80A2A"/>
                </a:solidFill>
                <a:latin typeface="+mn-lt"/>
                <a:ea typeface="+mn-ea"/>
                <a:cs typeface="+mn-ea"/>
                <a:sym typeface="+mn-lt"/>
              </a:endParaRPr>
            </a:p>
          </p:txBody>
        </p:sp>
      </p:grpSp>
      <p:sp>
        <p:nvSpPr>
          <p:cNvPr id="328" name="文本框 9"/>
          <p:cNvSpPr txBox="1"/>
          <p:nvPr/>
        </p:nvSpPr>
        <p:spPr>
          <a:xfrm>
            <a:off x="6727604" y="3289694"/>
            <a:ext cx="2165670" cy="261610"/>
          </a:xfrm>
          <a:prstGeom prst="rect">
            <a:avLst/>
          </a:prstGeom>
          <a:noFill/>
        </p:spPr>
        <p:txBody>
          <a:bodyPr wrap="square" lIns="0" tIns="0" rIns="0" bIns="0" rtlCol="0">
            <a:spAutoFit/>
          </a:bodyPr>
          <a:lstStyle/>
          <a:p>
            <a:pPr marL="0" lvl="1"/>
            <a:r>
              <a:rPr lang="zh-CN" altLang="en-US" sz="1700" dirty="0">
                <a:solidFill>
                  <a:schemeClr val="tx1">
                    <a:lumMod val="75000"/>
                    <a:lumOff val="25000"/>
                  </a:schemeClr>
                </a:solidFill>
                <a:latin typeface="+mn-lt"/>
                <a:ea typeface="+mn-ea"/>
                <a:cs typeface="+mn-ea"/>
                <a:sym typeface="+mn-lt"/>
              </a:rPr>
              <a:t>Add your title.</a:t>
            </a:r>
          </a:p>
        </p:txBody>
      </p:sp>
      <p:grpSp>
        <p:nvGrpSpPr>
          <p:cNvPr id="329" name="组合 328"/>
          <p:cNvGrpSpPr/>
          <p:nvPr/>
        </p:nvGrpSpPr>
        <p:grpSpPr>
          <a:xfrm>
            <a:off x="5958922" y="3056182"/>
            <a:ext cx="649784" cy="649784"/>
            <a:chOff x="910275" y="2123864"/>
            <a:chExt cx="792088" cy="792088"/>
          </a:xfrm>
        </p:grpSpPr>
        <p:sp>
          <p:nvSpPr>
            <p:cNvPr id="330" name="椭圆 329"/>
            <p:cNvSpPr/>
            <p:nvPr/>
          </p:nvSpPr>
          <p:spPr>
            <a:xfrm>
              <a:off x="910275" y="2123864"/>
              <a:ext cx="792088" cy="792088"/>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331" name="文本框 9"/>
            <p:cNvSpPr txBox="1"/>
            <p:nvPr/>
          </p:nvSpPr>
          <p:spPr>
            <a:xfrm>
              <a:off x="1001314" y="2356520"/>
              <a:ext cx="610011" cy="375181"/>
            </a:xfrm>
            <a:prstGeom prst="rect">
              <a:avLst/>
            </a:prstGeom>
            <a:noFill/>
          </p:spPr>
          <p:txBody>
            <a:bodyPr wrap="square" lIns="0" tIns="0" rIns="0" bIns="0" rtlCol="0">
              <a:spAutoFit/>
            </a:bodyPr>
            <a:lstStyle/>
            <a:p>
              <a:pPr marL="0" lvl="1" algn="ctr"/>
              <a:r>
                <a:rPr lang="en-US" altLang="zh-CN" sz="2000" dirty="0">
                  <a:solidFill>
                    <a:srgbClr val="C80A2A"/>
                  </a:solidFill>
                  <a:latin typeface="+mn-lt"/>
                  <a:ea typeface="+mn-ea"/>
                  <a:cs typeface="+mn-ea"/>
                  <a:sym typeface="+mn-lt"/>
                </a:rPr>
                <a:t>06</a:t>
              </a:r>
              <a:endParaRPr lang="zh-CN" altLang="en-US" sz="2000" dirty="0">
                <a:solidFill>
                  <a:srgbClr val="C80A2A"/>
                </a:solidFill>
                <a:latin typeface="+mn-lt"/>
                <a:ea typeface="+mn-ea"/>
                <a:cs typeface="+mn-ea"/>
                <a:sym typeface="+mn-lt"/>
              </a:endParaRPr>
            </a:p>
          </p:txBody>
        </p:sp>
      </p:grpSp>
    </p:spTree>
    <p:extLst>
      <p:ext uri="{BB962C8B-B14F-4D97-AF65-F5344CB8AC3E}">
        <p14:creationId xmlns:p14="http://schemas.microsoft.com/office/powerpoint/2010/main" val="1972392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xmlns:a14="http://schemas.microsoft.com/office/drawing/2010/main" xmlns:a16="http://schemas.microsoft.com/office/drawing/2014/main" xmlns:p14="http://schemas.microsoft.com/office/powerpoint/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3"/>
                                        </p:tgtEl>
                                        <p:attrNameLst>
                                          <p:attrName>style.visibility</p:attrName>
                                        </p:attrNameLst>
                                      </p:cBhvr>
                                      <p:to>
                                        <p:strVal val="visible"/>
                                      </p:to>
                                    </p:set>
                                    <p:animEffect transition="in" filter="barn(inVertical)">
                                      <p:cBhvr>
                                        <p:cTn id="7" dur="500"/>
                                        <p:tgtEl>
                                          <p:spTgt spid="28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 fill="hold"/>
                                        <p:tgtEl>
                                          <p:spTgt spid="12"/>
                                        </p:tgtEl>
                                        <p:attrNameLst>
                                          <p:attrName>ppt_w</p:attrName>
                                        </p:attrNameLst>
                                      </p:cBhvr>
                                      <p:tavLst>
                                        <p:tav tm="0">
                                          <p:val>
                                            <p:fltVal val="0"/>
                                          </p:val>
                                        </p:tav>
                                        <p:tav tm="100000">
                                          <p:val>
                                            <p:strVal val="#ppt_w"/>
                                          </p:val>
                                        </p:tav>
                                      </p:tavLst>
                                    </p:anim>
                                    <p:anim calcmode="lin" valueType="num">
                                      <p:cBhvr>
                                        <p:cTn id="12" dur="100" fill="hold"/>
                                        <p:tgtEl>
                                          <p:spTgt spid="12"/>
                                        </p:tgtEl>
                                        <p:attrNameLst>
                                          <p:attrName>ppt_h</p:attrName>
                                        </p:attrNameLst>
                                      </p:cBhvr>
                                      <p:tavLst>
                                        <p:tav tm="0">
                                          <p:val>
                                            <p:fltVal val="0"/>
                                          </p:val>
                                        </p:tav>
                                        <p:tav tm="100000">
                                          <p:val>
                                            <p:strVal val="#ppt_h"/>
                                          </p:val>
                                        </p:tav>
                                      </p:tavLst>
                                    </p:anim>
                                    <p:animEffect transition="in" filter="fade">
                                      <p:cBhvr>
                                        <p:cTn id="13" dur="100"/>
                                        <p:tgtEl>
                                          <p:spTgt spid="12"/>
                                        </p:tgtEl>
                                      </p:cBhvr>
                                    </p:animEffect>
                                  </p:childTnLst>
                                </p:cTn>
                              </p:par>
                              <p:par>
                                <p:cTn id="14" presetID="6" presetClass="emph" presetSubtype="0" fill="hold" nodeType="withEffect">
                                  <p:stCondLst>
                                    <p:cond delay="100"/>
                                  </p:stCondLst>
                                  <p:childTnLst>
                                    <p:animScale>
                                      <p:cBhvr>
                                        <p:cTn id="15" dur="100" fill="hold"/>
                                        <p:tgtEl>
                                          <p:spTgt spid="12"/>
                                        </p:tgtEl>
                                      </p:cBhvr>
                                      <p:by x="110000" y="110000"/>
                                    </p:animScale>
                                  </p:childTnLst>
                                </p:cTn>
                              </p:par>
                              <p:par>
                                <p:cTn id="16" presetID="6" presetClass="emph" presetSubtype="0" fill="hold" nodeType="withEffect">
                                  <p:stCondLst>
                                    <p:cond delay="200"/>
                                  </p:stCondLst>
                                  <p:childTnLst>
                                    <p:animScale>
                                      <p:cBhvr>
                                        <p:cTn id="17" dur="200" fill="hold"/>
                                        <p:tgtEl>
                                          <p:spTgt spid="12"/>
                                        </p:tgtEl>
                                      </p:cBhvr>
                                      <p:by x="90000" y="90000"/>
                                    </p:animScale>
                                  </p:childTnLst>
                                </p:cTn>
                              </p:par>
                              <p:par>
                                <p:cTn id="18" presetID="6" presetClass="emph" presetSubtype="0" fill="hold" nodeType="withEffect">
                                  <p:stCondLst>
                                    <p:cond delay="400"/>
                                  </p:stCondLst>
                                  <p:childTnLst>
                                    <p:animScale>
                                      <p:cBhvr>
                                        <p:cTn id="19" dur="100" fill="hold"/>
                                        <p:tgtEl>
                                          <p:spTgt spid="12"/>
                                        </p:tgtEl>
                                      </p:cBhvr>
                                      <p:by x="105000" y="105000"/>
                                    </p:animScale>
                                  </p:childTnLst>
                                </p:cTn>
                              </p:par>
                              <p:par>
                                <p:cTn id="20" presetID="6" presetClass="emph" presetSubtype="0" fill="hold" nodeType="withEffect">
                                  <p:stCondLst>
                                    <p:cond delay="500"/>
                                  </p:stCondLst>
                                  <p:childTnLst>
                                    <p:animScale>
                                      <p:cBhvr>
                                        <p:cTn id="21" dur="200" fill="hold"/>
                                        <p:tgtEl>
                                          <p:spTgt spid="12"/>
                                        </p:tgtEl>
                                      </p:cBhvr>
                                      <p:by x="95000" y="95000"/>
                                    </p:animScale>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313"/>
                                        </p:tgtEl>
                                        <p:attrNameLst>
                                          <p:attrName>style.visibility</p:attrName>
                                        </p:attrNameLst>
                                      </p:cBhvr>
                                      <p:to>
                                        <p:strVal val="visible"/>
                                      </p:to>
                                    </p:set>
                                    <p:anim calcmode="lin" valueType="num">
                                      <p:cBhvr>
                                        <p:cTn id="30" dur="100" fill="hold"/>
                                        <p:tgtEl>
                                          <p:spTgt spid="313"/>
                                        </p:tgtEl>
                                        <p:attrNameLst>
                                          <p:attrName>ppt_w</p:attrName>
                                        </p:attrNameLst>
                                      </p:cBhvr>
                                      <p:tavLst>
                                        <p:tav tm="0">
                                          <p:val>
                                            <p:fltVal val="0"/>
                                          </p:val>
                                        </p:tav>
                                        <p:tav tm="100000">
                                          <p:val>
                                            <p:strVal val="#ppt_w"/>
                                          </p:val>
                                        </p:tav>
                                      </p:tavLst>
                                    </p:anim>
                                    <p:anim calcmode="lin" valueType="num">
                                      <p:cBhvr>
                                        <p:cTn id="31" dur="100" fill="hold"/>
                                        <p:tgtEl>
                                          <p:spTgt spid="313"/>
                                        </p:tgtEl>
                                        <p:attrNameLst>
                                          <p:attrName>ppt_h</p:attrName>
                                        </p:attrNameLst>
                                      </p:cBhvr>
                                      <p:tavLst>
                                        <p:tav tm="0">
                                          <p:val>
                                            <p:fltVal val="0"/>
                                          </p:val>
                                        </p:tav>
                                        <p:tav tm="100000">
                                          <p:val>
                                            <p:strVal val="#ppt_h"/>
                                          </p:val>
                                        </p:tav>
                                      </p:tavLst>
                                    </p:anim>
                                    <p:animEffect transition="in" filter="fade">
                                      <p:cBhvr>
                                        <p:cTn id="32" dur="100"/>
                                        <p:tgtEl>
                                          <p:spTgt spid="313"/>
                                        </p:tgtEl>
                                      </p:cBhvr>
                                    </p:animEffect>
                                  </p:childTnLst>
                                </p:cTn>
                              </p:par>
                              <p:par>
                                <p:cTn id="33" presetID="6" presetClass="emph" presetSubtype="0" fill="hold" nodeType="withEffect">
                                  <p:stCondLst>
                                    <p:cond delay="100"/>
                                  </p:stCondLst>
                                  <p:childTnLst>
                                    <p:animScale>
                                      <p:cBhvr>
                                        <p:cTn id="34" dur="100" fill="hold"/>
                                        <p:tgtEl>
                                          <p:spTgt spid="313"/>
                                        </p:tgtEl>
                                      </p:cBhvr>
                                      <p:by x="110000" y="110000"/>
                                    </p:animScale>
                                  </p:childTnLst>
                                </p:cTn>
                              </p:par>
                              <p:par>
                                <p:cTn id="35" presetID="6" presetClass="emph" presetSubtype="0" fill="hold" nodeType="withEffect">
                                  <p:stCondLst>
                                    <p:cond delay="200"/>
                                  </p:stCondLst>
                                  <p:childTnLst>
                                    <p:animScale>
                                      <p:cBhvr>
                                        <p:cTn id="36" dur="200" fill="hold"/>
                                        <p:tgtEl>
                                          <p:spTgt spid="313"/>
                                        </p:tgtEl>
                                      </p:cBhvr>
                                      <p:by x="90000" y="90000"/>
                                    </p:animScale>
                                  </p:childTnLst>
                                </p:cTn>
                              </p:par>
                              <p:par>
                                <p:cTn id="37" presetID="6" presetClass="emph" presetSubtype="0" fill="hold" nodeType="withEffect">
                                  <p:stCondLst>
                                    <p:cond delay="400"/>
                                  </p:stCondLst>
                                  <p:childTnLst>
                                    <p:animScale>
                                      <p:cBhvr>
                                        <p:cTn id="38" dur="100" fill="hold"/>
                                        <p:tgtEl>
                                          <p:spTgt spid="313"/>
                                        </p:tgtEl>
                                      </p:cBhvr>
                                      <p:by x="105000" y="105000"/>
                                    </p:animScale>
                                  </p:childTnLst>
                                </p:cTn>
                              </p:par>
                              <p:par>
                                <p:cTn id="39" presetID="6" presetClass="emph" presetSubtype="0" fill="hold" nodeType="withEffect">
                                  <p:stCondLst>
                                    <p:cond delay="500"/>
                                  </p:stCondLst>
                                  <p:childTnLst>
                                    <p:animScale>
                                      <p:cBhvr>
                                        <p:cTn id="40" dur="200" fill="hold"/>
                                        <p:tgtEl>
                                          <p:spTgt spid="313"/>
                                        </p:tgtEl>
                                      </p:cBhvr>
                                      <p:by x="95000" y="95000"/>
                                    </p:animScale>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12"/>
                                        </p:tgtEl>
                                        <p:attrNameLst>
                                          <p:attrName>style.visibility</p:attrName>
                                        </p:attrNameLst>
                                      </p:cBhvr>
                                      <p:to>
                                        <p:strVal val="visible"/>
                                      </p:to>
                                    </p:set>
                                    <p:animEffect transition="in" filter="wipe(left)">
                                      <p:cBhvr>
                                        <p:cTn id="45" dur="500"/>
                                        <p:tgtEl>
                                          <p:spTgt spid="312"/>
                                        </p:tgtEl>
                                      </p:cBhvr>
                                    </p:animEffect>
                                  </p:childTnLst>
                                </p:cTn>
                              </p:par>
                            </p:childTnLst>
                          </p:cTn>
                        </p:par>
                        <p:par>
                          <p:cTn id="46" fill="hold">
                            <p:stCondLst>
                              <p:cond delay="500"/>
                            </p:stCondLst>
                            <p:childTnLst>
                              <p:par>
                                <p:cTn id="47" presetID="53" presetClass="entr" presetSubtype="16" fill="hold" nodeType="afterEffect">
                                  <p:stCondLst>
                                    <p:cond delay="0"/>
                                  </p:stCondLst>
                                  <p:childTnLst>
                                    <p:set>
                                      <p:cBhvr>
                                        <p:cTn id="48" dur="1" fill="hold">
                                          <p:stCondLst>
                                            <p:cond delay="0"/>
                                          </p:stCondLst>
                                        </p:cTn>
                                        <p:tgtEl>
                                          <p:spTgt spid="317"/>
                                        </p:tgtEl>
                                        <p:attrNameLst>
                                          <p:attrName>style.visibility</p:attrName>
                                        </p:attrNameLst>
                                      </p:cBhvr>
                                      <p:to>
                                        <p:strVal val="visible"/>
                                      </p:to>
                                    </p:set>
                                    <p:anim calcmode="lin" valueType="num">
                                      <p:cBhvr>
                                        <p:cTn id="49" dur="100" fill="hold"/>
                                        <p:tgtEl>
                                          <p:spTgt spid="317"/>
                                        </p:tgtEl>
                                        <p:attrNameLst>
                                          <p:attrName>ppt_w</p:attrName>
                                        </p:attrNameLst>
                                      </p:cBhvr>
                                      <p:tavLst>
                                        <p:tav tm="0">
                                          <p:val>
                                            <p:fltVal val="0"/>
                                          </p:val>
                                        </p:tav>
                                        <p:tav tm="100000">
                                          <p:val>
                                            <p:strVal val="#ppt_w"/>
                                          </p:val>
                                        </p:tav>
                                      </p:tavLst>
                                    </p:anim>
                                    <p:anim calcmode="lin" valueType="num">
                                      <p:cBhvr>
                                        <p:cTn id="50" dur="100" fill="hold"/>
                                        <p:tgtEl>
                                          <p:spTgt spid="317"/>
                                        </p:tgtEl>
                                        <p:attrNameLst>
                                          <p:attrName>ppt_h</p:attrName>
                                        </p:attrNameLst>
                                      </p:cBhvr>
                                      <p:tavLst>
                                        <p:tav tm="0">
                                          <p:val>
                                            <p:fltVal val="0"/>
                                          </p:val>
                                        </p:tav>
                                        <p:tav tm="100000">
                                          <p:val>
                                            <p:strVal val="#ppt_h"/>
                                          </p:val>
                                        </p:tav>
                                      </p:tavLst>
                                    </p:anim>
                                    <p:animEffect transition="in" filter="fade">
                                      <p:cBhvr>
                                        <p:cTn id="51" dur="100"/>
                                        <p:tgtEl>
                                          <p:spTgt spid="317"/>
                                        </p:tgtEl>
                                      </p:cBhvr>
                                    </p:animEffect>
                                  </p:childTnLst>
                                </p:cTn>
                              </p:par>
                              <p:par>
                                <p:cTn id="52" presetID="6" presetClass="emph" presetSubtype="0" fill="hold" nodeType="withEffect">
                                  <p:stCondLst>
                                    <p:cond delay="100"/>
                                  </p:stCondLst>
                                  <p:childTnLst>
                                    <p:animScale>
                                      <p:cBhvr>
                                        <p:cTn id="53" dur="100" fill="hold"/>
                                        <p:tgtEl>
                                          <p:spTgt spid="317"/>
                                        </p:tgtEl>
                                      </p:cBhvr>
                                      <p:by x="110000" y="110000"/>
                                    </p:animScale>
                                  </p:childTnLst>
                                </p:cTn>
                              </p:par>
                              <p:par>
                                <p:cTn id="54" presetID="6" presetClass="emph" presetSubtype="0" fill="hold" nodeType="withEffect">
                                  <p:stCondLst>
                                    <p:cond delay="200"/>
                                  </p:stCondLst>
                                  <p:childTnLst>
                                    <p:animScale>
                                      <p:cBhvr>
                                        <p:cTn id="55" dur="200" fill="hold"/>
                                        <p:tgtEl>
                                          <p:spTgt spid="317"/>
                                        </p:tgtEl>
                                      </p:cBhvr>
                                      <p:by x="90000" y="90000"/>
                                    </p:animScale>
                                  </p:childTnLst>
                                </p:cTn>
                              </p:par>
                              <p:par>
                                <p:cTn id="56" presetID="6" presetClass="emph" presetSubtype="0" fill="hold" nodeType="withEffect">
                                  <p:stCondLst>
                                    <p:cond delay="400"/>
                                  </p:stCondLst>
                                  <p:childTnLst>
                                    <p:animScale>
                                      <p:cBhvr>
                                        <p:cTn id="57" dur="100" fill="hold"/>
                                        <p:tgtEl>
                                          <p:spTgt spid="317"/>
                                        </p:tgtEl>
                                      </p:cBhvr>
                                      <p:by x="105000" y="105000"/>
                                    </p:animScale>
                                  </p:childTnLst>
                                </p:cTn>
                              </p:par>
                              <p:par>
                                <p:cTn id="58" presetID="6" presetClass="emph" presetSubtype="0" fill="hold" nodeType="withEffect">
                                  <p:stCondLst>
                                    <p:cond delay="500"/>
                                  </p:stCondLst>
                                  <p:childTnLst>
                                    <p:animScale>
                                      <p:cBhvr>
                                        <p:cTn id="59" dur="200" fill="hold"/>
                                        <p:tgtEl>
                                          <p:spTgt spid="317"/>
                                        </p:tgtEl>
                                      </p:cBhvr>
                                      <p:by x="95000" y="95000"/>
                                    </p:animScale>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316"/>
                                        </p:tgtEl>
                                        <p:attrNameLst>
                                          <p:attrName>style.visibility</p:attrName>
                                        </p:attrNameLst>
                                      </p:cBhvr>
                                      <p:to>
                                        <p:strVal val="visible"/>
                                      </p:to>
                                    </p:set>
                                    <p:animEffect transition="in" filter="wipe(left)">
                                      <p:cBhvr>
                                        <p:cTn id="64" dur="500"/>
                                        <p:tgtEl>
                                          <p:spTgt spid="316"/>
                                        </p:tgtEl>
                                      </p:cBhvr>
                                    </p:animEffect>
                                  </p:childTnLst>
                                </p:cTn>
                              </p:par>
                            </p:childTnLst>
                          </p:cTn>
                        </p:par>
                        <p:par>
                          <p:cTn id="65" fill="hold">
                            <p:stCondLst>
                              <p:cond delay="500"/>
                            </p:stCondLst>
                            <p:childTnLst>
                              <p:par>
                                <p:cTn id="66" presetID="53" presetClass="entr" presetSubtype="16" fill="hold" nodeType="afterEffect">
                                  <p:stCondLst>
                                    <p:cond delay="0"/>
                                  </p:stCondLst>
                                  <p:childTnLst>
                                    <p:set>
                                      <p:cBhvr>
                                        <p:cTn id="67" dur="1" fill="hold">
                                          <p:stCondLst>
                                            <p:cond delay="0"/>
                                          </p:stCondLst>
                                        </p:cTn>
                                        <p:tgtEl>
                                          <p:spTgt spid="321"/>
                                        </p:tgtEl>
                                        <p:attrNameLst>
                                          <p:attrName>style.visibility</p:attrName>
                                        </p:attrNameLst>
                                      </p:cBhvr>
                                      <p:to>
                                        <p:strVal val="visible"/>
                                      </p:to>
                                    </p:set>
                                    <p:anim calcmode="lin" valueType="num">
                                      <p:cBhvr>
                                        <p:cTn id="68" dur="100" fill="hold"/>
                                        <p:tgtEl>
                                          <p:spTgt spid="321"/>
                                        </p:tgtEl>
                                        <p:attrNameLst>
                                          <p:attrName>ppt_w</p:attrName>
                                        </p:attrNameLst>
                                      </p:cBhvr>
                                      <p:tavLst>
                                        <p:tav tm="0">
                                          <p:val>
                                            <p:fltVal val="0"/>
                                          </p:val>
                                        </p:tav>
                                        <p:tav tm="100000">
                                          <p:val>
                                            <p:strVal val="#ppt_w"/>
                                          </p:val>
                                        </p:tav>
                                      </p:tavLst>
                                    </p:anim>
                                    <p:anim calcmode="lin" valueType="num">
                                      <p:cBhvr>
                                        <p:cTn id="69" dur="100" fill="hold"/>
                                        <p:tgtEl>
                                          <p:spTgt spid="321"/>
                                        </p:tgtEl>
                                        <p:attrNameLst>
                                          <p:attrName>ppt_h</p:attrName>
                                        </p:attrNameLst>
                                      </p:cBhvr>
                                      <p:tavLst>
                                        <p:tav tm="0">
                                          <p:val>
                                            <p:fltVal val="0"/>
                                          </p:val>
                                        </p:tav>
                                        <p:tav tm="100000">
                                          <p:val>
                                            <p:strVal val="#ppt_h"/>
                                          </p:val>
                                        </p:tav>
                                      </p:tavLst>
                                    </p:anim>
                                    <p:animEffect transition="in" filter="fade">
                                      <p:cBhvr>
                                        <p:cTn id="70" dur="100"/>
                                        <p:tgtEl>
                                          <p:spTgt spid="321"/>
                                        </p:tgtEl>
                                      </p:cBhvr>
                                    </p:animEffect>
                                  </p:childTnLst>
                                </p:cTn>
                              </p:par>
                              <p:par>
                                <p:cTn id="71" presetID="6" presetClass="emph" presetSubtype="0" fill="hold" nodeType="withEffect">
                                  <p:stCondLst>
                                    <p:cond delay="100"/>
                                  </p:stCondLst>
                                  <p:childTnLst>
                                    <p:animScale>
                                      <p:cBhvr>
                                        <p:cTn id="72" dur="100" fill="hold"/>
                                        <p:tgtEl>
                                          <p:spTgt spid="321"/>
                                        </p:tgtEl>
                                      </p:cBhvr>
                                      <p:by x="110000" y="110000"/>
                                    </p:animScale>
                                  </p:childTnLst>
                                </p:cTn>
                              </p:par>
                              <p:par>
                                <p:cTn id="73" presetID="6" presetClass="emph" presetSubtype="0" fill="hold" nodeType="withEffect">
                                  <p:stCondLst>
                                    <p:cond delay="200"/>
                                  </p:stCondLst>
                                  <p:childTnLst>
                                    <p:animScale>
                                      <p:cBhvr>
                                        <p:cTn id="74" dur="200" fill="hold"/>
                                        <p:tgtEl>
                                          <p:spTgt spid="321"/>
                                        </p:tgtEl>
                                      </p:cBhvr>
                                      <p:by x="90000" y="90000"/>
                                    </p:animScale>
                                  </p:childTnLst>
                                </p:cTn>
                              </p:par>
                              <p:par>
                                <p:cTn id="75" presetID="6" presetClass="emph" presetSubtype="0" fill="hold" nodeType="withEffect">
                                  <p:stCondLst>
                                    <p:cond delay="400"/>
                                  </p:stCondLst>
                                  <p:childTnLst>
                                    <p:animScale>
                                      <p:cBhvr>
                                        <p:cTn id="76" dur="100" fill="hold"/>
                                        <p:tgtEl>
                                          <p:spTgt spid="321"/>
                                        </p:tgtEl>
                                      </p:cBhvr>
                                      <p:by x="105000" y="105000"/>
                                    </p:animScale>
                                  </p:childTnLst>
                                </p:cTn>
                              </p:par>
                              <p:par>
                                <p:cTn id="77" presetID="6" presetClass="emph" presetSubtype="0" fill="hold" nodeType="withEffect">
                                  <p:stCondLst>
                                    <p:cond delay="500"/>
                                  </p:stCondLst>
                                  <p:childTnLst>
                                    <p:animScale>
                                      <p:cBhvr>
                                        <p:cTn id="78" dur="200" fill="hold"/>
                                        <p:tgtEl>
                                          <p:spTgt spid="321"/>
                                        </p:tgtEl>
                                      </p:cBhvr>
                                      <p:by x="95000" y="95000"/>
                                    </p:animScale>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320"/>
                                        </p:tgtEl>
                                        <p:attrNameLst>
                                          <p:attrName>style.visibility</p:attrName>
                                        </p:attrNameLst>
                                      </p:cBhvr>
                                      <p:to>
                                        <p:strVal val="visible"/>
                                      </p:to>
                                    </p:set>
                                    <p:animEffect transition="in" filter="wipe(left)">
                                      <p:cBhvr>
                                        <p:cTn id="83" dur="500"/>
                                        <p:tgtEl>
                                          <p:spTgt spid="320"/>
                                        </p:tgtEl>
                                      </p:cBhvr>
                                    </p:animEffect>
                                  </p:childTnLst>
                                </p:cTn>
                              </p:par>
                            </p:childTnLst>
                          </p:cTn>
                        </p:par>
                        <p:par>
                          <p:cTn id="84" fill="hold">
                            <p:stCondLst>
                              <p:cond delay="500"/>
                            </p:stCondLst>
                            <p:childTnLst>
                              <p:par>
                                <p:cTn id="85" presetID="53" presetClass="entr" presetSubtype="16" fill="hold" nodeType="afterEffect">
                                  <p:stCondLst>
                                    <p:cond delay="0"/>
                                  </p:stCondLst>
                                  <p:childTnLst>
                                    <p:set>
                                      <p:cBhvr>
                                        <p:cTn id="86" dur="1" fill="hold">
                                          <p:stCondLst>
                                            <p:cond delay="0"/>
                                          </p:stCondLst>
                                        </p:cTn>
                                        <p:tgtEl>
                                          <p:spTgt spid="325"/>
                                        </p:tgtEl>
                                        <p:attrNameLst>
                                          <p:attrName>style.visibility</p:attrName>
                                        </p:attrNameLst>
                                      </p:cBhvr>
                                      <p:to>
                                        <p:strVal val="visible"/>
                                      </p:to>
                                    </p:set>
                                    <p:anim calcmode="lin" valueType="num">
                                      <p:cBhvr>
                                        <p:cTn id="87" dur="100" fill="hold"/>
                                        <p:tgtEl>
                                          <p:spTgt spid="325"/>
                                        </p:tgtEl>
                                        <p:attrNameLst>
                                          <p:attrName>ppt_w</p:attrName>
                                        </p:attrNameLst>
                                      </p:cBhvr>
                                      <p:tavLst>
                                        <p:tav tm="0">
                                          <p:val>
                                            <p:fltVal val="0"/>
                                          </p:val>
                                        </p:tav>
                                        <p:tav tm="100000">
                                          <p:val>
                                            <p:strVal val="#ppt_w"/>
                                          </p:val>
                                        </p:tav>
                                      </p:tavLst>
                                    </p:anim>
                                    <p:anim calcmode="lin" valueType="num">
                                      <p:cBhvr>
                                        <p:cTn id="88" dur="100" fill="hold"/>
                                        <p:tgtEl>
                                          <p:spTgt spid="325"/>
                                        </p:tgtEl>
                                        <p:attrNameLst>
                                          <p:attrName>ppt_h</p:attrName>
                                        </p:attrNameLst>
                                      </p:cBhvr>
                                      <p:tavLst>
                                        <p:tav tm="0">
                                          <p:val>
                                            <p:fltVal val="0"/>
                                          </p:val>
                                        </p:tav>
                                        <p:tav tm="100000">
                                          <p:val>
                                            <p:strVal val="#ppt_h"/>
                                          </p:val>
                                        </p:tav>
                                      </p:tavLst>
                                    </p:anim>
                                    <p:animEffect transition="in" filter="fade">
                                      <p:cBhvr>
                                        <p:cTn id="89" dur="100"/>
                                        <p:tgtEl>
                                          <p:spTgt spid="325"/>
                                        </p:tgtEl>
                                      </p:cBhvr>
                                    </p:animEffect>
                                  </p:childTnLst>
                                </p:cTn>
                              </p:par>
                              <p:par>
                                <p:cTn id="90" presetID="6" presetClass="emph" presetSubtype="0" fill="hold" nodeType="withEffect">
                                  <p:stCondLst>
                                    <p:cond delay="100"/>
                                  </p:stCondLst>
                                  <p:childTnLst>
                                    <p:animScale>
                                      <p:cBhvr>
                                        <p:cTn id="91" dur="100" fill="hold"/>
                                        <p:tgtEl>
                                          <p:spTgt spid="325"/>
                                        </p:tgtEl>
                                      </p:cBhvr>
                                      <p:by x="110000" y="110000"/>
                                    </p:animScale>
                                  </p:childTnLst>
                                </p:cTn>
                              </p:par>
                              <p:par>
                                <p:cTn id="92" presetID="6" presetClass="emph" presetSubtype="0" fill="hold" nodeType="withEffect">
                                  <p:stCondLst>
                                    <p:cond delay="200"/>
                                  </p:stCondLst>
                                  <p:childTnLst>
                                    <p:animScale>
                                      <p:cBhvr>
                                        <p:cTn id="93" dur="200" fill="hold"/>
                                        <p:tgtEl>
                                          <p:spTgt spid="325"/>
                                        </p:tgtEl>
                                      </p:cBhvr>
                                      <p:by x="90000" y="90000"/>
                                    </p:animScale>
                                  </p:childTnLst>
                                </p:cTn>
                              </p:par>
                              <p:par>
                                <p:cTn id="94" presetID="6" presetClass="emph" presetSubtype="0" fill="hold" nodeType="withEffect">
                                  <p:stCondLst>
                                    <p:cond delay="400"/>
                                  </p:stCondLst>
                                  <p:childTnLst>
                                    <p:animScale>
                                      <p:cBhvr>
                                        <p:cTn id="95" dur="100" fill="hold"/>
                                        <p:tgtEl>
                                          <p:spTgt spid="325"/>
                                        </p:tgtEl>
                                      </p:cBhvr>
                                      <p:by x="105000" y="105000"/>
                                    </p:animScale>
                                  </p:childTnLst>
                                </p:cTn>
                              </p:par>
                              <p:par>
                                <p:cTn id="96" presetID="6" presetClass="emph" presetSubtype="0" fill="hold" nodeType="withEffect">
                                  <p:stCondLst>
                                    <p:cond delay="500"/>
                                  </p:stCondLst>
                                  <p:childTnLst>
                                    <p:animScale>
                                      <p:cBhvr>
                                        <p:cTn id="97" dur="200" fill="hold"/>
                                        <p:tgtEl>
                                          <p:spTgt spid="325"/>
                                        </p:tgtEl>
                                      </p:cBhvr>
                                      <p:by x="95000" y="95000"/>
                                    </p:animScale>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324"/>
                                        </p:tgtEl>
                                        <p:attrNameLst>
                                          <p:attrName>style.visibility</p:attrName>
                                        </p:attrNameLst>
                                      </p:cBhvr>
                                      <p:to>
                                        <p:strVal val="visible"/>
                                      </p:to>
                                    </p:set>
                                    <p:animEffect transition="in" filter="wipe(left)">
                                      <p:cBhvr>
                                        <p:cTn id="102" dur="500"/>
                                        <p:tgtEl>
                                          <p:spTgt spid="324"/>
                                        </p:tgtEl>
                                      </p:cBhvr>
                                    </p:animEffect>
                                  </p:childTnLst>
                                </p:cTn>
                              </p:par>
                            </p:childTnLst>
                          </p:cTn>
                        </p:par>
                        <p:par>
                          <p:cTn id="103" fill="hold">
                            <p:stCondLst>
                              <p:cond delay="500"/>
                            </p:stCondLst>
                            <p:childTnLst>
                              <p:par>
                                <p:cTn id="104" presetID="53" presetClass="entr" presetSubtype="16" fill="hold" nodeType="afterEffect">
                                  <p:stCondLst>
                                    <p:cond delay="0"/>
                                  </p:stCondLst>
                                  <p:childTnLst>
                                    <p:set>
                                      <p:cBhvr>
                                        <p:cTn id="105" dur="1" fill="hold">
                                          <p:stCondLst>
                                            <p:cond delay="0"/>
                                          </p:stCondLst>
                                        </p:cTn>
                                        <p:tgtEl>
                                          <p:spTgt spid="329"/>
                                        </p:tgtEl>
                                        <p:attrNameLst>
                                          <p:attrName>style.visibility</p:attrName>
                                        </p:attrNameLst>
                                      </p:cBhvr>
                                      <p:to>
                                        <p:strVal val="visible"/>
                                      </p:to>
                                    </p:set>
                                    <p:anim calcmode="lin" valueType="num">
                                      <p:cBhvr>
                                        <p:cTn id="106" dur="100" fill="hold"/>
                                        <p:tgtEl>
                                          <p:spTgt spid="329"/>
                                        </p:tgtEl>
                                        <p:attrNameLst>
                                          <p:attrName>ppt_w</p:attrName>
                                        </p:attrNameLst>
                                      </p:cBhvr>
                                      <p:tavLst>
                                        <p:tav tm="0">
                                          <p:val>
                                            <p:fltVal val="0"/>
                                          </p:val>
                                        </p:tav>
                                        <p:tav tm="100000">
                                          <p:val>
                                            <p:strVal val="#ppt_w"/>
                                          </p:val>
                                        </p:tav>
                                      </p:tavLst>
                                    </p:anim>
                                    <p:anim calcmode="lin" valueType="num">
                                      <p:cBhvr>
                                        <p:cTn id="107" dur="100" fill="hold"/>
                                        <p:tgtEl>
                                          <p:spTgt spid="329"/>
                                        </p:tgtEl>
                                        <p:attrNameLst>
                                          <p:attrName>ppt_h</p:attrName>
                                        </p:attrNameLst>
                                      </p:cBhvr>
                                      <p:tavLst>
                                        <p:tav tm="0">
                                          <p:val>
                                            <p:fltVal val="0"/>
                                          </p:val>
                                        </p:tav>
                                        <p:tav tm="100000">
                                          <p:val>
                                            <p:strVal val="#ppt_h"/>
                                          </p:val>
                                        </p:tav>
                                      </p:tavLst>
                                    </p:anim>
                                    <p:animEffect transition="in" filter="fade">
                                      <p:cBhvr>
                                        <p:cTn id="108" dur="100"/>
                                        <p:tgtEl>
                                          <p:spTgt spid="329"/>
                                        </p:tgtEl>
                                      </p:cBhvr>
                                    </p:animEffect>
                                  </p:childTnLst>
                                </p:cTn>
                              </p:par>
                              <p:par>
                                <p:cTn id="109" presetID="6" presetClass="emph" presetSubtype="0" fill="hold" nodeType="withEffect">
                                  <p:stCondLst>
                                    <p:cond delay="100"/>
                                  </p:stCondLst>
                                  <p:childTnLst>
                                    <p:animScale>
                                      <p:cBhvr>
                                        <p:cTn id="110" dur="100" fill="hold"/>
                                        <p:tgtEl>
                                          <p:spTgt spid="329"/>
                                        </p:tgtEl>
                                      </p:cBhvr>
                                      <p:by x="110000" y="110000"/>
                                    </p:animScale>
                                  </p:childTnLst>
                                </p:cTn>
                              </p:par>
                              <p:par>
                                <p:cTn id="111" presetID="6" presetClass="emph" presetSubtype="0" fill="hold" nodeType="withEffect">
                                  <p:stCondLst>
                                    <p:cond delay="200"/>
                                  </p:stCondLst>
                                  <p:childTnLst>
                                    <p:animScale>
                                      <p:cBhvr>
                                        <p:cTn id="112" dur="200" fill="hold"/>
                                        <p:tgtEl>
                                          <p:spTgt spid="329"/>
                                        </p:tgtEl>
                                      </p:cBhvr>
                                      <p:by x="90000" y="90000"/>
                                    </p:animScale>
                                  </p:childTnLst>
                                </p:cTn>
                              </p:par>
                              <p:par>
                                <p:cTn id="113" presetID="6" presetClass="emph" presetSubtype="0" fill="hold" nodeType="withEffect">
                                  <p:stCondLst>
                                    <p:cond delay="400"/>
                                  </p:stCondLst>
                                  <p:childTnLst>
                                    <p:animScale>
                                      <p:cBhvr>
                                        <p:cTn id="114" dur="100" fill="hold"/>
                                        <p:tgtEl>
                                          <p:spTgt spid="329"/>
                                        </p:tgtEl>
                                      </p:cBhvr>
                                      <p:by x="105000" y="105000"/>
                                    </p:animScale>
                                  </p:childTnLst>
                                </p:cTn>
                              </p:par>
                              <p:par>
                                <p:cTn id="115" presetID="6" presetClass="emph" presetSubtype="0" fill="hold" nodeType="withEffect">
                                  <p:stCondLst>
                                    <p:cond delay="500"/>
                                  </p:stCondLst>
                                  <p:childTnLst>
                                    <p:animScale>
                                      <p:cBhvr>
                                        <p:cTn id="116" dur="200" fill="hold"/>
                                        <p:tgtEl>
                                          <p:spTgt spid="329"/>
                                        </p:tgtEl>
                                      </p:cBhvr>
                                      <p:by x="95000" y="95000"/>
                                    </p:animScale>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grpId="0" nodeType="clickEffect">
                                  <p:stCondLst>
                                    <p:cond delay="0"/>
                                  </p:stCondLst>
                                  <p:childTnLst>
                                    <p:set>
                                      <p:cBhvr>
                                        <p:cTn id="120" dur="1" fill="hold">
                                          <p:stCondLst>
                                            <p:cond delay="0"/>
                                          </p:stCondLst>
                                        </p:cTn>
                                        <p:tgtEl>
                                          <p:spTgt spid="328"/>
                                        </p:tgtEl>
                                        <p:attrNameLst>
                                          <p:attrName>style.visibility</p:attrName>
                                        </p:attrNameLst>
                                      </p:cBhvr>
                                      <p:to>
                                        <p:strVal val="visible"/>
                                      </p:to>
                                    </p:set>
                                    <p:animEffect transition="in" filter="wipe(left)">
                                      <p:cBhvr>
                                        <p:cTn id="121" dur="500"/>
                                        <p:tgtEl>
                                          <p:spTgt spid="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2" grpId="0"/>
      <p:bldP spid="316" grpId="0"/>
      <p:bldP spid="320" grpId="0"/>
      <p:bldP spid="324" grpId="0"/>
      <p:bldP spid="3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20"/>
          <p:cNvSpPr txBox="1">
            <a:spLocks/>
          </p:cNvSpPr>
          <p:nvPr/>
        </p:nvSpPr>
        <p:spPr bwMode="auto">
          <a:xfrm>
            <a:off x="800645" y="372489"/>
            <a:ext cx="2836045"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50" algn="ctr" rtl="0" fontAlgn="base">
              <a:spcBef>
                <a:spcPct val="0"/>
              </a:spcBef>
              <a:spcAft>
                <a:spcPct val="0"/>
              </a:spcAft>
              <a:defRPr sz="4400">
                <a:solidFill>
                  <a:schemeClr val="tx1"/>
                </a:solidFill>
                <a:latin typeface="Calibri" pitchFamily="34" charset="0"/>
                <a:ea typeface="宋体" charset="-122"/>
              </a:defRPr>
            </a:lvl6pPr>
            <a:lvl7pPr marL="914499" algn="ctr" rtl="0" fontAlgn="base">
              <a:spcBef>
                <a:spcPct val="0"/>
              </a:spcBef>
              <a:spcAft>
                <a:spcPct val="0"/>
              </a:spcAft>
              <a:defRPr sz="4400">
                <a:solidFill>
                  <a:schemeClr val="tx1"/>
                </a:solidFill>
                <a:latin typeface="Calibri" pitchFamily="34" charset="0"/>
                <a:ea typeface="宋体" charset="-122"/>
              </a:defRPr>
            </a:lvl7pPr>
            <a:lvl8pPr marL="1371748" algn="ctr" rtl="0" fontAlgn="base">
              <a:spcBef>
                <a:spcPct val="0"/>
              </a:spcBef>
              <a:spcAft>
                <a:spcPct val="0"/>
              </a:spcAft>
              <a:defRPr sz="4400">
                <a:solidFill>
                  <a:schemeClr val="tx1"/>
                </a:solidFill>
                <a:latin typeface="Calibri" pitchFamily="34" charset="0"/>
                <a:ea typeface="宋体" charset="-122"/>
              </a:defRPr>
            </a:lvl8pPr>
            <a:lvl9pPr marL="1828998" algn="ctr" rtl="0" fontAlgn="base">
              <a:spcBef>
                <a:spcPct val="0"/>
              </a:spcBef>
              <a:spcAft>
                <a:spcPct val="0"/>
              </a:spcAft>
              <a:defRPr sz="4400">
                <a:solidFill>
                  <a:schemeClr val="tx1"/>
                </a:solidFill>
                <a:latin typeface="Calibri" pitchFamily="34" charset="0"/>
                <a:ea typeface="宋体" charset="-122"/>
              </a:defRPr>
            </a:lvl9pPr>
          </a:lstStyle>
          <a:p>
            <a:r>
              <a:rPr lang="zh-CN" altLang="en-US" sz="1800" dirty="0">
                <a:solidFill>
                  <a:srgbClr val="C80A2A"/>
                </a:solidFill>
                <a:latin typeface="+mn-lt"/>
                <a:ea typeface="+mn-ea"/>
                <a:cs typeface="+mn-ea"/>
                <a:sym typeface="+mn-lt"/>
              </a:rPr>
              <a:t>Add your title.</a:t>
            </a:r>
          </a:p>
        </p:txBody>
      </p:sp>
      <p:sp>
        <p:nvSpPr>
          <p:cNvPr id="31" name="MH_Other_1"/>
          <p:cNvSpPr/>
          <p:nvPr>
            <p:custDataLst>
              <p:tags r:id="rId2"/>
            </p:custDataLst>
          </p:nvPr>
        </p:nvSpPr>
        <p:spPr>
          <a:xfrm>
            <a:off x="3883025" y="1585337"/>
            <a:ext cx="996554" cy="282178"/>
          </a:xfrm>
          <a:prstGeom prst="roundRect">
            <a:avLst>
              <a:gd name="adj" fmla="val 50000"/>
            </a:avLst>
          </a:prstGeom>
          <a:solidFill>
            <a:srgbClr val="C80A2A"/>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i="1">
              <a:solidFill>
                <a:schemeClr val="tx1">
                  <a:lumMod val="65000"/>
                  <a:lumOff val="35000"/>
                </a:schemeClr>
              </a:solidFill>
              <a:cs typeface="+mn-ea"/>
              <a:sym typeface="+mn-lt"/>
            </a:endParaRPr>
          </a:p>
        </p:txBody>
      </p:sp>
      <p:sp>
        <p:nvSpPr>
          <p:cNvPr id="32" name="MH_Other_2"/>
          <p:cNvSpPr/>
          <p:nvPr>
            <p:custDataLst>
              <p:tags r:id="rId3"/>
            </p:custDataLst>
          </p:nvPr>
        </p:nvSpPr>
        <p:spPr>
          <a:xfrm>
            <a:off x="3902076" y="1607959"/>
            <a:ext cx="235744" cy="235744"/>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1050" i="1" dirty="0">
                <a:solidFill>
                  <a:srgbClr val="C80A2A"/>
                </a:solidFill>
                <a:cs typeface="+mn-ea"/>
                <a:sym typeface="+mn-lt"/>
              </a:rPr>
              <a:t>01。</a:t>
            </a:r>
            <a:endParaRPr lang="zh-CN" altLang="en-US" sz="1050" i="1" dirty="0">
              <a:solidFill>
                <a:srgbClr val="C80A2A"/>
              </a:solidFill>
              <a:cs typeface="+mn-ea"/>
              <a:sym typeface="+mn-lt"/>
            </a:endParaRPr>
          </a:p>
        </p:txBody>
      </p:sp>
      <p:sp>
        <p:nvSpPr>
          <p:cNvPr id="33" name="MH_Other_3"/>
          <p:cNvSpPr/>
          <p:nvPr>
            <p:custDataLst>
              <p:tags r:id="rId4"/>
            </p:custDataLst>
          </p:nvPr>
        </p:nvSpPr>
        <p:spPr>
          <a:xfrm flipH="1">
            <a:off x="3883025" y="2167551"/>
            <a:ext cx="996554" cy="282179"/>
          </a:xfrm>
          <a:prstGeom prst="roundRect">
            <a:avLst>
              <a:gd name="adj" fmla="val 50000"/>
            </a:avLst>
          </a:prstGeom>
          <a:solidFill>
            <a:srgbClr val="108887"/>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i="1">
              <a:solidFill>
                <a:schemeClr val="tx1">
                  <a:lumMod val="65000"/>
                  <a:lumOff val="35000"/>
                </a:schemeClr>
              </a:solidFill>
              <a:cs typeface="+mn-ea"/>
              <a:sym typeface="+mn-lt"/>
            </a:endParaRPr>
          </a:p>
        </p:txBody>
      </p:sp>
      <p:sp>
        <p:nvSpPr>
          <p:cNvPr id="34" name="MH_Other_4"/>
          <p:cNvSpPr/>
          <p:nvPr>
            <p:custDataLst>
              <p:tags r:id="rId5"/>
            </p:custDataLst>
          </p:nvPr>
        </p:nvSpPr>
        <p:spPr>
          <a:xfrm flipH="1">
            <a:off x="4625976" y="2190175"/>
            <a:ext cx="235744" cy="235744"/>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1050" i="1">
                <a:solidFill>
                  <a:srgbClr val="C80A2A"/>
                </a:solidFill>
                <a:cs typeface="+mn-ea"/>
                <a:sym typeface="+mn-lt"/>
              </a:rPr>
              <a:t>02。</a:t>
            </a:r>
            <a:endParaRPr lang="zh-CN" altLang="en-US" sz="1050" i="1">
              <a:solidFill>
                <a:srgbClr val="C80A2A"/>
              </a:solidFill>
              <a:cs typeface="+mn-ea"/>
              <a:sym typeface="+mn-lt"/>
            </a:endParaRPr>
          </a:p>
        </p:txBody>
      </p:sp>
      <p:sp>
        <p:nvSpPr>
          <p:cNvPr id="35" name="MH_Other_5"/>
          <p:cNvSpPr/>
          <p:nvPr>
            <p:custDataLst>
              <p:tags r:id="rId6"/>
            </p:custDataLst>
          </p:nvPr>
        </p:nvSpPr>
        <p:spPr>
          <a:xfrm>
            <a:off x="3883025" y="2749768"/>
            <a:ext cx="996554" cy="282178"/>
          </a:xfrm>
          <a:prstGeom prst="roundRect">
            <a:avLst>
              <a:gd name="adj" fmla="val 50000"/>
            </a:avLst>
          </a:prstGeom>
          <a:solidFill>
            <a:srgbClr val="D87833"/>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i="1">
              <a:solidFill>
                <a:schemeClr val="tx1">
                  <a:lumMod val="65000"/>
                  <a:lumOff val="35000"/>
                </a:schemeClr>
              </a:solidFill>
              <a:cs typeface="+mn-ea"/>
              <a:sym typeface="+mn-lt"/>
            </a:endParaRPr>
          </a:p>
        </p:txBody>
      </p:sp>
      <p:sp>
        <p:nvSpPr>
          <p:cNvPr id="36" name="MH_Other_6"/>
          <p:cNvSpPr/>
          <p:nvPr>
            <p:custDataLst>
              <p:tags r:id="rId7"/>
            </p:custDataLst>
          </p:nvPr>
        </p:nvSpPr>
        <p:spPr>
          <a:xfrm>
            <a:off x="3902076" y="2773581"/>
            <a:ext cx="235744" cy="235744"/>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1050" i="1">
                <a:solidFill>
                  <a:srgbClr val="C80A2A"/>
                </a:solidFill>
                <a:cs typeface="+mn-ea"/>
                <a:sym typeface="+mn-lt"/>
              </a:rPr>
              <a:t>03。</a:t>
            </a:r>
            <a:endParaRPr lang="zh-CN" altLang="en-US" sz="1050" i="1">
              <a:solidFill>
                <a:srgbClr val="C80A2A"/>
              </a:solidFill>
              <a:cs typeface="+mn-ea"/>
              <a:sym typeface="+mn-lt"/>
            </a:endParaRPr>
          </a:p>
        </p:txBody>
      </p:sp>
      <p:sp>
        <p:nvSpPr>
          <p:cNvPr id="37" name="MH_Other_7"/>
          <p:cNvSpPr/>
          <p:nvPr>
            <p:custDataLst>
              <p:tags r:id="rId8"/>
            </p:custDataLst>
          </p:nvPr>
        </p:nvSpPr>
        <p:spPr>
          <a:xfrm flipH="1">
            <a:off x="3883025" y="3333175"/>
            <a:ext cx="996554" cy="282178"/>
          </a:xfrm>
          <a:prstGeom prst="roundRect">
            <a:avLst>
              <a:gd name="adj" fmla="val 50000"/>
            </a:avLst>
          </a:prstGeom>
          <a:solidFill>
            <a:srgbClr val="2297CD"/>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i="1">
              <a:solidFill>
                <a:schemeClr val="tx1">
                  <a:lumMod val="65000"/>
                  <a:lumOff val="35000"/>
                </a:schemeClr>
              </a:solidFill>
              <a:cs typeface="+mn-ea"/>
              <a:sym typeface="+mn-lt"/>
            </a:endParaRPr>
          </a:p>
        </p:txBody>
      </p:sp>
      <p:sp>
        <p:nvSpPr>
          <p:cNvPr id="38" name="MH_Other_8"/>
          <p:cNvSpPr/>
          <p:nvPr>
            <p:custDataLst>
              <p:tags r:id="rId9"/>
            </p:custDataLst>
          </p:nvPr>
        </p:nvSpPr>
        <p:spPr>
          <a:xfrm flipH="1">
            <a:off x="4625976" y="3355796"/>
            <a:ext cx="235744" cy="235744"/>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1050" i="1">
                <a:solidFill>
                  <a:srgbClr val="C80A2A"/>
                </a:solidFill>
                <a:cs typeface="+mn-ea"/>
                <a:sym typeface="+mn-lt"/>
              </a:rPr>
              <a:t>04。</a:t>
            </a:r>
            <a:endParaRPr lang="zh-CN" altLang="en-US" sz="1050" i="1">
              <a:solidFill>
                <a:srgbClr val="C80A2A"/>
              </a:solidFill>
              <a:cs typeface="+mn-ea"/>
              <a:sym typeface="+mn-lt"/>
            </a:endParaRPr>
          </a:p>
        </p:txBody>
      </p:sp>
      <p:grpSp>
        <p:nvGrpSpPr>
          <p:cNvPr id="39" name="组合 38"/>
          <p:cNvGrpSpPr/>
          <p:nvPr/>
        </p:nvGrpSpPr>
        <p:grpSpPr>
          <a:xfrm>
            <a:off x="5004843" y="1342834"/>
            <a:ext cx="2814046" cy="693217"/>
            <a:chOff x="7635512" y="3321803"/>
            <a:chExt cx="3752061" cy="924291"/>
          </a:xfrm>
        </p:grpSpPr>
        <p:sp>
          <p:nvSpPr>
            <p:cNvPr id="40" name="矩形 39"/>
            <p:cNvSpPr/>
            <p:nvPr/>
          </p:nvSpPr>
          <p:spPr>
            <a:xfrm>
              <a:off x="7727480" y="3740057"/>
              <a:ext cx="3401108" cy="506037"/>
            </a:xfrm>
            <a:prstGeom prst="rect">
              <a:avLst/>
            </a:prstGeom>
          </p:spPr>
          <p:txBody>
            <a:bodyPr wrap="square">
              <a:spAutoFit/>
              <a:scene3d>
                <a:camera prst="orthographicFront"/>
                <a:lightRig rig="threePt" dir="t"/>
              </a:scene3d>
              <a:sp3d contourW="12700"/>
            </a:bodyPr>
            <a:lstStyle/>
            <a:p>
              <a:pPr>
                <a:lnSpc>
                  <a:spcPct val="125000"/>
                </a:lnSpc>
              </a:pPr>
              <a:r>
                <a:rPr lang="zh-CN" altLang="en-US" sz="788" dirty="0">
                  <a:solidFill>
                    <a:schemeClr val="tx1">
                      <a:lumMod val="75000"/>
                      <a:lumOff val="25000"/>
                    </a:schemeClr>
                  </a:solidFill>
                  <a:latin typeface="+mn-lt"/>
                  <a:ea typeface="+mn-ea"/>
                  <a:cs typeface="+mn-ea"/>
                  <a:sym typeface="+mn-lt"/>
                </a:rPr>
                <a:t>Users can present on a projector or computer or print out a presentation to make a film on the projector.</a:t>
              </a:r>
            </a:p>
          </p:txBody>
        </p:sp>
        <p:sp>
          <p:nvSpPr>
            <p:cNvPr id="41" name="矩形 40"/>
            <p:cNvSpPr/>
            <p:nvPr/>
          </p:nvSpPr>
          <p:spPr>
            <a:xfrm>
              <a:off x="7635512" y="3321803"/>
              <a:ext cx="3752061" cy="477909"/>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rgbClr val="C80A2A"/>
                  </a:solidFill>
                  <a:latin typeface="+mn-lt"/>
                  <a:ea typeface="+mn-ea"/>
                  <a:cs typeface="+mn-ea"/>
                  <a:sym typeface="+mn-lt"/>
                </a:rPr>
                <a:t>We invite co-hosts.</a:t>
              </a:r>
            </a:p>
          </p:txBody>
        </p:sp>
      </p:grpSp>
      <p:grpSp>
        <p:nvGrpSpPr>
          <p:cNvPr id="42" name="组合 41"/>
          <p:cNvGrpSpPr/>
          <p:nvPr/>
        </p:nvGrpSpPr>
        <p:grpSpPr>
          <a:xfrm>
            <a:off x="5073818" y="2500541"/>
            <a:ext cx="2550831" cy="700542"/>
            <a:chOff x="7727480" y="3312036"/>
            <a:chExt cx="3401108" cy="934056"/>
          </a:xfrm>
        </p:grpSpPr>
        <p:sp>
          <p:nvSpPr>
            <p:cNvPr id="43" name="矩形 42"/>
            <p:cNvSpPr/>
            <p:nvPr/>
          </p:nvSpPr>
          <p:spPr>
            <a:xfrm>
              <a:off x="7727480" y="3740056"/>
              <a:ext cx="3401108" cy="506036"/>
            </a:xfrm>
            <a:prstGeom prst="rect">
              <a:avLst/>
            </a:prstGeom>
          </p:spPr>
          <p:txBody>
            <a:bodyPr wrap="square">
              <a:spAutoFit/>
              <a:scene3d>
                <a:camera prst="orthographicFront"/>
                <a:lightRig rig="threePt" dir="t"/>
              </a:scene3d>
              <a:sp3d contourW="12700"/>
            </a:bodyPr>
            <a:lstStyle/>
            <a:p>
              <a:pPr>
                <a:lnSpc>
                  <a:spcPct val="125000"/>
                </a:lnSpc>
              </a:pPr>
              <a:r>
                <a:rPr lang="zh-CN" altLang="en-US" sz="788" dirty="0">
                  <a:solidFill>
                    <a:schemeClr val="tx1">
                      <a:lumMod val="75000"/>
                      <a:lumOff val="25000"/>
                    </a:schemeClr>
                  </a:solidFill>
                  <a:latin typeface="+mn-lt"/>
                  <a:ea typeface="+mn-ea"/>
                  <a:cs typeface="+mn-ea"/>
                  <a:sym typeface="+mn-lt"/>
                </a:rPr>
                <a:t>Users can present on a projector or computer or print out a presentation to make a film on the projector.</a:t>
              </a:r>
            </a:p>
          </p:txBody>
        </p:sp>
        <p:sp>
          <p:nvSpPr>
            <p:cNvPr id="44" name="矩形 43"/>
            <p:cNvSpPr/>
            <p:nvPr/>
          </p:nvSpPr>
          <p:spPr>
            <a:xfrm>
              <a:off x="7727480" y="3312036"/>
              <a:ext cx="3076384" cy="477908"/>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rgbClr val="C80A2A"/>
                  </a:solidFill>
                  <a:latin typeface="+mn-lt"/>
                  <a:ea typeface="+mn-ea"/>
                  <a:cs typeface="+mn-ea"/>
                  <a:sym typeface="+mn-lt"/>
                </a:rPr>
                <a:t>Friendship invitation.</a:t>
              </a:r>
            </a:p>
          </p:txBody>
        </p:sp>
      </p:grpSp>
      <p:grpSp>
        <p:nvGrpSpPr>
          <p:cNvPr id="45" name="组合 44"/>
          <p:cNvGrpSpPr/>
          <p:nvPr/>
        </p:nvGrpSpPr>
        <p:grpSpPr>
          <a:xfrm>
            <a:off x="800646" y="1924473"/>
            <a:ext cx="2836046" cy="689724"/>
            <a:chOff x="7402471" y="3326460"/>
            <a:chExt cx="3781394" cy="919634"/>
          </a:xfrm>
        </p:grpSpPr>
        <p:sp>
          <p:nvSpPr>
            <p:cNvPr id="46" name="矩形 45"/>
            <p:cNvSpPr/>
            <p:nvPr/>
          </p:nvSpPr>
          <p:spPr>
            <a:xfrm>
              <a:off x="7727480" y="3740057"/>
              <a:ext cx="3401108" cy="506037"/>
            </a:xfrm>
            <a:prstGeom prst="rect">
              <a:avLst/>
            </a:prstGeom>
          </p:spPr>
          <p:txBody>
            <a:bodyPr wrap="square">
              <a:spAutoFit/>
              <a:scene3d>
                <a:camera prst="orthographicFront"/>
                <a:lightRig rig="threePt" dir="t"/>
              </a:scene3d>
              <a:sp3d contourW="12700"/>
            </a:bodyPr>
            <a:lstStyle/>
            <a:p>
              <a:pPr algn="r">
                <a:lnSpc>
                  <a:spcPct val="125000"/>
                </a:lnSpc>
              </a:pPr>
              <a:r>
                <a:rPr lang="zh-CN" altLang="en-US" sz="788" dirty="0">
                  <a:solidFill>
                    <a:schemeClr val="tx1">
                      <a:lumMod val="75000"/>
                      <a:lumOff val="25000"/>
                    </a:schemeClr>
                  </a:solidFill>
                  <a:latin typeface="+mn-lt"/>
                  <a:ea typeface="+mn-ea"/>
                  <a:cs typeface="+mn-ea"/>
                  <a:sym typeface="+mn-lt"/>
                </a:rPr>
                <a:t>Users can present on a projector or computer or print out a presentation to make a film on the projector.</a:t>
              </a:r>
            </a:p>
          </p:txBody>
        </p:sp>
        <p:sp>
          <p:nvSpPr>
            <p:cNvPr id="47" name="矩形 46"/>
            <p:cNvSpPr/>
            <p:nvPr/>
          </p:nvSpPr>
          <p:spPr>
            <a:xfrm>
              <a:off x="7402471" y="3326460"/>
              <a:ext cx="3781394" cy="477909"/>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rgbClr val="C80A2A"/>
                  </a:solidFill>
                  <a:latin typeface="+mn-lt"/>
                  <a:ea typeface="+mn-ea"/>
                  <a:cs typeface="+mn-ea"/>
                  <a:sym typeface="+mn-lt"/>
                </a:rPr>
                <a:t>Recruit co-organizers.</a:t>
              </a:r>
            </a:p>
          </p:txBody>
        </p:sp>
      </p:grpSp>
      <p:grpSp>
        <p:nvGrpSpPr>
          <p:cNvPr id="48" name="组合 47"/>
          <p:cNvGrpSpPr/>
          <p:nvPr/>
        </p:nvGrpSpPr>
        <p:grpSpPr>
          <a:xfrm>
            <a:off x="252315" y="3076598"/>
            <a:ext cx="3342919" cy="707289"/>
            <a:chOff x="6671363" y="3303041"/>
            <a:chExt cx="4457225" cy="943054"/>
          </a:xfrm>
        </p:grpSpPr>
        <p:sp>
          <p:nvSpPr>
            <p:cNvPr id="49" name="矩形 48"/>
            <p:cNvSpPr/>
            <p:nvPr/>
          </p:nvSpPr>
          <p:spPr>
            <a:xfrm>
              <a:off x="7727480" y="3740058"/>
              <a:ext cx="3401108" cy="506037"/>
            </a:xfrm>
            <a:prstGeom prst="rect">
              <a:avLst/>
            </a:prstGeom>
          </p:spPr>
          <p:txBody>
            <a:bodyPr wrap="square">
              <a:spAutoFit/>
              <a:scene3d>
                <a:camera prst="orthographicFront"/>
                <a:lightRig rig="threePt" dir="t"/>
              </a:scene3d>
              <a:sp3d contourW="12700"/>
            </a:bodyPr>
            <a:lstStyle/>
            <a:p>
              <a:pPr algn="r">
                <a:lnSpc>
                  <a:spcPct val="125000"/>
                </a:lnSpc>
              </a:pPr>
              <a:r>
                <a:rPr lang="zh-CN" altLang="en-US" sz="788" dirty="0">
                  <a:solidFill>
                    <a:schemeClr val="tx1">
                      <a:lumMod val="75000"/>
                      <a:lumOff val="25000"/>
                    </a:schemeClr>
                  </a:solidFill>
                  <a:latin typeface="+mn-lt"/>
                  <a:ea typeface="+mn-ea"/>
                  <a:cs typeface="+mn-ea"/>
                  <a:sym typeface="+mn-lt"/>
                </a:rPr>
                <a:t>Users can present on a projector or computer or print out a presentation to make a film on the projector.</a:t>
              </a:r>
            </a:p>
          </p:txBody>
        </p:sp>
        <p:sp>
          <p:nvSpPr>
            <p:cNvPr id="50" name="矩形 49"/>
            <p:cNvSpPr/>
            <p:nvPr/>
          </p:nvSpPr>
          <p:spPr>
            <a:xfrm>
              <a:off x="6671363" y="3303041"/>
              <a:ext cx="4457225" cy="477909"/>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rgbClr val="C80A2A"/>
                  </a:solidFill>
                  <a:latin typeface="+mn-lt"/>
                  <a:ea typeface="+mn-ea"/>
                  <a:cs typeface="+mn-ea"/>
                  <a:sym typeface="+mn-lt"/>
                </a:rPr>
                <a:t>Recruit inge-name companies.</a:t>
              </a:r>
            </a:p>
          </p:txBody>
        </p:sp>
      </p:grpSp>
      <p:sp>
        <p:nvSpPr>
          <p:cNvPr id="51" name="MH_Other_5"/>
          <p:cNvSpPr/>
          <p:nvPr>
            <p:custDataLst>
              <p:tags r:id="rId10"/>
            </p:custDataLst>
          </p:nvPr>
        </p:nvSpPr>
        <p:spPr>
          <a:xfrm>
            <a:off x="3883025" y="3905468"/>
            <a:ext cx="996554" cy="282178"/>
          </a:xfrm>
          <a:prstGeom prst="roundRect">
            <a:avLst>
              <a:gd name="adj" fmla="val 50000"/>
            </a:avLst>
          </a:prstGeom>
          <a:solidFill>
            <a:schemeClr val="accent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i="1">
              <a:solidFill>
                <a:schemeClr val="tx1">
                  <a:lumMod val="65000"/>
                  <a:lumOff val="35000"/>
                </a:schemeClr>
              </a:solidFill>
              <a:cs typeface="+mn-ea"/>
              <a:sym typeface="+mn-lt"/>
            </a:endParaRPr>
          </a:p>
        </p:txBody>
      </p:sp>
      <p:sp>
        <p:nvSpPr>
          <p:cNvPr id="52" name="MH_Other_6"/>
          <p:cNvSpPr/>
          <p:nvPr>
            <p:custDataLst>
              <p:tags r:id="rId11"/>
            </p:custDataLst>
          </p:nvPr>
        </p:nvSpPr>
        <p:spPr>
          <a:xfrm>
            <a:off x="3902076" y="3929281"/>
            <a:ext cx="235744" cy="235744"/>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1050" i="1">
                <a:solidFill>
                  <a:srgbClr val="C80A2A"/>
                </a:solidFill>
                <a:cs typeface="+mn-ea"/>
                <a:sym typeface="+mn-lt"/>
              </a:rPr>
              <a:t>03。</a:t>
            </a:r>
            <a:endParaRPr lang="zh-CN" altLang="en-US" sz="1050" i="1">
              <a:solidFill>
                <a:srgbClr val="C80A2A"/>
              </a:solidFill>
              <a:cs typeface="+mn-ea"/>
              <a:sym typeface="+mn-lt"/>
            </a:endParaRPr>
          </a:p>
        </p:txBody>
      </p:sp>
      <p:grpSp>
        <p:nvGrpSpPr>
          <p:cNvPr id="53" name="组合 52"/>
          <p:cNvGrpSpPr/>
          <p:nvPr/>
        </p:nvGrpSpPr>
        <p:grpSpPr>
          <a:xfrm>
            <a:off x="5073817" y="3443825"/>
            <a:ext cx="2667328" cy="912958"/>
            <a:chOff x="7727480" y="3028815"/>
            <a:chExt cx="3556438" cy="1217277"/>
          </a:xfrm>
        </p:grpSpPr>
        <p:sp>
          <p:nvSpPr>
            <p:cNvPr id="54" name="矩形 53"/>
            <p:cNvSpPr/>
            <p:nvPr/>
          </p:nvSpPr>
          <p:spPr>
            <a:xfrm>
              <a:off x="7727480" y="3740056"/>
              <a:ext cx="3401108" cy="506036"/>
            </a:xfrm>
            <a:prstGeom prst="rect">
              <a:avLst/>
            </a:prstGeom>
          </p:spPr>
          <p:txBody>
            <a:bodyPr wrap="square">
              <a:spAutoFit/>
              <a:scene3d>
                <a:camera prst="orthographicFront"/>
                <a:lightRig rig="threePt" dir="t"/>
              </a:scene3d>
              <a:sp3d contourW="12700"/>
            </a:bodyPr>
            <a:lstStyle/>
            <a:p>
              <a:pPr>
                <a:lnSpc>
                  <a:spcPct val="125000"/>
                </a:lnSpc>
              </a:pPr>
              <a:r>
                <a:rPr lang="zh-CN" altLang="en-US" sz="788" dirty="0">
                  <a:solidFill>
                    <a:schemeClr val="tx1">
                      <a:lumMod val="75000"/>
                      <a:lumOff val="25000"/>
                    </a:schemeClr>
                  </a:solidFill>
                  <a:latin typeface="+mn-lt"/>
                  <a:ea typeface="+mn-ea"/>
                  <a:cs typeface="+mn-ea"/>
                  <a:sym typeface="+mn-lt"/>
                </a:rPr>
                <a:t>Users can present on a projector or computer or print out a presentation to make a film on the projector.</a:t>
              </a:r>
            </a:p>
          </p:txBody>
        </p:sp>
        <p:sp>
          <p:nvSpPr>
            <p:cNvPr id="55" name="矩形 54"/>
            <p:cNvSpPr/>
            <p:nvPr/>
          </p:nvSpPr>
          <p:spPr>
            <a:xfrm>
              <a:off x="7727480" y="3028815"/>
              <a:ext cx="3556438" cy="874769"/>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rgbClr val="C80A2A"/>
                  </a:solidFill>
                  <a:latin typeface="+mn-lt"/>
                  <a:ea typeface="+mn-ea"/>
                  <a:cs typeface="+mn-ea"/>
                  <a:sym typeface="+mn-lt"/>
                </a:rPr>
                <a:t>I invite an exclusive interview with the media.</a:t>
              </a:r>
            </a:p>
          </p:txBody>
        </p:sp>
      </p:grpSp>
    </p:spTree>
    <p:extLst>
      <p:ext uri="{BB962C8B-B14F-4D97-AF65-F5344CB8AC3E}">
        <p14:creationId xmlns:p14="http://schemas.microsoft.com/office/powerpoint/2010/main" val="12264549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1000"/>
                                        <p:tgtEl>
                                          <p:spTgt spid="36"/>
                                        </p:tgtEl>
                                      </p:cBhvr>
                                    </p:animEffect>
                                    <p:anim calcmode="lin" valueType="num">
                                      <p:cBhvr>
                                        <p:cTn id="33" dur="1000" fill="hold"/>
                                        <p:tgtEl>
                                          <p:spTgt spid="36"/>
                                        </p:tgtEl>
                                        <p:attrNameLst>
                                          <p:attrName>ppt_x</p:attrName>
                                        </p:attrNameLst>
                                      </p:cBhvr>
                                      <p:tavLst>
                                        <p:tav tm="0">
                                          <p:val>
                                            <p:strVal val="#ppt_x"/>
                                          </p:val>
                                        </p:tav>
                                        <p:tav tm="100000">
                                          <p:val>
                                            <p:strVal val="#ppt_x"/>
                                          </p:val>
                                        </p:tav>
                                      </p:tavLst>
                                    </p:anim>
                                    <p:anim calcmode="lin" valueType="num">
                                      <p:cBhvr>
                                        <p:cTn id="34" dur="1000" fill="hold"/>
                                        <p:tgtEl>
                                          <p:spTgt spid="3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1000"/>
                                        <p:tgtEl>
                                          <p:spTgt spid="37"/>
                                        </p:tgtEl>
                                      </p:cBhvr>
                                    </p:animEffect>
                                    <p:anim calcmode="lin" valueType="num">
                                      <p:cBhvr>
                                        <p:cTn id="38" dur="1000" fill="hold"/>
                                        <p:tgtEl>
                                          <p:spTgt spid="37"/>
                                        </p:tgtEl>
                                        <p:attrNameLst>
                                          <p:attrName>ppt_x</p:attrName>
                                        </p:attrNameLst>
                                      </p:cBhvr>
                                      <p:tavLst>
                                        <p:tav tm="0">
                                          <p:val>
                                            <p:strVal val="#ppt_x"/>
                                          </p:val>
                                        </p:tav>
                                        <p:tav tm="100000">
                                          <p:val>
                                            <p:strVal val="#ppt_x"/>
                                          </p:val>
                                        </p:tav>
                                      </p:tavLst>
                                    </p:anim>
                                    <p:anim calcmode="lin" valueType="num">
                                      <p:cBhvr>
                                        <p:cTn id="39" dur="1000" fill="hold"/>
                                        <p:tgtEl>
                                          <p:spTgt spid="3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1000"/>
                                        <p:tgtEl>
                                          <p:spTgt spid="51"/>
                                        </p:tgtEl>
                                      </p:cBhvr>
                                    </p:animEffect>
                                    <p:anim calcmode="lin" valueType="num">
                                      <p:cBhvr>
                                        <p:cTn id="48" dur="1000" fill="hold"/>
                                        <p:tgtEl>
                                          <p:spTgt spid="51"/>
                                        </p:tgtEl>
                                        <p:attrNameLst>
                                          <p:attrName>ppt_x</p:attrName>
                                        </p:attrNameLst>
                                      </p:cBhvr>
                                      <p:tavLst>
                                        <p:tav tm="0">
                                          <p:val>
                                            <p:strVal val="#ppt_x"/>
                                          </p:val>
                                        </p:tav>
                                        <p:tav tm="100000">
                                          <p:val>
                                            <p:strVal val="#ppt_x"/>
                                          </p:val>
                                        </p:tav>
                                      </p:tavLst>
                                    </p:anim>
                                    <p:anim calcmode="lin" valueType="num">
                                      <p:cBhvr>
                                        <p:cTn id="49" dur="1000" fill="hold"/>
                                        <p:tgtEl>
                                          <p:spTgt spid="5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1000"/>
                            </p:stCondLst>
                            <p:childTnLst>
                              <p:par>
                                <p:cTn id="56" presetID="2" presetClass="entr" presetSubtype="8"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0-#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8" fill="hold" nodeType="with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ppt_y"/>
                                          </p:val>
                                        </p:tav>
                                        <p:tav tm="100000">
                                          <p:val>
                                            <p:strVal val="#ppt_y"/>
                                          </p:val>
                                        </p:tav>
                                      </p:tavLst>
                                    </p:anim>
                                  </p:childTnLst>
                                </p:cTn>
                              </p:par>
                              <p:par>
                                <p:cTn id="64" presetID="2" presetClass="entr" presetSubtype="2" fill="hold" nodeType="with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additive="base">
                                        <p:cTn id="66" dur="500" fill="hold"/>
                                        <p:tgtEl>
                                          <p:spTgt spid="39"/>
                                        </p:tgtEl>
                                        <p:attrNameLst>
                                          <p:attrName>ppt_x</p:attrName>
                                        </p:attrNameLst>
                                      </p:cBhvr>
                                      <p:tavLst>
                                        <p:tav tm="0">
                                          <p:val>
                                            <p:strVal val="1+#ppt_w/2"/>
                                          </p:val>
                                        </p:tav>
                                        <p:tav tm="100000">
                                          <p:val>
                                            <p:strVal val="#ppt_x"/>
                                          </p:val>
                                        </p:tav>
                                      </p:tavLst>
                                    </p:anim>
                                    <p:anim calcmode="lin" valueType="num">
                                      <p:cBhvr additive="base">
                                        <p:cTn id="67" dur="500" fill="hold"/>
                                        <p:tgtEl>
                                          <p:spTgt spid="39"/>
                                        </p:tgtEl>
                                        <p:attrNameLst>
                                          <p:attrName>ppt_y</p:attrName>
                                        </p:attrNameLst>
                                      </p:cBhvr>
                                      <p:tavLst>
                                        <p:tav tm="0">
                                          <p:val>
                                            <p:strVal val="#ppt_y"/>
                                          </p:val>
                                        </p:tav>
                                        <p:tav tm="100000">
                                          <p:val>
                                            <p:strVal val="#ppt_y"/>
                                          </p:val>
                                        </p:tav>
                                      </p:tavLst>
                                    </p:anim>
                                  </p:childTnLst>
                                </p:cTn>
                              </p:par>
                              <p:par>
                                <p:cTn id="68" presetID="2" presetClass="entr" presetSubtype="2" fill="hold" nodeType="withEffect">
                                  <p:stCondLst>
                                    <p:cond delay="0"/>
                                  </p:stCondLst>
                                  <p:childTnLst>
                                    <p:set>
                                      <p:cBhvr>
                                        <p:cTn id="69" dur="1" fill="hold">
                                          <p:stCondLst>
                                            <p:cond delay="0"/>
                                          </p:stCondLst>
                                        </p:cTn>
                                        <p:tgtEl>
                                          <p:spTgt spid="42"/>
                                        </p:tgtEl>
                                        <p:attrNameLst>
                                          <p:attrName>style.visibility</p:attrName>
                                        </p:attrNameLst>
                                      </p:cBhvr>
                                      <p:to>
                                        <p:strVal val="visible"/>
                                      </p:to>
                                    </p:set>
                                    <p:anim calcmode="lin" valueType="num">
                                      <p:cBhvr additive="base">
                                        <p:cTn id="70" dur="500" fill="hold"/>
                                        <p:tgtEl>
                                          <p:spTgt spid="42"/>
                                        </p:tgtEl>
                                        <p:attrNameLst>
                                          <p:attrName>ppt_x</p:attrName>
                                        </p:attrNameLst>
                                      </p:cBhvr>
                                      <p:tavLst>
                                        <p:tav tm="0">
                                          <p:val>
                                            <p:strVal val="1+#ppt_w/2"/>
                                          </p:val>
                                        </p:tav>
                                        <p:tav tm="100000">
                                          <p:val>
                                            <p:strVal val="#ppt_x"/>
                                          </p:val>
                                        </p:tav>
                                      </p:tavLst>
                                    </p:anim>
                                    <p:anim calcmode="lin" valueType="num">
                                      <p:cBhvr additive="base">
                                        <p:cTn id="71" dur="500" fill="hold"/>
                                        <p:tgtEl>
                                          <p:spTgt spid="42"/>
                                        </p:tgtEl>
                                        <p:attrNameLst>
                                          <p:attrName>ppt_y</p:attrName>
                                        </p:attrNameLst>
                                      </p:cBhvr>
                                      <p:tavLst>
                                        <p:tav tm="0">
                                          <p:val>
                                            <p:strVal val="#ppt_y"/>
                                          </p:val>
                                        </p:tav>
                                        <p:tav tm="100000">
                                          <p:val>
                                            <p:strVal val="#ppt_y"/>
                                          </p:val>
                                        </p:tav>
                                      </p:tavLst>
                                    </p:anim>
                                  </p:childTnLst>
                                </p:cTn>
                              </p:par>
                              <p:par>
                                <p:cTn id="72" presetID="2" presetClass="entr" presetSubtype="2" fill="hold" nodeType="with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1+#ppt_w/2"/>
                                          </p:val>
                                        </p:tav>
                                        <p:tav tm="100000">
                                          <p:val>
                                            <p:strVal val="#ppt_x"/>
                                          </p:val>
                                        </p:tav>
                                      </p:tavLst>
                                    </p:anim>
                                    <p:anim calcmode="lin" valueType="num">
                                      <p:cBhvr additive="base">
                                        <p:cTn id="75"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animBg="1"/>
      <p:bldP spid="37" grpId="0" animBg="1"/>
      <p:bldP spid="38" grpId="0" animBg="1"/>
      <p:bldP spid="51" grpId="0" animBg="1"/>
      <p:bldP spid="5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19"/>
          <p:cNvSpPr txBox="1"/>
          <p:nvPr/>
        </p:nvSpPr>
        <p:spPr>
          <a:xfrm>
            <a:off x="2988618" y="2727507"/>
            <a:ext cx="3173818" cy="277085"/>
          </a:xfrm>
          <a:prstGeom prst="rect">
            <a:avLst/>
          </a:prstGeom>
          <a:noFill/>
        </p:spPr>
        <p:txBody>
          <a:bodyPr wrap="square" lIns="0" tIns="0" rIns="0" bIns="0" rtlCol="0">
            <a:spAutoFit/>
          </a:bodyPr>
          <a:lstStyle/>
          <a:p>
            <a:pPr algn="ctr"/>
            <a:r>
              <a:rPr lang="zh-CN" altLang="en-US" b="1" dirty="0">
                <a:solidFill>
                  <a:srgbClr val="C80A2A"/>
                </a:solidFill>
                <a:latin typeface="+mn-lt"/>
                <a:ea typeface="+mn-ea"/>
                <a:cs typeface="+mn-ea"/>
                <a:sym typeface="+mn-lt"/>
              </a:rPr>
              <a:t>Site requirements.</a:t>
            </a:r>
          </a:p>
        </p:txBody>
      </p:sp>
      <p:sp>
        <p:nvSpPr>
          <p:cNvPr id="36" name="TextBox 19"/>
          <p:cNvSpPr txBox="1"/>
          <p:nvPr/>
        </p:nvSpPr>
        <p:spPr>
          <a:xfrm>
            <a:off x="3060626" y="3879635"/>
            <a:ext cx="4680520" cy="277085"/>
          </a:xfrm>
          <a:prstGeom prst="rect">
            <a:avLst/>
          </a:prstGeom>
          <a:noFill/>
        </p:spPr>
        <p:txBody>
          <a:bodyPr wrap="square" lIns="0" tIns="0" rIns="0" bIns="0" rtlCol="0">
            <a:spAutoFit/>
          </a:bodyPr>
          <a:lstStyle>
            <a:defPPr>
              <a:defRPr lang="zh-CN"/>
            </a:defPPr>
            <a:lvl1pPr algn="ctr">
              <a:defRPr b="1">
                <a:solidFill>
                  <a:srgbClr val="EF4136"/>
                </a:solidFill>
                <a:latin typeface="微软雅黑" panose="020B0503020204020204" pitchFamily="34" charset="-122"/>
                <a:ea typeface="微软雅黑" panose="020B0503020204020204" pitchFamily="34" charset="-122"/>
              </a:defRPr>
            </a:lvl1pPr>
          </a:lstStyle>
          <a:p>
            <a:r>
              <a:rPr lang="zh-CN" altLang="en-US" dirty="0">
                <a:solidFill>
                  <a:srgbClr val="C80A2A"/>
                </a:solidFill>
                <a:latin typeface="+mn-lt"/>
                <a:ea typeface="+mn-ea"/>
                <a:cs typeface="+mn-ea"/>
                <a:sym typeface="+mn-lt"/>
              </a:rPr>
              <a:t>The basic situation of the alternative site.</a:t>
            </a:r>
          </a:p>
        </p:txBody>
      </p:sp>
      <p:sp>
        <p:nvSpPr>
          <p:cNvPr id="40" name="TextBox 106"/>
          <p:cNvSpPr txBox="1"/>
          <p:nvPr/>
        </p:nvSpPr>
        <p:spPr>
          <a:xfrm>
            <a:off x="1620467" y="4287303"/>
            <a:ext cx="2243248" cy="197352"/>
          </a:xfrm>
          <a:prstGeom prst="rect">
            <a:avLst/>
          </a:prstGeom>
          <a:noFill/>
        </p:spPr>
        <p:txBody>
          <a:bodyPr wrap="square" lIns="0" tIns="0" rIns="0" bIns="0" rtlCol="0">
            <a:spAutoFit/>
          </a:bodyPr>
          <a:lstStyle/>
          <a:p>
            <a:pPr algn="just">
              <a:lnSpc>
                <a:spcPts val="1500"/>
              </a:lnSpc>
            </a:pPr>
            <a:r>
              <a:rPr lang="zh-CN" altLang="en-US" sz="1600" b="1" dirty="0">
                <a:solidFill>
                  <a:srgbClr val="C80A2A"/>
                </a:solidFill>
                <a:latin typeface="+mn-lt"/>
                <a:ea typeface="+mn-ea"/>
                <a:cs typeface="+mn-ea"/>
                <a:sym typeface="+mn-lt"/>
              </a:rPr>
              <a:t>A certain big hotel.</a:t>
            </a:r>
            <a:endParaRPr lang="en-US" altLang="zh-CN" sz="1600" b="1" dirty="0">
              <a:solidFill>
                <a:srgbClr val="C80A2A"/>
              </a:solidFill>
              <a:latin typeface="+mn-lt"/>
              <a:ea typeface="+mn-ea"/>
              <a:cs typeface="+mn-ea"/>
              <a:sym typeface="+mn-lt"/>
            </a:endParaRPr>
          </a:p>
        </p:txBody>
      </p:sp>
      <p:pic>
        <p:nvPicPr>
          <p:cNvPr id="22" name="图片 21"/>
          <p:cNvPicPr>
            <a:picLocks noChangeAspect="1"/>
          </p:cNvPicPr>
          <p:nvPr/>
        </p:nvPicPr>
        <p:blipFill rotWithShape="1">
          <a:blip r:embed="rId4" cstate="print">
            <a:extLst>
              <a:ext uri="{28A0092B-C50C-407E-A947-70E740481C1C}">
                <a14:useLocalDpi xmlns:a14="http://schemas.microsoft.com/office/drawing/2010/main" val="0"/>
              </a:ext>
            </a:extLst>
          </a:blip>
          <a:srcRect b="13325"/>
          <a:stretch/>
        </p:blipFill>
        <p:spPr>
          <a:xfrm>
            <a:off x="-419956" y="1935896"/>
            <a:ext cx="1567618" cy="3215479"/>
          </a:xfrm>
          <a:prstGeom prst="rect">
            <a:avLst/>
          </a:prstGeom>
        </p:spPr>
      </p:pic>
      <p:pic>
        <p:nvPicPr>
          <p:cNvPr id="23" name="图片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07899" y="1953182"/>
            <a:ext cx="1248760" cy="3183395"/>
          </a:xfrm>
          <a:prstGeom prst="rect">
            <a:avLst/>
          </a:prstGeom>
        </p:spPr>
      </p:pic>
      <p:sp>
        <p:nvSpPr>
          <p:cNvPr id="33" name="TextBox 32"/>
          <p:cNvSpPr txBox="1"/>
          <p:nvPr/>
        </p:nvSpPr>
        <p:spPr>
          <a:xfrm>
            <a:off x="2718122" y="3102208"/>
            <a:ext cx="3934434" cy="623258"/>
          </a:xfrm>
          <a:prstGeom prst="rect">
            <a:avLst/>
          </a:prstGeom>
          <a:noFill/>
          <a:ln w="9525">
            <a:noFill/>
            <a:miter lim="800000"/>
            <a:headEnd/>
            <a:tailEnd/>
          </a:ln>
        </p:spPr>
        <p:txBody>
          <a:bodyPr wrap="square" lIns="68589" tIns="34295" rIns="68589" bIns="34295">
            <a:spAutoFit/>
          </a:bodyPr>
          <a:lstStyle>
            <a:defPPr>
              <a:defRPr lang="zh-CN"/>
            </a:defPPr>
            <a:lvl1pPr marL="0" marR="0" lvl="0" indent="0" defTabSz="914400" eaLnBrk="1" fontAlgn="auto" latinLnBrk="0" hangingPunct="1">
              <a:lnSpc>
                <a:spcPct val="120000"/>
              </a:lnSpc>
              <a:spcBef>
                <a:spcPts val="0"/>
              </a:spcBef>
              <a:spcAft>
                <a:spcPts val="0"/>
              </a:spcAft>
              <a:buClrTx/>
              <a:buSzTx/>
              <a:buFontTx/>
              <a:buNone/>
              <a:tabLst/>
              <a:defRPr kumimoji="0" sz="1000" b="0" i="0" u="none" strike="noStrike" kern="0" cap="none" spc="0" normalizeH="0" baseline="0">
                <a:ln>
                  <a:noFill/>
                </a:ln>
                <a:solidFill>
                  <a:schemeClr val="tx1">
                    <a:lumMod val="65000"/>
                    <a:lumOff val="35000"/>
                  </a:schemeClr>
                </a:solidFill>
                <a:effectLst/>
                <a:uLnTx/>
                <a:uFillTx/>
                <a:latin typeface="微软雅黑"/>
                <a:ea typeface="微软雅黑"/>
                <a:cs typeface="Lato Light" charset="0"/>
              </a:defRPr>
            </a:lvl1pPr>
          </a:lstStyle>
          <a:p>
            <a:r>
              <a:rPr lang="zh-CN" altLang="en-US" dirty="0">
                <a:solidFill>
                  <a:schemeClr val="bg1">
                    <a:lumMod val="50000"/>
                  </a:schemeClr>
                </a:solidFill>
                <a:latin typeface="+mn-lt"/>
                <a:ea typeface="+mn-ea"/>
                <a:cs typeface="+mn-ea"/>
                <a:sym typeface="+mn-lt"/>
              </a:rPr>
              <a:t>Click to enter a brief text content, text content needs to be summarized and refined, without redundant text decoration, concise description of the itemized content. </a:t>
            </a:r>
            <a:endParaRPr lang="en-US" altLang="zh-CN" dirty="0">
              <a:solidFill>
                <a:schemeClr val="bg1">
                  <a:lumMod val="50000"/>
                </a:schemeClr>
              </a:solidFill>
              <a:latin typeface="+mn-lt"/>
              <a:ea typeface="+mn-ea"/>
              <a:cs typeface="+mn-ea"/>
              <a:sym typeface="+mn-lt"/>
            </a:endParaRPr>
          </a:p>
        </p:txBody>
      </p:sp>
      <p:sp>
        <p:nvSpPr>
          <p:cNvPr id="34" name="Freeform 5"/>
          <p:cNvSpPr>
            <a:spLocks/>
          </p:cNvSpPr>
          <p:nvPr/>
        </p:nvSpPr>
        <p:spPr bwMode="auto">
          <a:xfrm>
            <a:off x="2412554" y="3046099"/>
            <a:ext cx="177720" cy="729369"/>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dirty="0">
              <a:latin typeface="+mn-lt"/>
              <a:ea typeface="+mn-ea"/>
              <a:cs typeface="+mn-ea"/>
              <a:sym typeface="+mn-lt"/>
            </a:endParaRPr>
          </a:p>
        </p:txBody>
      </p:sp>
      <p:sp>
        <p:nvSpPr>
          <p:cNvPr id="35" name="Freeform 5"/>
          <p:cNvSpPr>
            <a:spLocks/>
          </p:cNvSpPr>
          <p:nvPr/>
        </p:nvSpPr>
        <p:spPr bwMode="auto">
          <a:xfrm flipH="1">
            <a:off x="6652556" y="3004592"/>
            <a:ext cx="177720" cy="729369"/>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dirty="0">
              <a:latin typeface="+mn-lt"/>
              <a:ea typeface="+mn-ea"/>
              <a:cs typeface="+mn-ea"/>
              <a:sym typeface="+mn-lt"/>
            </a:endParaRPr>
          </a:p>
        </p:txBody>
      </p:sp>
      <p:grpSp>
        <p:nvGrpSpPr>
          <p:cNvPr id="37" name="组合 36"/>
          <p:cNvGrpSpPr/>
          <p:nvPr/>
        </p:nvGrpSpPr>
        <p:grpSpPr>
          <a:xfrm>
            <a:off x="1009576" y="1973556"/>
            <a:ext cx="1314008" cy="1314008"/>
            <a:chOff x="792868" y="618113"/>
            <a:chExt cx="1314008" cy="1314008"/>
          </a:xfrm>
        </p:grpSpPr>
        <p:sp>
          <p:nvSpPr>
            <p:cNvPr id="42" name="同心圆 41"/>
            <p:cNvSpPr/>
            <p:nvPr/>
          </p:nvSpPr>
          <p:spPr>
            <a:xfrm>
              <a:off x="792868" y="618113"/>
              <a:ext cx="1314008" cy="1314008"/>
            </a:xfrm>
            <a:prstGeom prst="donut">
              <a:avLst>
                <a:gd name="adj" fmla="val 4879"/>
              </a:avLst>
            </a:prstGeom>
            <a:solidFill>
              <a:srgbClr val="C80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9" name="椭圆 38"/>
            <p:cNvSpPr/>
            <p:nvPr/>
          </p:nvSpPr>
          <p:spPr>
            <a:xfrm>
              <a:off x="859391" y="680166"/>
              <a:ext cx="1188000" cy="11880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9" name="组合 48"/>
          <p:cNvGrpSpPr/>
          <p:nvPr/>
        </p:nvGrpSpPr>
        <p:grpSpPr>
          <a:xfrm>
            <a:off x="2393896" y="1257742"/>
            <a:ext cx="1314008" cy="1314008"/>
            <a:chOff x="792868" y="618113"/>
            <a:chExt cx="1314008" cy="1314008"/>
          </a:xfrm>
          <a:effectLst/>
        </p:grpSpPr>
        <p:sp>
          <p:nvSpPr>
            <p:cNvPr id="52" name="同心圆 51"/>
            <p:cNvSpPr/>
            <p:nvPr/>
          </p:nvSpPr>
          <p:spPr>
            <a:xfrm>
              <a:off x="792868" y="618113"/>
              <a:ext cx="1314008" cy="1314008"/>
            </a:xfrm>
            <a:prstGeom prst="donut">
              <a:avLst>
                <a:gd name="adj" fmla="val 4879"/>
              </a:avLst>
            </a:prstGeom>
            <a:solidFill>
              <a:srgbClr val="108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1" name="椭圆 50"/>
            <p:cNvSpPr/>
            <p:nvPr/>
          </p:nvSpPr>
          <p:spPr>
            <a:xfrm>
              <a:off x="859391" y="680166"/>
              <a:ext cx="1188000" cy="1188000"/>
            </a:xfrm>
            <a:prstGeom prst="ellipse">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4" name="组合 53"/>
          <p:cNvGrpSpPr/>
          <p:nvPr/>
        </p:nvGrpSpPr>
        <p:grpSpPr>
          <a:xfrm>
            <a:off x="3978072" y="1059582"/>
            <a:ext cx="1314008" cy="1314008"/>
            <a:chOff x="792868" y="618113"/>
            <a:chExt cx="1314008" cy="1314008"/>
          </a:xfrm>
        </p:grpSpPr>
        <p:sp>
          <p:nvSpPr>
            <p:cNvPr id="57" name="同心圆 56"/>
            <p:cNvSpPr/>
            <p:nvPr/>
          </p:nvSpPr>
          <p:spPr>
            <a:xfrm>
              <a:off x="792868" y="618113"/>
              <a:ext cx="1314008" cy="1314008"/>
            </a:xfrm>
            <a:prstGeom prst="donut">
              <a:avLst>
                <a:gd name="adj" fmla="val 4879"/>
              </a:avLst>
            </a:prstGeom>
            <a:solidFill>
              <a:srgbClr val="D87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6" name="椭圆 55"/>
            <p:cNvSpPr/>
            <p:nvPr/>
          </p:nvSpPr>
          <p:spPr>
            <a:xfrm>
              <a:off x="859391" y="680166"/>
              <a:ext cx="1188000" cy="1188000"/>
            </a:xfrm>
            <a:prstGeom prst="ellipse">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9" name="组合 58"/>
          <p:cNvGrpSpPr/>
          <p:nvPr/>
        </p:nvGrpSpPr>
        <p:grpSpPr>
          <a:xfrm>
            <a:off x="5516268" y="1257742"/>
            <a:ext cx="1314008" cy="1314008"/>
            <a:chOff x="792868" y="618113"/>
            <a:chExt cx="1314008" cy="1314008"/>
          </a:xfrm>
        </p:grpSpPr>
        <p:sp>
          <p:nvSpPr>
            <p:cNvPr id="62" name="同心圆 61"/>
            <p:cNvSpPr/>
            <p:nvPr/>
          </p:nvSpPr>
          <p:spPr>
            <a:xfrm>
              <a:off x="792868" y="618113"/>
              <a:ext cx="1314008" cy="1314008"/>
            </a:xfrm>
            <a:prstGeom prst="donut">
              <a:avLst>
                <a:gd name="adj" fmla="val 4879"/>
              </a:avLst>
            </a:prstGeom>
            <a:solidFill>
              <a:srgbClr val="2297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1" name="椭圆 60"/>
            <p:cNvSpPr/>
            <p:nvPr/>
          </p:nvSpPr>
          <p:spPr>
            <a:xfrm>
              <a:off x="859391" y="680166"/>
              <a:ext cx="1188000" cy="1188000"/>
            </a:xfrm>
            <a:prstGeom prst="ellipse">
              <a:avLst/>
            </a:pr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4" name="组合 63"/>
          <p:cNvGrpSpPr/>
          <p:nvPr/>
        </p:nvGrpSpPr>
        <p:grpSpPr>
          <a:xfrm>
            <a:off x="6912466" y="1977822"/>
            <a:ext cx="1314008" cy="1314008"/>
            <a:chOff x="792868" y="618113"/>
            <a:chExt cx="1314008" cy="1314008"/>
          </a:xfrm>
        </p:grpSpPr>
        <p:sp>
          <p:nvSpPr>
            <p:cNvPr id="67" name="同心圆 66"/>
            <p:cNvSpPr/>
            <p:nvPr/>
          </p:nvSpPr>
          <p:spPr>
            <a:xfrm>
              <a:off x="792868" y="618113"/>
              <a:ext cx="1314008" cy="1314008"/>
            </a:xfrm>
            <a:prstGeom prst="donut">
              <a:avLst>
                <a:gd name="adj" fmla="val 4879"/>
              </a:avLst>
            </a:prstGeom>
            <a:solidFill>
              <a:srgbClr val="C80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6" name="椭圆 65"/>
            <p:cNvSpPr/>
            <p:nvPr/>
          </p:nvSpPr>
          <p:spPr>
            <a:xfrm>
              <a:off x="859391" y="680166"/>
              <a:ext cx="1188000" cy="1188000"/>
            </a:xfrm>
            <a:prstGeom prst="ellipse">
              <a:avLst/>
            </a:prstGeom>
            <a:blipFill>
              <a:blip r:embed="rId10"/>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0" name="TextBox 106"/>
          <p:cNvSpPr txBox="1"/>
          <p:nvPr/>
        </p:nvSpPr>
        <p:spPr>
          <a:xfrm>
            <a:off x="2051494" y="4656306"/>
            <a:ext cx="1474645" cy="199222"/>
          </a:xfrm>
          <a:prstGeom prst="rect">
            <a:avLst/>
          </a:prstGeom>
          <a:noFill/>
        </p:spPr>
        <p:txBody>
          <a:bodyPr wrap="square" lIns="0" tIns="0" rIns="0" bIns="0" rtlCol="0">
            <a:spAutoFit/>
          </a:bodyPr>
          <a:lstStyle/>
          <a:p>
            <a:pPr algn="just">
              <a:lnSpc>
                <a:spcPts val="1500"/>
              </a:lnSpc>
            </a:pPr>
            <a:r>
              <a:rPr lang="zh-CN" altLang="en-US" sz="1600" b="1" dirty="0">
                <a:solidFill>
                  <a:srgbClr val="C80A2A"/>
                </a:solidFill>
                <a:latin typeface="+mn-lt"/>
                <a:ea typeface="+mn-ea"/>
                <a:cs typeface="+mn-ea"/>
                <a:sym typeface="+mn-lt"/>
              </a:rPr>
              <a:t>A cultural park.</a:t>
            </a:r>
            <a:endParaRPr lang="en-US" altLang="zh-CN" sz="1600" b="1" dirty="0">
              <a:solidFill>
                <a:srgbClr val="C80A2A"/>
              </a:solidFill>
              <a:latin typeface="+mn-lt"/>
              <a:ea typeface="+mn-ea"/>
              <a:cs typeface="+mn-ea"/>
              <a:sym typeface="+mn-lt"/>
            </a:endParaRPr>
          </a:p>
        </p:txBody>
      </p:sp>
      <p:sp>
        <p:nvSpPr>
          <p:cNvPr id="71" name="矩形 27"/>
          <p:cNvSpPr>
            <a:spLocks noChangeArrowheads="1"/>
          </p:cNvSpPr>
          <p:nvPr/>
        </p:nvSpPr>
        <p:spPr bwMode="auto">
          <a:xfrm>
            <a:off x="3647690" y="4228728"/>
            <a:ext cx="4381488" cy="623258"/>
          </a:xfrm>
          <a:prstGeom prst="rect">
            <a:avLst/>
          </a:prstGeom>
          <a:noFill/>
          <a:ln w="9525">
            <a:noFill/>
            <a:miter lim="800000"/>
            <a:headEnd/>
            <a:tailEnd/>
          </a:ln>
        </p:spPr>
        <p:txBody>
          <a:bodyPr wrap="square" lIns="68589" tIns="34295" rIns="68589" bIns="34295">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000" b="0" i="0" u="none" strike="noStrike" kern="0" cap="none" spc="0" normalizeH="0" baseline="0" noProof="0" dirty="0">
                <a:ln>
                  <a:noFill/>
                </a:ln>
                <a:solidFill>
                  <a:schemeClr val="bg1">
                    <a:lumMod val="50000"/>
                  </a:schemeClr>
                </a:solidFill>
                <a:effectLst/>
                <a:uLnTx/>
                <a:uFillTx/>
                <a:latin typeface="+mn-lt"/>
                <a:ea typeface="+mn-ea"/>
                <a:cs typeface="+mn-ea"/>
                <a:sym typeface="+mn-lt"/>
              </a:rPr>
              <a:t>Add a detailed text description here, recommended to be relevant to the title and in line with the overall language style, the language description as simple and vivid as possible. Add a detailed text description here.</a:t>
            </a:r>
          </a:p>
        </p:txBody>
      </p:sp>
      <p:sp>
        <p:nvSpPr>
          <p:cNvPr id="41" name="标题 20"/>
          <p:cNvSpPr txBox="1">
            <a:spLocks/>
          </p:cNvSpPr>
          <p:nvPr/>
        </p:nvSpPr>
        <p:spPr bwMode="auto">
          <a:xfrm>
            <a:off x="800646" y="372489"/>
            <a:ext cx="2907258"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50" algn="ctr" rtl="0" fontAlgn="base">
              <a:spcBef>
                <a:spcPct val="0"/>
              </a:spcBef>
              <a:spcAft>
                <a:spcPct val="0"/>
              </a:spcAft>
              <a:defRPr sz="4400">
                <a:solidFill>
                  <a:schemeClr val="tx1"/>
                </a:solidFill>
                <a:latin typeface="Calibri" pitchFamily="34" charset="0"/>
                <a:ea typeface="宋体" charset="-122"/>
              </a:defRPr>
            </a:lvl6pPr>
            <a:lvl7pPr marL="914499" algn="ctr" rtl="0" fontAlgn="base">
              <a:spcBef>
                <a:spcPct val="0"/>
              </a:spcBef>
              <a:spcAft>
                <a:spcPct val="0"/>
              </a:spcAft>
              <a:defRPr sz="4400">
                <a:solidFill>
                  <a:schemeClr val="tx1"/>
                </a:solidFill>
                <a:latin typeface="Calibri" pitchFamily="34" charset="0"/>
                <a:ea typeface="宋体" charset="-122"/>
              </a:defRPr>
            </a:lvl7pPr>
            <a:lvl8pPr marL="1371748" algn="ctr" rtl="0" fontAlgn="base">
              <a:spcBef>
                <a:spcPct val="0"/>
              </a:spcBef>
              <a:spcAft>
                <a:spcPct val="0"/>
              </a:spcAft>
              <a:defRPr sz="4400">
                <a:solidFill>
                  <a:schemeClr val="tx1"/>
                </a:solidFill>
                <a:latin typeface="Calibri" pitchFamily="34" charset="0"/>
                <a:ea typeface="宋体" charset="-122"/>
              </a:defRPr>
            </a:lvl8pPr>
            <a:lvl9pPr marL="1828998" algn="ctr" rtl="0" fontAlgn="base">
              <a:spcBef>
                <a:spcPct val="0"/>
              </a:spcBef>
              <a:spcAft>
                <a:spcPct val="0"/>
              </a:spcAft>
              <a:defRPr sz="4400">
                <a:solidFill>
                  <a:schemeClr val="tx1"/>
                </a:solidFill>
                <a:latin typeface="Calibri" pitchFamily="34" charset="0"/>
                <a:ea typeface="宋体" charset="-122"/>
              </a:defRPr>
            </a:lvl9pPr>
          </a:lstStyle>
          <a:p>
            <a:r>
              <a:rPr lang="zh-CN" altLang="en-US" sz="1800" dirty="0">
                <a:solidFill>
                  <a:srgbClr val="C80A2A"/>
                </a:solidFill>
                <a:latin typeface="+mn-lt"/>
                <a:ea typeface="+mn-ea"/>
                <a:cs typeface="+mn-ea"/>
                <a:sym typeface="+mn-lt"/>
              </a:rPr>
              <a:t>Add your title.</a:t>
            </a:r>
          </a:p>
        </p:txBody>
      </p:sp>
    </p:spTree>
    <p:extLst>
      <p:ext uri="{BB962C8B-B14F-4D97-AF65-F5344CB8AC3E}">
        <p14:creationId xmlns:p14="http://schemas.microsoft.com/office/powerpoint/2010/main" val="4371334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63" presetClass="path" presetSubtype="0" accel="50000" decel="50000" fill="hold" nodeType="withEffect">
                                  <p:stCondLst>
                                    <p:cond delay="0"/>
                                  </p:stCondLst>
                                  <p:childTnLst>
                                    <p:animMotion origin="layout" path="M 0 0 L 0.25 0 E" pathEditMode="relative" ptsTypes="">
                                      <p:cBhvr>
                                        <p:cTn id="9" dur="2000" spd="-100000" fill="hold"/>
                                        <p:tgtEl>
                                          <p:spTgt spid="22"/>
                                        </p:tgtEl>
                                        <p:attrNameLst>
                                          <p:attrName>ppt_x</p:attrName>
                                          <p:attrName>ppt_y</p:attrName>
                                        </p:attrNameLst>
                                      </p:cBhvr>
                                    </p:animMotion>
                                  </p:childTnLst>
                                </p:cTn>
                              </p:par>
                              <p:par>
                                <p:cTn id="10" presetID="10"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63" presetClass="path" presetSubtype="0" accel="50000" decel="50000" fill="hold" nodeType="withEffect">
                                  <p:stCondLst>
                                    <p:cond delay="0"/>
                                  </p:stCondLst>
                                  <p:childTnLst>
                                    <p:animMotion origin="layout" path="M 4.41264E-6 3.7037E-6 L -0.2862 -0.00324 " pathEditMode="relative" rAng="0" ptsTypes="AA">
                                      <p:cBhvr>
                                        <p:cTn id="14" dur="2000" spd="-100000" fill="hold"/>
                                        <p:tgtEl>
                                          <p:spTgt spid="23"/>
                                        </p:tgtEl>
                                        <p:attrNameLst>
                                          <p:attrName>ppt_x</p:attrName>
                                          <p:attrName>ppt_y</p:attrName>
                                        </p:attrNameLst>
                                      </p:cBhvr>
                                      <p:rCtr x="-14310" y="-162"/>
                                    </p:animMotion>
                                  </p:childTnLst>
                                </p:cTn>
                              </p:par>
                            </p:childTnLst>
                          </p:cTn>
                        </p:par>
                        <p:par>
                          <p:cTn id="15" fill="hold">
                            <p:stCondLst>
                              <p:cond delay="2000"/>
                            </p:stCondLst>
                            <p:childTnLst>
                              <p:par>
                                <p:cTn id="16" presetID="1" presetClass="entr" presetSubtype="0" fill="hold" nodeType="afterEffect">
                                  <p:stCondLst>
                                    <p:cond delay="0"/>
                                  </p:stCondLst>
                                  <p:childTnLst>
                                    <p:set>
                                      <p:cBhvr>
                                        <p:cTn id="17" dur="1" fill="hold">
                                          <p:stCondLst>
                                            <p:cond delay="0"/>
                                          </p:stCondLst>
                                        </p:cTn>
                                        <p:tgtEl>
                                          <p:spTgt spid="37"/>
                                        </p:tgtEl>
                                        <p:attrNameLst>
                                          <p:attrName>style.visibility</p:attrName>
                                        </p:attrNameLst>
                                      </p:cBhvr>
                                      <p:to>
                                        <p:strVal val="visible"/>
                                      </p:to>
                                    </p:set>
                                  </p:childTnLst>
                                </p:cTn>
                              </p:par>
                              <p:par>
                                <p:cTn id="18" presetID="49" presetClass="path" presetSubtype="0" accel="50000" fill="hold" nodeType="withEffect">
                                  <p:stCondLst>
                                    <p:cond delay="0"/>
                                  </p:stCondLst>
                                  <p:childTnLst>
                                    <p:animMotion origin="layout" path="M -2.43013E-8 -1.95619E-6 L 0.31765 0.73033 " pathEditMode="relative" rAng="0" ptsTypes="AA">
                                      <p:cBhvr>
                                        <p:cTn id="19" dur="600" spd="-100000" fill="hold"/>
                                        <p:tgtEl>
                                          <p:spTgt spid="37"/>
                                        </p:tgtEl>
                                        <p:attrNameLst>
                                          <p:attrName>ppt_x</p:attrName>
                                          <p:attrName>ppt_y</p:attrName>
                                        </p:attrNameLst>
                                      </p:cBhvr>
                                      <p:rCtr x="15883" y="36501"/>
                                    </p:animMotion>
                                  </p:childTnLst>
                                </p:cTn>
                              </p:par>
                              <p:par>
                                <p:cTn id="20" presetID="1" presetClass="entr" presetSubtype="0" fill="hold" nodeType="withEffect">
                                  <p:stCondLst>
                                    <p:cond delay="200"/>
                                  </p:stCondLst>
                                  <p:childTnLst>
                                    <p:set>
                                      <p:cBhvr>
                                        <p:cTn id="21" dur="1" fill="hold">
                                          <p:stCondLst>
                                            <p:cond delay="0"/>
                                          </p:stCondLst>
                                        </p:cTn>
                                        <p:tgtEl>
                                          <p:spTgt spid="49"/>
                                        </p:tgtEl>
                                        <p:attrNameLst>
                                          <p:attrName>style.visibility</p:attrName>
                                        </p:attrNameLst>
                                      </p:cBhvr>
                                      <p:to>
                                        <p:strVal val="visible"/>
                                      </p:to>
                                    </p:set>
                                  </p:childTnLst>
                                </p:cTn>
                              </p:par>
                              <p:par>
                                <p:cTn id="22" presetID="49" presetClass="path" presetSubtype="0" accel="50000" fill="hold" nodeType="withEffect">
                                  <p:stCondLst>
                                    <p:cond delay="200"/>
                                  </p:stCondLst>
                                  <p:childTnLst>
                                    <p:animMotion origin="layout" path="M -2.63496E-6 2.62573E-6 L 0.17063 0.86917 " pathEditMode="relative" rAng="0" ptsTypes="AA">
                                      <p:cBhvr>
                                        <p:cTn id="23" dur="600" spd="-100000" fill="hold"/>
                                        <p:tgtEl>
                                          <p:spTgt spid="49"/>
                                        </p:tgtEl>
                                        <p:attrNameLst>
                                          <p:attrName>ppt_x</p:attrName>
                                          <p:attrName>ppt_y</p:attrName>
                                        </p:attrNameLst>
                                      </p:cBhvr>
                                      <p:rCtr x="8523" y="43443"/>
                                    </p:animMotion>
                                  </p:childTnLst>
                                </p:cTn>
                              </p:par>
                              <p:par>
                                <p:cTn id="24" presetID="1" presetClass="entr" presetSubtype="0" fill="hold" nodeType="withEffect">
                                  <p:stCondLst>
                                    <p:cond delay="400"/>
                                  </p:stCondLst>
                                  <p:childTnLst>
                                    <p:set>
                                      <p:cBhvr>
                                        <p:cTn id="25" dur="1" fill="hold">
                                          <p:stCondLst>
                                            <p:cond delay="0"/>
                                          </p:stCondLst>
                                        </p:cTn>
                                        <p:tgtEl>
                                          <p:spTgt spid="54"/>
                                        </p:tgtEl>
                                        <p:attrNameLst>
                                          <p:attrName>style.visibility</p:attrName>
                                        </p:attrNameLst>
                                      </p:cBhvr>
                                      <p:to>
                                        <p:strVal val="visible"/>
                                      </p:to>
                                    </p:set>
                                  </p:childTnLst>
                                </p:cTn>
                              </p:par>
                              <p:par>
                                <p:cTn id="26" presetID="49" presetClass="path" presetSubtype="0" accel="50000" fill="hold" nodeType="withEffect">
                                  <p:stCondLst>
                                    <p:cond delay="400"/>
                                  </p:stCondLst>
                                  <p:childTnLst>
                                    <p:animMotion origin="layout" path="M 0 2.00555E-6 L 0 0.88121 " pathEditMode="relative" rAng="0" ptsTypes="AA">
                                      <p:cBhvr>
                                        <p:cTn id="27" dur="600" spd="-100000" fill="hold"/>
                                        <p:tgtEl>
                                          <p:spTgt spid="54"/>
                                        </p:tgtEl>
                                        <p:attrNameLst>
                                          <p:attrName>ppt_x</p:attrName>
                                          <p:attrName>ppt_y</p:attrName>
                                        </p:attrNameLst>
                                      </p:cBhvr>
                                      <p:rCtr x="0" y="44060"/>
                                    </p:animMotion>
                                  </p:childTnLst>
                                </p:cTn>
                              </p:par>
                              <p:par>
                                <p:cTn id="28" presetID="1" presetClass="entr" presetSubtype="0" fill="hold" nodeType="withEffect">
                                  <p:stCondLst>
                                    <p:cond delay="600"/>
                                  </p:stCondLst>
                                  <p:childTnLst>
                                    <p:set>
                                      <p:cBhvr>
                                        <p:cTn id="29" dur="1" fill="hold">
                                          <p:stCondLst>
                                            <p:cond delay="0"/>
                                          </p:stCondLst>
                                        </p:cTn>
                                        <p:tgtEl>
                                          <p:spTgt spid="59"/>
                                        </p:tgtEl>
                                        <p:attrNameLst>
                                          <p:attrName>style.visibility</p:attrName>
                                        </p:attrNameLst>
                                      </p:cBhvr>
                                      <p:to>
                                        <p:strVal val="visible"/>
                                      </p:to>
                                    </p:set>
                                  </p:childTnLst>
                                </p:cTn>
                              </p:par>
                              <p:par>
                                <p:cTn id="30" presetID="49" presetClass="path" presetSubtype="0" accel="50000" fill="hold" nodeType="withEffect">
                                  <p:stCondLst>
                                    <p:cond delay="600"/>
                                  </p:stCondLst>
                                  <p:childTnLst>
                                    <p:animMotion origin="layout" path="M 3.58618E-6 2.62573E-6 L -0.17046 0.86671 " pathEditMode="relative" rAng="0" ptsTypes="AA">
                                      <p:cBhvr>
                                        <p:cTn id="31" dur="600" spd="-100000" fill="hold"/>
                                        <p:tgtEl>
                                          <p:spTgt spid="59"/>
                                        </p:tgtEl>
                                        <p:attrNameLst>
                                          <p:attrName>ppt_x</p:attrName>
                                          <p:attrName>ppt_y</p:attrName>
                                        </p:attrNameLst>
                                      </p:cBhvr>
                                      <p:rCtr x="-8523" y="43320"/>
                                    </p:animMotion>
                                  </p:childTnLst>
                                </p:cTn>
                              </p:par>
                              <p:par>
                                <p:cTn id="32" presetID="1" presetClass="entr" presetSubtype="0" fill="hold" nodeType="withEffect">
                                  <p:stCondLst>
                                    <p:cond delay="800"/>
                                  </p:stCondLst>
                                  <p:childTnLst>
                                    <p:set>
                                      <p:cBhvr>
                                        <p:cTn id="33" dur="1" fill="hold">
                                          <p:stCondLst>
                                            <p:cond delay="0"/>
                                          </p:stCondLst>
                                        </p:cTn>
                                        <p:tgtEl>
                                          <p:spTgt spid="64"/>
                                        </p:tgtEl>
                                        <p:attrNameLst>
                                          <p:attrName>style.visibility</p:attrName>
                                        </p:attrNameLst>
                                      </p:cBhvr>
                                      <p:to>
                                        <p:strVal val="visible"/>
                                      </p:to>
                                    </p:set>
                                  </p:childTnLst>
                                </p:cTn>
                              </p:par>
                              <p:par>
                                <p:cTn id="34" presetID="49" presetClass="path" presetSubtype="0" accel="50000" fill="hold" nodeType="withEffect">
                                  <p:stCondLst>
                                    <p:cond delay="800"/>
                                  </p:stCondLst>
                                  <p:childTnLst>
                                    <p:animMotion origin="layout" path="M 2.22222E-6 2.89108E-6 L -0.32778 0.75902 " pathEditMode="relative" rAng="0" ptsTypes="AA">
                                      <p:cBhvr>
                                        <p:cTn id="35" dur="600" spd="-100000" fill="hold"/>
                                        <p:tgtEl>
                                          <p:spTgt spid="64"/>
                                        </p:tgtEl>
                                        <p:attrNameLst>
                                          <p:attrName>ppt_x</p:attrName>
                                          <p:attrName>ppt_y</p:attrName>
                                        </p:attrNameLst>
                                      </p:cBhvr>
                                      <p:rCtr x="-16389" y="37951"/>
                                    </p:animMotion>
                                  </p:childTnLst>
                                </p:cTn>
                              </p:par>
                            </p:childTnLst>
                          </p:cTn>
                        </p:par>
                        <p:par>
                          <p:cTn id="36" fill="hold">
                            <p:stCondLst>
                              <p:cond delay="3400"/>
                            </p:stCondLst>
                            <p:childTnLst>
                              <p:par>
                                <p:cTn id="37" presetID="22" presetClass="entr" presetSubtype="8"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500"/>
                                        <p:tgtEl>
                                          <p:spTgt spid="30"/>
                                        </p:tgtEl>
                                      </p:cBhvr>
                                    </p:animEffect>
                                  </p:childTnLst>
                                </p:cTn>
                              </p:par>
                            </p:childTnLst>
                          </p:cTn>
                        </p:par>
                        <p:par>
                          <p:cTn id="40" fill="hold">
                            <p:stCondLst>
                              <p:cond delay="3900"/>
                            </p:stCondLst>
                            <p:childTnLst>
                              <p:par>
                                <p:cTn id="41" presetID="2" presetClass="entr" presetSubtype="2"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1+#ppt_w/2"/>
                                          </p:val>
                                        </p:tav>
                                        <p:tav tm="100000">
                                          <p:val>
                                            <p:strVal val="#ppt_x"/>
                                          </p:val>
                                        </p:tav>
                                      </p:tavLst>
                                    </p:anim>
                                    <p:anim calcmode="lin" valueType="num">
                                      <p:cBhvr additive="base">
                                        <p:cTn id="44" dur="500" fill="hold"/>
                                        <p:tgtEl>
                                          <p:spTgt spid="34"/>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fill="hold"/>
                                        <p:tgtEl>
                                          <p:spTgt spid="35"/>
                                        </p:tgtEl>
                                        <p:attrNameLst>
                                          <p:attrName>ppt_x</p:attrName>
                                        </p:attrNameLst>
                                      </p:cBhvr>
                                      <p:tavLst>
                                        <p:tav tm="0">
                                          <p:val>
                                            <p:strVal val="0-#ppt_w/2"/>
                                          </p:val>
                                        </p:tav>
                                        <p:tav tm="100000">
                                          <p:val>
                                            <p:strVal val="#ppt_x"/>
                                          </p:val>
                                        </p:tav>
                                      </p:tavLst>
                                    </p:anim>
                                    <p:anim calcmode="lin" valueType="num">
                                      <p:cBhvr additive="base">
                                        <p:cTn id="48" dur="500" fill="hold"/>
                                        <p:tgtEl>
                                          <p:spTgt spid="35"/>
                                        </p:tgtEl>
                                        <p:attrNameLst>
                                          <p:attrName>ppt_y</p:attrName>
                                        </p:attrNameLst>
                                      </p:cBhvr>
                                      <p:tavLst>
                                        <p:tav tm="0">
                                          <p:val>
                                            <p:strVal val="#ppt_y"/>
                                          </p:val>
                                        </p:tav>
                                        <p:tav tm="100000">
                                          <p:val>
                                            <p:strVal val="#ppt_y"/>
                                          </p:val>
                                        </p:tav>
                                      </p:tavLst>
                                    </p:anim>
                                  </p:childTnLst>
                                </p:cTn>
                              </p:par>
                              <p:par>
                                <p:cTn id="49" presetID="16" presetClass="entr" presetSubtype="21"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barn(inVertical)">
                                      <p:cBhvr>
                                        <p:cTn id="51" dur="500"/>
                                        <p:tgtEl>
                                          <p:spTgt spid="33"/>
                                        </p:tgtEl>
                                      </p:cBhvr>
                                    </p:animEffect>
                                  </p:childTnLst>
                                </p:cTn>
                              </p:par>
                            </p:childTnLst>
                          </p:cTn>
                        </p:par>
                        <p:par>
                          <p:cTn id="52" fill="hold">
                            <p:stCondLst>
                              <p:cond delay="4400"/>
                            </p:stCondLst>
                            <p:childTnLst>
                              <p:par>
                                <p:cTn id="53" presetID="22" presetClass="entr" presetSubtype="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left)">
                                      <p:cBhvr>
                                        <p:cTn id="55" dur="500"/>
                                        <p:tgtEl>
                                          <p:spTgt spid="36"/>
                                        </p:tgtEl>
                                      </p:cBhvr>
                                    </p:animEffect>
                                  </p:childTnLst>
                                </p:cTn>
                              </p:par>
                            </p:childTnLst>
                          </p:cTn>
                        </p:par>
                        <p:par>
                          <p:cTn id="56" fill="hold">
                            <p:stCondLst>
                              <p:cond delay="4900"/>
                            </p:stCondLst>
                            <p:childTnLst>
                              <p:par>
                                <p:cTn id="57" presetID="16" presetClass="entr" presetSubtype="21"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barn(inVertical)">
                                      <p:cBhvr>
                                        <p:cTn id="59" dur="500"/>
                                        <p:tgtEl>
                                          <p:spTgt spid="40"/>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70"/>
                                        </p:tgtEl>
                                        <p:attrNameLst>
                                          <p:attrName>style.visibility</p:attrName>
                                        </p:attrNameLst>
                                      </p:cBhvr>
                                      <p:to>
                                        <p:strVal val="visible"/>
                                      </p:to>
                                    </p:set>
                                    <p:animEffect transition="in" filter="barn(inVertical)">
                                      <p:cBhvr>
                                        <p:cTn id="62" dur="500"/>
                                        <p:tgtEl>
                                          <p:spTgt spid="70"/>
                                        </p:tgtEl>
                                      </p:cBhvr>
                                    </p:animEffect>
                                  </p:childTnLst>
                                </p:cTn>
                              </p:par>
                            </p:childTnLst>
                          </p:cTn>
                        </p:par>
                        <p:par>
                          <p:cTn id="63" fill="hold">
                            <p:stCondLst>
                              <p:cond delay="5400"/>
                            </p:stCondLst>
                            <p:childTnLst>
                              <p:par>
                                <p:cTn id="64" presetID="22" presetClass="entr" presetSubtype="8" fill="hold" grpId="0" nodeType="afterEffect">
                                  <p:stCondLst>
                                    <p:cond delay="0"/>
                                  </p:stCondLst>
                                  <p:childTnLst>
                                    <p:set>
                                      <p:cBhvr>
                                        <p:cTn id="65" dur="1" fill="hold">
                                          <p:stCondLst>
                                            <p:cond delay="0"/>
                                          </p:stCondLst>
                                        </p:cTn>
                                        <p:tgtEl>
                                          <p:spTgt spid="71"/>
                                        </p:tgtEl>
                                        <p:attrNameLst>
                                          <p:attrName>style.visibility</p:attrName>
                                        </p:attrNameLst>
                                      </p:cBhvr>
                                      <p:to>
                                        <p:strVal val="visible"/>
                                      </p:to>
                                    </p:set>
                                    <p:animEffect transition="in" filter="wipe(left)">
                                      <p:cBhvr>
                                        <p:cTn id="66"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6" grpId="0"/>
      <p:bldP spid="40" grpId="0"/>
      <p:bldP spid="33" grpId="0"/>
      <p:bldP spid="34" grpId="0" animBg="1"/>
      <p:bldP spid="35" grpId="0" animBg="1"/>
      <p:bldP spid="70" grpId="0"/>
      <p:bldP spid="7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 name="组合 96"/>
          <p:cNvGrpSpPr/>
          <p:nvPr/>
        </p:nvGrpSpPr>
        <p:grpSpPr>
          <a:xfrm>
            <a:off x="518098" y="1492424"/>
            <a:ext cx="2423069" cy="997318"/>
            <a:chOff x="1135120" y="1712161"/>
            <a:chExt cx="3205162" cy="1329347"/>
          </a:xfrm>
        </p:grpSpPr>
        <p:sp>
          <p:nvSpPr>
            <p:cNvPr id="98" name="MH_SubTitle_1"/>
            <p:cNvSpPr>
              <a:spLocks noChangeArrowheads="1"/>
            </p:cNvSpPr>
            <p:nvPr>
              <p:custDataLst>
                <p:tags r:id="rId5"/>
              </p:custDataLst>
            </p:nvPr>
          </p:nvSpPr>
          <p:spPr bwMode="auto">
            <a:xfrm flipH="1">
              <a:off x="1144645" y="1712161"/>
              <a:ext cx="319563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r" defTabSz="914400" eaLnBrk="1" fontAlgn="auto" latinLnBrk="0" hangingPunct="1">
                <a:lnSpc>
                  <a:spcPct val="100000"/>
                </a:lnSpc>
                <a:spcBef>
                  <a:spcPts val="0"/>
                </a:spcBef>
                <a:spcAft>
                  <a:spcPts val="0"/>
                </a:spcAft>
                <a:buClrTx/>
                <a:buSzTx/>
                <a:buFontTx/>
                <a:buNone/>
                <a:tabLst/>
                <a:defRPr/>
              </a:pPr>
              <a:r>
                <a:rPr lang="zh-CN" altLang="en-US" sz="1500" kern="0" dirty="0">
                  <a:solidFill>
                    <a:srgbClr val="C80A2A"/>
                  </a:solidFill>
                  <a:latin typeface="+mn-lt"/>
                  <a:ea typeface="+mn-ea"/>
                  <a:cs typeface="+mn-ea"/>
                  <a:sym typeface="+mn-lt"/>
                </a:rPr>
                <a:t>one of the recommendations.</a:t>
              </a:r>
              <a:endParaRPr kumimoji="0" lang="en-US" altLang="zh-CN" sz="1500" b="0" i="0" u="none" strike="noStrike" kern="0" cap="none" spc="0" normalizeH="0" baseline="0" noProof="0" dirty="0">
                <a:ln>
                  <a:noFill/>
                </a:ln>
                <a:solidFill>
                  <a:srgbClr val="C80A2A"/>
                </a:solidFill>
                <a:effectLst/>
                <a:uLnTx/>
                <a:uFillTx/>
                <a:latin typeface="+mn-lt"/>
                <a:ea typeface="+mn-ea"/>
                <a:cs typeface="+mn-ea"/>
                <a:sym typeface="+mn-lt"/>
              </a:endParaRPr>
            </a:p>
          </p:txBody>
        </p:sp>
        <p:sp>
          <p:nvSpPr>
            <p:cNvPr id="99" name="Rectangle 5"/>
            <p:cNvSpPr>
              <a:spLocks/>
            </p:cNvSpPr>
            <p:nvPr/>
          </p:nvSpPr>
          <p:spPr bwMode="auto">
            <a:xfrm>
              <a:off x="1135120" y="2132850"/>
              <a:ext cx="3113030" cy="908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marL="0" marR="0" lvl="0" indent="0" algn="r" defTabSz="914400" eaLnBrk="1" fontAlgn="base" latinLnBrk="0" hangingPunct="1">
                <a:lnSpc>
                  <a:spcPct val="150000"/>
                </a:lnSpc>
                <a:spcBef>
                  <a:spcPct val="0"/>
                </a:spcBef>
                <a:spcAft>
                  <a:spcPct val="0"/>
                </a:spcAft>
                <a:buClrTx/>
                <a:buSzTx/>
                <a:buFontTx/>
                <a:buNone/>
                <a:tabLst/>
                <a:defRPr/>
              </a:pPr>
              <a:r>
                <a:rPr kumimoji="0" lang="zh-CN" altLang="en-US" sz="900" b="0" i="0" u="none" strike="noStrike" kern="0" cap="none" spc="0" normalizeH="0" baseline="0" noProof="0" dirty="0">
                  <a:ln>
                    <a:noFill/>
                  </a:ln>
                  <a:solidFill>
                    <a:sysClr val="windowText" lastClr="000000">
                      <a:lumMod val="50000"/>
                      <a:lumOff val="50000"/>
                    </a:sysClr>
                  </a:solidFill>
                  <a:effectLst/>
                  <a:uLnTx/>
                  <a:uFillTx/>
                  <a:latin typeface="+mn-lt"/>
                  <a:ea typeface="+mn-ea"/>
                  <a:cs typeface="+mn-ea"/>
                  <a:sym typeface="+mn-lt"/>
                </a:rPr>
                <a:t>Add a detailed text description here, recommended to be relevant to the title and in line with the overall language style, the language description as simple and vivid as possible. Try to control the number of words per slide. </a:t>
              </a:r>
              <a:r>
                <a:rPr kumimoji="0" lang="en-US" altLang="zh-CN" sz="900" b="0" i="0" u="none" strike="noStrike" kern="0" cap="none" spc="0" normalizeH="0" baseline="0" noProof="0" dirty="0">
                  <a:ln>
                    <a:noFill/>
                  </a:ln>
                  <a:solidFill>
                    <a:sysClr val="windowText" lastClr="000000">
                      <a:lumMod val="50000"/>
                      <a:lumOff val="50000"/>
                    </a:sysClr>
                  </a:solidFill>
                  <a:effectLst/>
                  <a:uLnTx/>
                  <a:uFillTx/>
                  <a:latin typeface="+mn-lt"/>
                  <a:ea typeface="+mn-ea"/>
                  <a:cs typeface="+mn-ea"/>
                  <a:sym typeface="+mn-lt"/>
                </a:rPr>
                <a:t>200。</a:t>
              </a:r>
              <a:r>
                <a:rPr kumimoji="0" lang="zh-CN" altLang="en-US" sz="900" b="0" i="0" u="none" strike="noStrike" kern="0" cap="none" spc="0" normalizeH="0" baseline="0" noProof="0" dirty="0">
                  <a:ln>
                    <a:noFill/>
                  </a:ln>
                  <a:solidFill>
                    <a:sysClr val="windowText" lastClr="000000">
                      <a:lumMod val="50000"/>
                      <a:lumOff val="50000"/>
                    </a:sysClr>
                  </a:solidFill>
                  <a:effectLst/>
                  <a:uLnTx/>
                  <a:uFillTx/>
                  <a:latin typeface="+mn-lt"/>
                  <a:ea typeface="+mn-ea"/>
                  <a:cs typeface="+mn-ea"/>
                  <a:sym typeface="+mn-lt"/>
                </a:rPr>
                <a:t>within the word.</a:t>
              </a:r>
              <a:endParaRPr kumimoji="0" lang="en-US" altLang="zh-CN" sz="900" b="0" i="0" u="none" strike="noStrike" kern="0" cap="none" spc="0" normalizeH="0" baseline="0" noProof="0" dirty="0">
                <a:ln>
                  <a:noFill/>
                </a:ln>
                <a:solidFill>
                  <a:sysClr val="windowText" lastClr="000000">
                    <a:lumMod val="50000"/>
                    <a:lumOff val="50000"/>
                  </a:sysClr>
                </a:solidFill>
                <a:effectLst/>
                <a:uLnTx/>
                <a:uFillTx/>
                <a:latin typeface="+mn-lt"/>
                <a:ea typeface="+mn-ea"/>
                <a:cs typeface="+mn-ea"/>
                <a:sym typeface="+mn-lt"/>
              </a:endParaRPr>
            </a:p>
          </p:txBody>
        </p:sp>
      </p:grpSp>
      <p:grpSp>
        <p:nvGrpSpPr>
          <p:cNvPr id="100" name="组合 99"/>
          <p:cNvGrpSpPr/>
          <p:nvPr/>
        </p:nvGrpSpPr>
        <p:grpSpPr>
          <a:xfrm>
            <a:off x="460350" y="3220616"/>
            <a:ext cx="2419958" cy="1158208"/>
            <a:chOff x="1227252" y="3910849"/>
            <a:chExt cx="3201047" cy="1543801"/>
          </a:xfrm>
        </p:grpSpPr>
        <p:sp>
          <p:nvSpPr>
            <p:cNvPr id="101" name="MH_SubTitle_3"/>
            <p:cNvSpPr>
              <a:spLocks noChangeArrowheads="1"/>
            </p:cNvSpPr>
            <p:nvPr>
              <p:custDataLst>
                <p:tags r:id="rId4"/>
              </p:custDataLst>
            </p:nvPr>
          </p:nvSpPr>
          <p:spPr bwMode="auto">
            <a:xfrm flipH="1">
              <a:off x="1232662" y="3910849"/>
              <a:ext cx="3195637"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fontAlgn="auto">
                <a:spcBef>
                  <a:spcPts val="0"/>
                </a:spcBef>
                <a:spcAft>
                  <a:spcPts val="0"/>
                </a:spcAft>
              </a:pPr>
              <a:r>
                <a:rPr lang="zh-CN" altLang="en-US" sz="1500" kern="0" dirty="0">
                  <a:solidFill>
                    <a:srgbClr val="C80A2A"/>
                  </a:solidFill>
                  <a:latin typeface="+mn-lt"/>
                  <a:ea typeface="+mn-ea"/>
                  <a:cs typeface="+mn-ea"/>
                  <a:sym typeface="+mn-lt"/>
                </a:rPr>
                <a:t>Recommendation THREE.</a:t>
              </a:r>
              <a:endParaRPr lang="en-US" altLang="zh-CN" sz="1500" kern="0" dirty="0">
                <a:solidFill>
                  <a:srgbClr val="C80A2A"/>
                </a:solidFill>
                <a:latin typeface="+mn-lt"/>
                <a:ea typeface="+mn-ea"/>
                <a:cs typeface="+mn-ea"/>
                <a:sym typeface="+mn-lt"/>
              </a:endParaRPr>
            </a:p>
          </p:txBody>
        </p:sp>
        <p:sp>
          <p:nvSpPr>
            <p:cNvPr id="102" name="Rectangle 5"/>
            <p:cNvSpPr>
              <a:spLocks/>
            </p:cNvSpPr>
            <p:nvPr/>
          </p:nvSpPr>
          <p:spPr bwMode="auto">
            <a:xfrm>
              <a:off x="1227252" y="4348999"/>
              <a:ext cx="3113030" cy="110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marL="0" marR="0" lvl="0" indent="0" algn="r" defTabSz="914400" eaLnBrk="1" fontAlgn="base" latinLnBrk="0" hangingPunct="1">
                <a:lnSpc>
                  <a:spcPct val="150000"/>
                </a:lnSpc>
                <a:spcBef>
                  <a:spcPct val="0"/>
                </a:spcBef>
                <a:spcAft>
                  <a:spcPct val="0"/>
                </a:spcAft>
                <a:buClrTx/>
                <a:buSzTx/>
                <a:buFontTx/>
                <a:buNone/>
                <a:tabLst/>
                <a:defRPr/>
              </a:pPr>
              <a:r>
                <a:rPr kumimoji="0" lang="zh-CN" altLang="en-US" sz="900" b="0" i="0" u="none" strike="noStrike" kern="0" cap="none" spc="0" normalizeH="0" baseline="0" noProof="0" dirty="0">
                  <a:ln>
                    <a:noFill/>
                  </a:ln>
                  <a:solidFill>
                    <a:sysClr val="windowText" lastClr="000000">
                      <a:lumMod val="50000"/>
                      <a:lumOff val="50000"/>
                    </a:sysClr>
                  </a:solidFill>
                  <a:effectLst/>
                  <a:uLnTx/>
                  <a:uFillTx/>
                  <a:latin typeface="+mn-lt"/>
                  <a:ea typeface="+mn-ea"/>
                  <a:cs typeface="+mn-ea"/>
                  <a:sym typeface="+mn-lt"/>
                </a:rPr>
                <a:t>Add a detailed text description here, recommended to be relevant to the title and in line with the overall language style, the language description as simple and vivid as possible. Try to control the number of words per slide. </a:t>
              </a:r>
              <a:r>
                <a:rPr kumimoji="0" lang="en-US" altLang="zh-CN" sz="900" b="0" i="0" u="none" strike="noStrike" kern="0" cap="none" spc="0" normalizeH="0" baseline="0" noProof="0" dirty="0">
                  <a:ln>
                    <a:noFill/>
                  </a:ln>
                  <a:solidFill>
                    <a:sysClr val="windowText" lastClr="000000">
                      <a:lumMod val="50000"/>
                      <a:lumOff val="50000"/>
                    </a:sysClr>
                  </a:solidFill>
                  <a:effectLst/>
                  <a:uLnTx/>
                  <a:uFillTx/>
                  <a:latin typeface="+mn-lt"/>
                  <a:ea typeface="+mn-ea"/>
                  <a:cs typeface="+mn-ea"/>
                  <a:sym typeface="+mn-lt"/>
                </a:rPr>
                <a:t>200。</a:t>
              </a:r>
              <a:r>
                <a:rPr kumimoji="0" lang="zh-CN" altLang="en-US" sz="900" b="0" i="0" u="none" strike="noStrike" kern="0" cap="none" spc="0" normalizeH="0" baseline="0" noProof="0" dirty="0">
                  <a:ln>
                    <a:noFill/>
                  </a:ln>
                  <a:solidFill>
                    <a:sysClr val="windowText" lastClr="000000">
                      <a:lumMod val="50000"/>
                      <a:lumOff val="50000"/>
                    </a:sysClr>
                  </a:solidFill>
                  <a:effectLst/>
                  <a:uLnTx/>
                  <a:uFillTx/>
                  <a:latin typeface="+mn-lt"/>
                  <a:ea typeface="+mn-ea"/>
                  <a:cs typeface="+mn-ea"/>
                  <a:sym typeface="+mn-lt"/>
                </a:rPr>
                <a:t>within the word.</a:t>
              </a:r>
              <a:endParaRPr kumimoji="0" lang="en-US" altLang="zh-CN" sz="900" b="0" i="0" u="none" strike="noStrike" kern="0" cap="none" spc="0" normalizeH="0" baseline="0" noProof="0" dirty="0">
                <a:ln>
                  <a:noFill/>
                </a:ln>
                <a:solidFill>
                  <a:sysClr val="windowText" lastClr="000000">
                    <a:lumMod val="50000"/>
                    <a:lumOff val="50000"/>
                  </a:sysClr>
                </a:solidFill>
                <a:effectLst/>
                <a:uLnTx/>
                <a:uFillTx/>
                <a:latin typeface="+mn-lt"/>
                <a:ea typeface="+mn-ea"/>
                <a:cs typeface="+mn-ea"/>
                <a:sym typeface="+mn-lt"/>
              </a:endParaRPr>
            </a:p>
          </p:txBody>
        </p:sp>
      </p:grpSp>
      <p:grpSp>
        <p:nvGrpSpPr>
          <p:cNvPr id="103" name="组合 102"/>
          <p:cNvGrpSpPr/>
          <p:nvPr/>
        </p:nvGrpSpPr>
        <p:grpSpPr>
          <a:xfrm>
            <a:off x="6015112" y="1570262"/>
            <a:ext cx="2417069" cy="1146298"/>
            <a:chOff x="7548619" y="2771632"/>
            <a:chExt cx="3197225" cy="1527926"/>
          </a:xfrm>
        </p:grpSpPr>
        <p:sp>
          <p:nvSpPr>
            <p:cNvPr id="104" name="MH_SubTitle_2"/>
            <p:cNvSpPr>
              <a:spLocks noChangeArrowheads="1"/>
            </p:cNvSpPr>
            <p:nvPr>
              <p:custDataLst>
                <p:tags r:id="rId3"/>
              </p:custDataLst>
            </p:nvPr>
          </p:nvSpPr>
          <p:spPr bwMode="auto">
            <a:xfrm>
              <a:off x="7548619" y="2771632"/>
              <a:ext cx="31972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auto">
                <a:spcBef>
                  <a:spcPts val="0"/>
                </a:spcBef>
                <a:spcAft>
                  <a:spcPts val="0"/>
                </a:spcAft>
              </a:pPr>
              <a:r>
                <a:rPr lang="zh-CN" altLang="en-US" sz="1500" kern="0" dirty="0">
                  <a:solidFill>
                    <a:srgbClr val="C80A2A"/>
                  </a:solidFill>
                  <a:latin typeface="+mn-lt"/>
                  <a:ea typeface="+mn-ea"/>
                  <a:cs typeface="+mn-ea"/>
                  <a:sym typeface="+mn-lt"/>
                </a:rPr>
                <a:t>Recommendation II.</a:t>
              </a:r>
              <a:endParaRPr lang="en-US" altLang="zh-CN" sz="1500" kern="0" dirty="0">
                <a:solidFill>
                  <a:srgbClr val="C80A2A"/>
                </a:solidFill>
                <a:latin typeface="+mn-lt"/>
                <a:ea typeface="+mn-ea"/>
                <a:cs typeface="+mn-ea"/>
                <a:sym typeface="+mn-lt"/>
              </a:endParaRPr>
            </a:p>
          </p:txBody>
        </p:sp>
        <p:sp>
          <p:nvSpPr>
            <p:cNvPr id="105" name="Rectangle 5"/>
            <p:cNvSpPr>
              <a:spLocks/>
            </p:cNvSpPr>
            <p:nvPr/>
          </p:nvSpPr>
          <p:spPr bwMode="auto">
            <a:xfrm>
              <a:off x="7632814" y="3193907"/>
              <a:ext cx="3113030" cy="110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marL="0" marR="0" lvl="0" indent="0" defTabSz="914400" eaLnBrk="1" fontAlgn="base" latinLnBrk="0" hangingPunct="1">
                <a:lnSpc>
                  <a:spcPct val="150000"/>
                </a:lnSpc>
                <a:spcBef>
                  <a:spcPct val="0"/>
                </a:spcBef>
                <a:spcAft>
                  <a:spcPct val="0"/>
                </a:spcAft>
                <a:buClrTx/>
                <a:buSzTx/>
                <a:buFontTx/>
                <a:buNone/>
                <a:tabLst/>
                <a:defRPr/>
              </a:pPr>
              <a:r>
                <a:rPr kumimoji="0" lang="zh-CN" altLang="en-US" sz="900" b="0" i="0" u="none" strike="noStrike" kern="0" cap="none" spc="0" normalizeH="0" baseline="0" noProof="0" dirty="0">
                  <a:ln>
                    <a:noFill/>
                  </a:ln>
                  <a:solidFill>
                    <a:sysClr val="windowText" lastClr="000000">
                      <a:lumMod val="50000"/>
                      <a:lumOff val="50000"/>
                    </a:sysClr>
                  </a:solidFill>
                  <a:effectLst/>
                  <a:uLnTx/>
                  <a:uFillTx/>
                  <a:latin typeface="+mn-lt"/>
                  <a:ea typeface="+mn-ea"/>
                  <a:cs typeface="+mn-ea"/>
                  <a:sym typeface="+mn-lt"/>
                </a:rPr>
                <a:t>Add a detailed text description here, recommended to be relevant to the title and in line with the overall language style, the language description as simple and vivid as possible. Try to control the number of words per slide. </a:t>
              </a:r>
              <a:r>
                <a:rPr kumimoji="0" lang="en-US" altLang="zh-CN" sz="900" b="0" i="0" u="none" strike="noStrike" kern="0" cap="none" spc="0" normalizeH="0" baseline="0" noProof="0" dirty="0">
                  <a:ln>
                    <a:noFill/>
                  </a:ln>
                  <a:solidFill>
                    <a:sysClr val="windowText" lastClr="000000">
                      <a:lumMod val="50000"/>
                      <a:lumOff val="50000"/>
                    </a:sysClr>
                  </a:solidFill>
                  <a:effectLst/>
                  <a:uLnTx/>
                  <a:uFillTx/>
                  <a:latin typeface="+mn-lt"/>
                  <a:ea typeface="+mn-ea"/>
                  <a:cs typeface="+mn-ea"/>
                  <a:sym typeface="+mn-lt"/>
                </a:rPr>
                <a:t>200。</a:t>
              </a:r>
              <a:r>
                <a:rPr kumimoji="0" lang="zh-CN" altLang="en-US" sz="900" b="0" i="0" u="none" strike="noStrike" kern="0" cap="none" spc="0" normalizeH="0" baseline="0" noProof="0" dirty="0">
                  <a:ln>
                    <a:noFill/>
                  </a:ln>
                  <a:solidFill>
                    <a:sysClr val="windowText" lastClr="000000">
                      <a:lumMod val="50000"/>
                      <a:lumOff val="50000"/>
                    </a:sysClr>
                  </a:solidFill>
                  <a:effectLst/>
                  <a:uLnTx/>
                  <a:uFillTx/>
                  <a:latin typeface="+mn-lt"/>
                  <a:ea typeface="+mn-ea"/>
                  <a:cs typeface="+mn-ea"/>
                  <a:sym typeface="+mn-lt"/>
                </a:rPr>
                <a:t>within the word.</a:t>
              </a:r>
              <a:endParaRPr kumimoji="0" lang="en-US" altLang="zh-CN" sz="900" b="0" i="0" u="none" strike="noStrike" kern="0" cap="none" spc="0" normalizeH="0" baseline="0" noProof="0" dirty="0">
                <a:ln>
                  <a:noFill/>
                </a:ln>
                <a:solidFill>
                  <a:sysClr val="windowText" lastClr="000000">
                    <a:lumMod val="50000"/>
                    <a:lumOff val="50000"/>
                  </a:sysClr>
                </a:solidFill>
                <a:effectLst/>
                <a:uLnTx/>
                <a:uFillTx/>
                <a:latin typeface="+mn-lt"/>
                <a:ea typeface="+mn-ea"/>
                <a:cs typeface="+mn-ea"/>
                <a:sym typeface="+mn-lt"/>
              </a:endParaRPr>
            </a:p>
          </p:txBody>
        </p:sp>
      </p:grpSp>
      <p:grpSp>
        <p:nvGrpSpPr>
          <p:cNvPr id="106" name="组合 105"/>
          <p:cNvGrpSpPr/>
          <p:nvPr/>
        </p:nvGrpSpPr>
        <p:grpSpPr>
          <a:xfrm>
            <a:off x="6052316" y="3238906"/>
            <a:ext cx="2417069" cy="1146298"/>
            <a:chOff x="8055032" y="4676860"/>
            <a:chExt cx="3197225" cy="1527926"/>
          </a:xfrm>
        </p:grpSpPr>
        <p:sp>
          <p:nvSpPr>
            <p:cNvPr id="107" name="MH_SubTitle_2"/>
            <p:cNvSpPr>
              <a:spLocks noChangeArrowheads="1"/>
            </p:cNvSpPr>
            <p:nvPr>
              <p:custDataLst>
                <p:tags r:id="rId2"/>
              </p:custDataLst>
            </p:nvPr>
          </p:nvSpPr>
          <p:spPr bwMode="auto">
            <a:xfrm>
              <a:off x="8055032" y="4676860"/>
              <a:ext cx="31972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auto">
                <a:spcBef>
                  <a:spcPts val="0"/>
                </a:spcBef>
                <a:spcAft>
                  <a:spcPts val="0"/>
                </a:spcAft>
              </a:pPr>
              <a:r>
                <a:rPr lang="zh-CN" altLang="en-US" sz="1500" kern="0" dirty="0">
                  <a:solidFill>
                    <a:srgbClr val="C80A2A"/>
                  </a:solidFill>
                  <a:latin typeface="+mn-lt"/>
                  <a:ea typeface="+mn-ea"/>
                  <a:cs typeface="+mn-ea"/>
                  <a:sym typeface="+mn-lt"/>
                </a:rPr>
                <a:t>Recommendation FOUR.</a:t>
              </a:r>
              <a:endParaRPr lang="en-US" altLang="zh-CN" sz="1500" kern="0" dirty="0">
                <a:solidFill>
                  <a:srgbClr val="C80A2A"/>
                </a:solidFill>
                <a:latin typeface="+mn-lt"/>
                <a:ea typeface="+mn-ea"/>
                <a:cs typeface="+mn-ea"/>
                <a:sym typeface="+mn-lt"/>
              </a:endParaRPr>
            </a:p>
          </p:txBody>
        </p:sp>
        <p:sp>
          <p:nvSpPr>
            <p:cNvPr id="108" name="Rectangle 5"/>
            <p:cNvSpPr>
              <a:spLocks/>
            </p:cNvSpPr>
            <p:nvPr/>
          </p:nvSpPr>
          <p:spPr bwMode="auto">
            <a:xfrm>
              <a:off x="8097129" y="5099135"/>
              <a:ext cx="3113030" cy="110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marL="0" marR="0" lvl="0" indent="0" defTabSz="914400" eaLnBrk="1" fontAlgn="base" latinLnBrk="0" hangingPunct="1">
                <a:lnSpc>
                  <a:spcPct val="150000"/>
                </a:lnSpc>
                <a:spcBef>
                  <a:spcPct val="0"/>
                </a:spcBef>
                <a:spcAft>
                  <a:spcPct val="0"/>
                </a:spcAft>
                <a:buClrTx/>
                <a:buSzTx/>
                <a:buFontTx/>
                <a:buNone/>
                <a:tabLst/>
                <a:defRPr/>
              </a:pPr>
              <a:r>
                <a:rPr kumimoji="0" lang="zh-CN" altLang="en-US" sz="900" b="0" i="0" u="none" strike="noStrike" kern="0" cap="none" spc="0" normalizeH="0" baseline="0" noProof="0" dirty="0">
                  <a:ln>
                    <a:noFill/>
                  </a:ln>
                  <a:solidFill>
                    <a:sysClr val="windowText" lastClr="000000">
                      <a:lumMod val="50000"/>
                      <a:lumOff val="50000"/>
                    </a:sysClr>
                  </a:solidFill>
                  <a:effectLst/>
                  <a:uLnTx/>
                  <a:uFillTx/>
                  <a:latin typeface="+mn-lt"/>
                  <a:ea typeface="+mn-ea"/>
                  <a:cs typeface="+mn-ea"/>
                  <a:sym typeface="+mn-lt"/>
                </a:rPr>
                <a:t>Add a detailed text description here, recommended to be relevant to the title and in line with the overall language style, the language description as simple and vivid as possible. Try to control the number of words per slide. </a:t>
              </a:r>
              <a:r>
                <a:rPr kumimoji="0" lang="en-US" altLang="zh-CN" sz="900" b="0" i="0" u="none" strike="noStrike" kern="0" cap="none" spc="0" normalizeH="0" baseline="0" noProof="0" dirty="0">
                  <a:ln>
                    <a:noFill/>
                  </a:ln>
                  <a:solidFill>
                    <a:sysClr val="windowText" lastClr="000000">
                      <a:lumMod val="50000"/>
                      <a:lumOff val="50000"/>
                    </a:sysClr>
                  </a:solidFill>
                  <a:effectLst/>
                  <a:uLnTx/>
                  <a:uFillTx/>
                  <a:latin typeface="+mn-lt"/>
                  <a:ea typeface="+mn-ea"/>
                  <a:cs typeface="+mn-ea"/>
                  <a:sym typeface="+mn-lt"/>
                </a:rPr>
                <a:t>200。</a:t>
              </a:r>
              <a:r>
                <a:rPr kumimoji="0" lang="zh-CN" altLang="en-US" sz="900" b="0" i="0" u="none" strike="noStrike" kern="0" cap="none" spc="0" normalizeH="0" baseline="0" noProof="0" dirty="0">
                  <a:ln>
                    <a:noFill/>
                  </a:ln>
                  <a:solidFill>
                    <a:sysClr val="windowText" lastClr="000000">
                      <a:lumMod val="50000"/>
                      <a:lumOff val="50000"/>
                    </a:sysClr>
                  </a:solidFill>
                  <a:effectLst/>
                  <a:uLnTx/>
                  <a:uFillTx/>
                  <a:latin typeface="+mn-lt"/>
                  <a:ea typeface="+mn-ea"/>
                  <a:cs typeface="+mn-ea"/>
                  <a:sym typeface="+mn-lt"/>
                </a:rPr>
                <a:t>within the word.</a:t>
              </a:r>
              <a:endParaRPr kumimoji="0" lang="en-US" altLang="zh-CN" sz="900" b="0" i="0" u="none" strike="noStrike" kern="0" cap="none" spc="0" normalizeH="0" baseline="0" noProof="0" dirty="0">
                <a:ln>
                  <a:noFill/>
                </a:ln>
                <a:solidFill>
                  <a:sysClr val="windowText" lastClr="000000">
                    <a:lumMod val="50000"/>
                    <a:lumOff val="50000"/>
                  </a:sysClr>
                </a:solidFill>
                <a:effectLst/>
                <a:uLnTx/>
                <a:uFillTx/>
                <a:latin typeface="+mn-lt"/>
                <a:ea typeface="+mn-ea"/>
                <a:cs typeface="+mn-ea"/>
                <a:sym typeface="+mn-lt"/>
              </a:endParaRPr>
            </a:p>
          </p:txBody>
        </p:sp>
      </p:grpSp>
      <p:sp>
        <p:nvSpPr>
          <p:cNvPr id="47" name="标题 20"/>
          <p:cNvSpPr txBox="1">
            <a:spLocks/>
          </p:cNvSpPr>
          <p:nvPr/>
        </p:nvSpPr>
        <p:spPr bwMode="auto">
          <a:xfrm>
            <a:off x="800646" y="372489"/>
            <a:ext cx="3412108"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50" algn="ctr" rtl="0" fontAlgn="base">
              <a:spcBef>
                <a:spcPct val="0"/>
              </a:spcBef>
              <a:spcAft>
                <a:spcPct val="0"/>
              </a:spcAft>
              <a:defRPr sz="4400">
                <a:solidFill>
                  <a:schemeClr val="tx1"/>
                </a:solidFill>
                <a:latin typeface="Calibri" pitchFamily="34" charset="0"/>
                <a:ea typeface="宋体" charset="-122"/>
              </a:defRPr>
            </a:lvl6pPr>
            <a:lvl7pPr marL="914499" algn="ctr" rtl="0" fontAlgn="base">
              <a:spcBef>
                <a:spcPct val="0"/>
              </a:spcBef>
              <a:spcAft>
                <a:spcPct val="0"/>
              </a:spcAft>
              <a:defRPr sz="4400">
                <a:solidFill>
                  <a:schemeClr val="tx1"/>
                </a:solidFill>
                <a:latin typeface="Calibri" pitchFamily="34" charset="0"/>
                <a:ea typeface="宋体" charset="-122"/>
              </a:defRPr>
            </a:lvl7pPr>
            <a:lvl8pPr marL="1371748" algn="ctr" rtl="0" fontAlgn="base">
              <a:spcBef>
                <a:spcPct val="0"/>
              </a:spcBef>
              <a:spcAft>
                <a:spcPct val="0"/>
              </a:spcAft>
              <a:defRPr sz="4400">
                <a:solidFill>
                  <a:schemeClr val="tx1"/>
                </a:solidFill>
                <a:latin typeface="Calibri" pitchFamily="34" charset="0"/>
                <a:ea typeface="宋体" charset="-122"/>
              </a:defRPr>
            </a:lvl8pPr>
            <a:lvl9pPr marL="1828998" algn="ctr" rtl="0" fontAlgn="base">
              <a:spcBef>
                <a:spcPct val="0"/>
              </a:spcBef>
              <a:spcAft>
                <a:spcPct val="0"/>
              </a:spcAft>
              <a:defRPr sz="4400">
                <a:solidFill>
                  <a:schemeClr val="tx1"/>
                </a:solidFill>
                <a:latin typeface="Calibri" pitchFamily="34" charset="0"/>
                <a:ea typeface="宋体" charset="-122"/>
              </a:defRPr>
            </a:lvl9pPr>
          </a:lstStyle>
          <a:p>
            <a:r>
              <a:rPr lang="zh-CN" altLang="en-US" sz="1800" dirty="0">
                <a:solidFill>
                  <a:srgbClr val="C80A2A"/>
                </a:solidFill>
                <a:latin typeface="+mn-lt"/>
                <a:ea typeface="+mn-ea"/>
                <a:cs typeface="+mn-ea"/>
                <a:sym typeface="+mn-lt"/>
              </a:rPr>
              <a:t>Add your title.</a:t>
            </a:r>
          </a:p>
        </p:txBody>
      </p:sp>
      <p:pic>
        <p:nvPicPr>
          <p:cNvPr id="132" name="图片占位符 30"/>
          <p:cNvPicPr>
            <a:picLocks noChangeAspect="1"/>
          </p:cNvPicPr>
          <p:nvPr/>
        </p:nvPicPr>
        <p:blipFill>
          <a:blip r:embed="rId8" cstate="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l="18727" r="18727"/>
          <a:stretch>
            <a:fillRect/>
          </a:stretch>
        </p:blipFill>
        <p:spPr>
          <a:xfrm>
            <a:off x="3303674" y="1678101"/>
            <a:ext cx="1101853" cy="1101854"/>
          </a:xfrm>
          <a:prstGeom prst="rect">
            <a:avLst/>
          </a:prstGeom>
          <a:ln>
            <a:solidFill>
              <a:schemeClr val="bg1">
                <a:lumMod val="75000"/>
              </a:schemeClr>
            </a:solidFill>
          </a:ln>
        </p:spPr>
      </p:pic>
      <p:pic>
        <p:nvPicPr>
          <p:cNvPr id="133" name="图片占位符 32"/>
          <p:cNvPicPr>
            <a:picLocks noChangeAspect="1"/>
          </p:cNvPicPr>
          <p:nvPr/>
        </p:nvPicPr>
        <p:blipFill>
          <a:blip r:embed="rId10" cstate="print">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val="0"/>
              </a:ext>
            </a:extLst>
          </a:blip>
          <a:srcRect l="16699" r="16699"/>
          <a:stretch>
            <a:fillRect/>
          </a:stretch>
        </p:blipFill>
        <p:spPr>
          <a:xfrm>
            <a:off x="4572547" y="1678101"/>
            <a:ext cx="1101853" cy="1101854"/>
          </a:xfrm>
          <a:prstGeom prst="rect">
            <a:avLst/>
          </a:prstGeom>
          <a:ln>
            <a:solidFill>
              <a:schemeClr val="bg1">
                <a:lumMod val="75000"/>
              </a:schemeClr>
            </a:solidFill>
          </a:ln>
        </p:spPr>
      </p:pic>
      <p:pic>
        <p:nvPicPr>
          <p:cNvPr id="134" name="图片占位符 34"/>
          <p:cNvPicPr>
            <a:picLocks noChangeAspect="1"/>
          </p:cNvPicPr>
          <p:nvPr/>
        </p:nvPicPr>
        <p:blipFill>
          <a:blip r:embed="rId12" cstate="print">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val="0"/>
              </a:ext>
            </a:extLst>
          </a:blip>
          <a:srcRect l="14700" r="14700"/>
          <a:stretch>
            <a:fillRect/>
          </a:stretch>
        </p:blipFill>
        <p:spPr>
          <a:xfrm>
            <a:off x="3303674" y="2904090"/>
            <a:ext cx="1101853" cy="1101854"/>
          </a:xfrm>
          <a:prstGeom prst="rect">
            <a:avLst/>
          </a:prstGeom>
          <a:ln>
            <a:solidFill>
              <a:schemeClr val="bg1">
                <a:lumMod val="75000"/>
              </a:schemeClr>
            </a:solidFill>
          </a:ln>
        </p:spPr>
      </p:pic>
      <p:pic>
        <p:nvPicPr>
          <p:cNvPr id="135" name="图片占位符 36"/>
          <p:cNvPicPr>
            <a:picLocks noChangeAspect="1"/>
          </p:cNvPicPr>
          <p:nvPr/>
        </p:nvPicPr>
        <p:blipFill>
          <a:blip r:embed="rId13" cstate="print">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val="0"/>
              </a:ext>
            </a:extLst>
          </a:blip>
          <a:srcRect l="16650" r="16650"/>
          <a:stretch>
            <a:fillRect/>
          </a:stretch>
        </p:blipFill>
        <p:spPr>
          <a:xfrm>
            <a:off x="4572547" y="2904090"/>
            <a:ext cx="1101853" cy="1101854"/>
          </a:xfrm>
          <a:custGeom>
            <a:avLst/>
            <a:gdLst>
              <a:gd name="connsiteX0" fmla="*/ 0 w 1469137"/>
              <a:gd name="connsiteY0" fmla="*/ 0 h 1469138"/>
              <a:gd name="connsiteX1" fmla="*/ 1469137 w 1469137"/>
              <a:gd name="connsiteY1" fmla="*/ 0 h 1469138"/>
              <a:gd name="connsiteX2" fmla="*/ 1469137 w 1469137"/>
              <a:gd name="connsiteY2" fmla="*/ 1469138 h 1469138"/>
              <a:gd name="connsiteX3" fmla="*/ 0 w 1469137"/>
              <a:gd name="connsiteY3" fmla="*/ 1469138 h 1469138"/>
            </a:gdLst>
            <a:ahLst/>
            <a:cxnLst>
              <a:cxn ang="0">
                <a:pos x="connsiteX0" y="connsiteY0"/>
              </a:cxn>
              <a:cxn ang="0">
                <a:pos x="connsiteX1" y="connsiteY1"/>
              </a:cxn>
              <a:cxn ang="0">
                <a:pos x="connsiteX2" y="connsiteY2"/>
              </a:cxn>
              <a:cxn ang="0">
                <a:pos x="connsiteX3" y="connsiteY3"/>
              </a:cxn>
            </a:cxnLst>
            <a:rect l="l" t="t" r="r" b="b"/>
            <a:pathLst>
              <a:path w="1469137" h="1469138">
                <a:moveTo>
                  <a:pt x="0" y="0"/>
                </a:moveTo>
                <a:lnTo>
                  <a:pt x="1469137" y="0"/>
                </a:lnTo>
                <a:lnTo>
                  <a:pt x="1469137" y="1469138"/>
                </a:lnTo>
                <a:lnTo>
                  <a:pt x="0" y="1469138"/>
                </a:lnTo>
                <a:close/>
              </a:path>
            </a:pathLst>
          </a:custGeom>
          <a:ln>
            <a:solidFill>
              <a:schemeClr val="bg1">
                <a:lumMod val="75000"/>
              </a:schemeClr>
            </a:solidFill>
          </a:ln>
        </p:spPr>
      </p:pic>
      <p:sp>
        <p:nvSpPr>
          <p:cNvPr id="136" name="椭圆 135"/>
          <p:cNvSpPr/>
          <p:nvPr/>
        </p:nvSpPr>
        <p:spPr>
          <a:xfrm>
            <a:off x="3042416" y="1432676"/>
            <a:ext cx="522515" cy="5225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dirty="0">
                <a:cs typeface="+mn-ea"/>
                <a:sym typeface="+mn-lt"/>
              </a:rPr>
              <a:t>1</a:t>
            </a:r>
            <a:endParaRPr lang="zh-CN" altLang="en-US" sz="1500" dirty="0">
              <a:cs typeface="+mn-ea"/>
              <a:sym typeface="+mn-lt"/>
            </a:endParaRPr>
          </a:p>
        </p:txBody>
      </p:sp>
      <p:sp>
        <p:nvSpPr>
          <p:cNvPr id="137" name="椭圆 136"/>
          <p:cNvSpPr/>
          <p:nvPr/>
        </p:nvSpPr>
        <p:spPr>
          <a:xfrm>
            <a:off x="3042416" y="3749793"/>
            <a:ext cx="522515" cy="5225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dirty="0">
                <a:cs typeface="+mn-ea"/>
                <a:sym typeface="+mn-lt"/>
              </a:rPr>
              <a:t>3</a:t>
            </a:r>
            <a:endParaRPr lang="zh-CN" altLang="en-US" sz="1500" dirty="0">
              <a:cs typeface="+mn-ea"/>
              <a:sym typeface="+mn-lt"/>
            </a:endParaRPr>
          </a:p>
        </p:txBody>
      </p:sp>
      <p:sp>
        <p:nvSpPr>
          <p:cNvPr id="138" name="椭圆 137"/>
          <p:cNvSpPr/>
          <p:nvPr/>
        </p:nvSpPr>
        <p:spPr>
          <a:xfrm>
            <a:off x="5419279" y="1432676"/>
            <a:ext cx="522515" cy="5225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dirty="0">
                <a:cs typeface="+mn-ea"/>
                <a:sym typeface="+mn-lt"/>
              </a:rPr>
              <a:t>2</a:t>
            </a:r>
            <a:endParaRPr lang="zh-CN" altLang="en-US" sz="1500" dirty="0">
              <a:cs typeface="+mn-ea"/>
              <a:sym typeface="+mn-lt"/>
            </a:endParaRPr>
          </a:p>
        </p:txBody>
      </p:sp>
      <p:sp>
        <p:nvSpPr>
          <p:cNvPr id="139" name="椭圆 138"/>
          <p:cNvSpPr/>
          <p:nvPr/>
        </p:nvSpPr>
        <p:spPr>
          <a:xfrm>
            <a:off x="5419279" y="3749793"/>
            <a:ext cx="522515" cy="52251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dirty="0">
                <a:cs typeface="+mn-ea"/>
                <a:sym typeface="+mn-lt"/>
              </a:rPr>
              <a:t>4</a:t>
            </a:r>
            <a:endParaRPr lang="zh-CN" altLang="en-US" sz="1500" dirty="0">
              <a:cs typeface="+mn-ea"/>
              <a:sym typeface="+mn-lt"/>
            </a:endParaRPr>
          </a:p>
        </p:txBody>
      </p:sp>
    </p:spTree>
    <p:extLst>
      <p:ext uri="{BB962C8B-B14F-4D97-AF65-F5344CB8AC3E}">
        <p14:creationId xmlns:p14="http://schemas.microsoft.com/office/powerpoint/2010/main" val="8834890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132"/>
                                        </p:tgtEl>
                                        <p:attrNameLst>
                                          <p:attrName>style.visibility</p:attrName>
                                        </p:attrNameLst>
                                      </p:cBhvr>
                                      <p:to>
                                        <p:strVal val="visible"/>
                                      </p:to>
                                    </p:set>
                                    <p:anim calcmode="lin" valueType="num">
                                      <p:cBhvr>
                                        <p:cTn id="7" dur="500" fill="hold"/>
                                        <p:tgtEl>
                                          <p:spTgt spid="132"/>
                                        </p:tgtEl>
                                        <p:attrNameLst>
                                          <p:attrName>ppt_w</p:attrName>
                                        </p:attrNameLst>
                                      </p:cBhvr>
                                      <p:tavLst>
                                        <p:tav tm="0">
                                          <p:val>
                                            <p:fltVal val="0"/>
                                          </p:val>
                                        </p:tav>
                                        <p:tav tm="100000">
                                          <p:val>
                                            <p:strVal val="#ppt_w"/>
                                          </p:val>
                                        </p:tav>
                                      </p:tavLst>
                                    </p:anim>
                                    <p:anim calcmode="lin" valueType="num">
                                      <p:cBhvr>
                                        <p:cTn id="8" dur="500" fill="hold"/>
                                        <p:tgtEl>
                                          <p:spTgt spid="132"/>
                                        </p:tgtEl>
                                        <p:attrNameLst>
                                          <p:attrName>ppt_h</p:attrName>
                                        </p:attrNameLst>
                                      </p:cBhvr>
                                      <p:tavLst>
                                        <p:tav tm="0">
                                          <p:val>
                                            <p:fltVal val="0"/>
                                          </p:val>
                                        </p:tav>
                                        <p:tav tm="100000">
                                          <p:val>
                                            <p:strVal val="#ppt_h"/>
                                          </p:val>
                                        </p:tav>
                                      </p:tavLst>
                                    </p:anim>
                                    <p:animEffect transition="in" filter="fade">
                                      <p:cBhvr>
                                        <p:cTn id="9" dur="500"/>
                                        <p:tgtEl>
                                          <p:spTgt spid="132"/>
                                        </p:tgtEl>
                                      </p:cBhvr>
                                    </p:animEffect>
                                    <p:anim calcmode="lin" valueType="num">
                                      <p:cBhvr>
                                        <p:cTn id="10" dur="500" fill="hold"/>
                                        <p:tgtEl>
                                          <p:spTgt spid="132"/>
                                        </p:tgtEl>
                                        <p:attrNameLst>
                                          <p:attrName>ppt_x</p:attrName>
                                        </p:attrNameLst>
                                      </p:cBhvr>
                                      <p:tavLst>
                                        <p:tav tm="0">
                                          <p:val>
                                            <p:fltVal val="0.5"/>
                                          </p:val>
                                        </p:tav>
                                        <p:tav tm="100000">
                                          <p:val>
                                            <p:strVal val="#ppt_x"/>
                                          </p:val>
                                        </p:tav>
                                      </p:tavLst>
                                    </p:anim>
                                    <p:anim calcmode="lin" valueType="num">
                                      <p:cBhvr>
                                        <p:cTn id="11" dur="500" fill="hold"/>
                                        <p:tgtEl>
                                          <p:spTgt spid="132"/>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133"/>
                                        </p:tgtEl>
                                        <p:attrNameLst>
                                          <p:attrName>style.visibility</p:attrName>
                                        </p:attrNameLst>
                                      </p:cBhvr>
                                      <p:to>
                                        <p:strVal val="visible"/>
                                      </p:to>
                                    </p:set>
                                    <p:anim calcmode="lin" valueType="num">
                                      <p:cBhvr>
                                        <p:cTn id="14" dur="500" fill="hold"/>
                                        <p:tgtEl>
                                          <p:spTgt spid="133"/>
                                        </p:tgtEl>
                                        <p:attrNameLst>
                                          <p:attrName>ppt_w</p:attrName>
                                        </p:attrNameLst>
                                      </p:cBhvr>
                                      <p:tavLst>
                                        <p:tav tm="0">
                                          <p:val>
                                            <p:fltVal val="0"/>
                                          </p:val>
                                        </p:tav>
                                        <p:tav tm="100000">
                                          <p:val>
                                            <p:strVal val="#ppt_w"/>
                                          </p:val>
                                        </p:tav>
                                      </p:tavLst>
                                    </p:anim>
                                    <p:anim calcmode="lin" valueType="num">
                                      <p:cBhvr>
                                        <p:cTn id="15" dur="500" fill="hold"/>
                                        <p:tgtEl>
                                          <p:spTgt spid="133"/>
                                        </p:tgtEl>
                                        <p:attrNameLst>
                                          <p:attrName>ppt_h</p:attrName>
                                        </p:attrNameLst>
                                      </p:cBhvr>
                                      <p:tavLst>
                                        <p:tav tm="0">
                                          <p:val>
                                            <p:fltVal val="0"/>
                                          </p:val>
                                        </p:tav>
                                        <p:tav tm="100000">
                                          <p:val>
                                            <p:strVal val="#ppt_h"/>
                                          </p:val>
                                        </p:tav>
                                      </p:tavLst>
                                    </p:anim>
                                    <p:animEffect transition="in" filter="fade">
                                      <p:cBhvr>
                                        <p:cTn id="16" dur="500"/>
                                        <p:tgtEl>
                                          <p:spTgt spid="133"/>
                                        </p:tgtEl>
                                      </p:cBhvr>
                                    </p:animEffect>
                                    <p:anim calcmode="lin" valueType="num">
                                      <p:cBhvr>
                                        <p:cTn id="17" dur="500" fill="hold"/>
                                        <p:tgtEl>
                                          <p:spTgt spid="133"/>
                                        </p:tgtEl>
                                        <p:attrNameLst>
                                          <p:attrName>ppt_x</p:attrName>
                                        </p:attrNameLst>
                                      </p:cBhvr>
                                      <p:tavLst>
                                        <p:tav tm="0">
                                          <p:val>
                                            <p:fltVal val="0.5"/>
                                          </p:val>
                                        </p:tav>
                                        <p:tav tm="100000">
                                          <p:val>
                                            <p:strVal val="#ppt_x"/>
                                          </p:val>
                                        </p:tav>
                                      </p:tavLst>
                                    </p:anim>
                                    <p:anim calcmode="lin" valueType="num">
                                      <p:cBhvr>
                                        <p:cTn id="18" dur="500" fill="hold"/>
                                        <p:tgtEl>
                                          <p:spTgt spid="133"/>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134"/>
                                        </p:tgtEl>
                                        <p:attrNameLst>
                                          <p:attrName>style.visibility</p:attrName>
                                        </p:attrNameLst>
                                      </p:cBhvr>
                                      <p:to>
                                        <p:strVal val="visible"/>
                                      </p:to>
                                    </p:set>
                                    <p:anim calcmode="lin" valueType="num">
                                      <p:cBhvr>
                                        <p:cTn id="21" dur="500" fill="hold"/>
                                        <p:tgtEl>
                                          <p:spTgt spid="134"/>
                                        </p:tgtEl>
                                        <p:attrNameLst>
                                          <p:attrName>ppt_w</p:attrName>
                                        </p:attrNameLst>
                                      </p:cBhvr>
                                      <p:tavLst>
                                        <p:tav tm="0">
                                          <p:val>
                                            <p:fltVal val="0"/>
                                          </p:val>
                                        </p:tav>
                                        <p:tav tm="100000">
                                          <p:val>
                                            <p:strVal val="#ppt_w"/>
                                          </p:val>
                                        </p:tav>
                                      </p:tavLst>
                                    </p:anim>
                                    <p:anim calcmode="lin" valueType="num">
                                      <p:cBhvr>
                                        <p:cTn id="22" dur="500" fill="hold"/>
                                        <p:tgtEl>
                                          <p:spTgt spid="134"/>
                                        </p:tgtEl>
                                        <p:attrNameLst>
                                          <p:attrName>ppt_h</p:attrName>
                                        </p:attrNameLst>
                                      </p:cBhvr>
                                      <p:tavLst>
                                        <p:tav tm="0">
                                          <p:val>
                                            <p:fltVal val="0"/>
                                          </p:val>
                                        </p:tav>
                                        <p:tav tm="100000">
                                          <p:val>
                                            <p:strVal val="#ppt_h"/>
                                          </p:val>
                                        </p:tav>
                                      </p:tavLst>
                                    </p:anim>
                                    <p:animEffect transition="in" filter="fade">
                                      <p:cBhvr>
                                        <p:cTn id="23" dur="500"/>
                                        <p:tgtEl>
                                          <p:spTgt spid="134"/>
                                        </p:tgtEl>
                                      </p:cBhvr>
                                    </p:animEffect>
                                    <p:anim calcmode="lin" valueType="num">
                                      <p:cBhvr>
                                        <p:cTn id="24" dur="500" fill="hold"/>
                                        <p:tgtEl>
                                          <p:spTgt spid="134"/>
                                        </p:tgtEl>
                                        <p:attrNameLst>
                                          <p:attrName>ppt_x</p:attrName>
                                        </p:attrNameLst>
                                      </p:cBhvr>
                                      <p:tavLst>
                                        <p:tav tm="0">
                                          <p:val>
                                            <p:fltVal val="0.5"/>
                                          </p:val>
                                        </p:tav>
                                        <p:tav tm="100000">
                                          <p:val>
                                            <p:strVal val="#ppt_x"/>
                                          </p:val>
                                        </p:tav>
                                      </p:tavLst>
                                    </p:anim>
                                    <p:anim calcmode="lin" valueType="num">
                                      <p:cBhvr>
                                        <p:cTn id="25" dur="500" fill="hold"/>
                                        <p:tgtEl>
                                          <p:spTgt spid="134"/>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135"/>
                                        </p:tgtEl>
                                        <p:attrNameLst>
                                          <p:attrName>style.visibility</p:attrName>
                                        </p:attrNameLst>
                                      </p:cBhvr>
                                      <p:to>
                                        <p:strVal val="visible"/>
                                      </p:to>
                                    </p:set>
                                    <p:anim calcmode="lin" valueType="num">
                                      <p:cBhvr>
                                        <p:cTn id="28" dur="500" fill="hold"/>
                                        <p:tgtEl>
                                          <p:spTgt spid="135"/>
                                        </p:tgtEl>
                                        <p:attrNameLst>
                                          <p:attrName>ppt_w</p:attrName>
                                        </p:attrNameLst>
                                      </p:cBhvr>
                                      <p:tavLst>
                                        <p:tav tm="0">
                                          <p:val>
                                            <p:fltVal val="0"/>
                                          </p:val>
                                        </p:tav>
                                        <p:tav tm="100000">
                                          <p:val>
                                            <p:strVal val="#ppt_w"/>
                                          </p:val>
                                        </p:tav>
                                      </p:tavLst>
                                    </p:anim>
                                    <p:anim calcmode="lin" valueType="num">
                                      <p:cBhvr>
                                        <p:cTn id="29" dur="500" fill="hold"/>
                                        <p:tgtEl>
                                          <p:spTgt spid="135"/>
                                        </p:tgtEl>
                                        <p:attrNameLst>
                                          <p:attrName>ppt_h</p:attrName>
                                        </p:attrNameLst>
                                      </p:cBhvr>
                                      <p:tavLst>
                                        <p:tav tm="0">
                                          <p:val>
                                            <p:fltVal val="0"/>
                                          </p:val>
                                        </p:tav>
                                        <p:tav tm="100000">
                                          <p:val>
                                            <p:strVal val="#ppt_h"/>
                                          </p:val>
                                        </p:tav>
                                      </p:tavLst>
                                    </p:anim>
                                    <p:animEffect transition="in" filter="fade">
                                      <p:cBhvr>
                                        <p:cTn id="30" dur="500"/>
                                        <p:tgtEl>
                                          <p:spTgt spid="135"/>
                                        </p:tgtEl>
                                      </p:cBhvr>
                                    </p:animEffect>
                                    <p:anim calcmode="lin" valueType="num">
                                      <p:cBhvr>
                                        <p:cTn id="31" dur="500" fill="hold"/>
                                        <p:tgtEl>
                                          <p:spTgt spid="135"/>
                                        </p:tgtEl>
                                        <p:attrNameLst>
                                          <p:attrName>ppt_x</p:attrName>
                                        </p:attrNameLst>
                                      </p:cBhvr>
                                      <p:tavLst>
                                        <p:tav tm="0">
                                          <p:val>
                                            <p:fltVal val="0.5"/>
                                          </p:val>
                                        </p:tav>
                                        <p:tav tm="100000">
                                          <p:val>
                                            <p:strVal val="#ppt_x"/>
                                          </p:val>
                                        </p:tav>
                                      </p:tavLst>
                                    </p:anim>
                                    <p:anim calcmode="lin" valueType="num">
                                      <p:cBhvr>
                                        <p:cTn id="32" dur="500" fill="hold"/>
                                        <p:tgtEl>
                                          <p:spTgt spid="135"/>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36"/>
                                        </p:tgtEl>
                                        <p:attrNameLst>
                                          <p:attrName>style.visibility</p:attrName>
                                        </p:attrNameLst>
                                      </p:cBhvr>
                                      <p:to>
                                        <p:strVal val="visible"/>
                                      </p:to>
                                    </p:set>
                                    <p:animEffect transition="in" filter="fade">
                                      <p:cBhvr>
                                        <p:cTn id="36" dur="500"/>
                                        <p:tgtEl>
                                          <p:spTgt spid="13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8"/>
                                        </p:tgtEl>
                                        <p:attrNameLst>
                                          <p:attrName>style.visibility</p:attrName>
                                        </p:attrNameLst>
                                      </p:cBhvr>
                                      <p:to>
                                        <p:strVal val="visible"/>
                                      </p:to>
                                    </p:set>
                                    <p:animEffect transition="in" filter="fade">
                                      <p:cBhvr>
                                        <p:cTn id="39" dur="500"/>
                                        <p:tgtEl>
                                          <p:spTgt spid="13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fade">
                                      <p:cBhvr>
                                        <p:cTn id="42" dur="500"/>
                                        <p:tgtEl>
                                          <p:spTgt spid="13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39"/>
                                        </p:tgtEl>
                                        <p:attrNameLst>
                                          <p:attrName>style.visibility</p:attrName>
                                        </p:attrNameLst>
                                      </p:cBhvr>
                                      <p:to>
                                        <p:strVal val="visible"/>
                                      </p:to>
                                    </p:set>
                                    <p:animEffect transition="in" filter="fade">
                                      <p:cBhvr>
                                        <p:cTn id="45" dur="500"/>
                                        <p:tgtEl>
                                          <p:spTgt spid="139"/>
                                        </p:tgtEl>
                                      </p:cBhvr>
                                    </p:animEffect>
                                  </p:childTnLst>
                                </p:cTn>
                              </p:par>
                            </p:childTnLst>
                          </p:cTn>
                        </p:par>
                        <p:par>
                          <p:cTn id="46" fill="hold">
                            <p:stCondLst>
                              <p:cond delay="1000"/>
                            </p:stCondLst>
                            <p:childTnLst>
                              <p:par>
                                <p:cTn id="47" presetID="22" presetClass="entr" presetSubtype="2" fill="hold" nodeType="afterEffect">
                                  <p:stCondLst>
                                    <p:cond delay="0"/>
                                  </p:stCondLst>
                                  <p:childTnLst>
                                    <p:set>
                                      <p:cBhvr>
                                        <p:cTn id="48" dur="1" fill="hold">
                                          <p:stCondLst>
                                            <p:cond delay="0"/>
                                          </p:stCondLst>
                                        </p:cTn>
                                        <p:tgtEl>
                                          <p:spTgt spid="97"/>
                                        </p:tgtEl>
                                        <p:attrNameLst>
                                          <p:attrName>style.visibility</p:attrName>
                                        </p:attrNameLst>
                                      </p:cBhvr>
                                      <p:to>
                                        <p:strVal val="visible"/>
                                      </p:to>
                                    </p:set>
                                    <p:animEffect transition="in" filter="wipe(right)">
                                      <p:cBhvr>
                                        <p:cTn id="49" dur="500"/>
                                        <p:tgtEl>
                                          <p:spTgt spid="97"/>
                                        </p:tgtEl>
                                      </p:cBhvr>
                                    </p:animEffect>
                                  </p:childTnLst>
                                </p:cTn>
                              </p:par>
                              <p:par>
                                <p:cTn id="50" presetID="22" presetClass="entr" presetSubtype="8" fill="hold" nodeType="with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wipe(left)">
                                      <p:cBhvr>
                                        <p:cTn id="52" dur="500"/>
                                        <p:tgtEl>
                                          <p:spTgt spid="103"/>
                                        </p:tgtEl>
                                      </p:cBhvr>
                                    </p:animEffect>
                                  </p:childTnLst>
                                </p:cTn>
                              </p:par>
                              <p:par>
                                <p:cTn id="53" presetID="22" presetClass="entr" presetSubtype="2" fill="hold" nodeType="with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wipe(right)">
                                      <p:cBhvr>
                                        <p:cTn id="55" dur="500"/>
                                        <p:tgtEl>
                                          <p:spTgt spid="100"/>
                                        </p:tgtEl>
                                      </p:cBhvr>
                                    </p:animEffect>
                                  </p:childTnLst>
                                </p:cTn>
                              </p:par>
                              <p:par>
                                <p:cTn id="56" presetID="22" presetClass="entr" presetSubtype="8" fill="hold" nodeType="withEffect">
                                  <p:stCondLst>
                                    <p:cond delay="0"/>
                                  </p:stCondLst>
                                  <p:childTnLst>
                                    <p:set>
                                      <p:cBhvr>
                                        <p:cTn id="57" dur="1" fill="hold">
                                          <p:stCondLst>
                                            <p:cond delay="0"/>
                                          </p:stCondLst>
                                        </p:cTn>
                                        <p:tgtEl>
                                          <p:spTgt spid="106"/>
                                        </p:tgtEl>
                                        <p:attrNameLst>
                                          <p:attrName>style.visibility</p:attrName>
                                        </p:attrNameLst>
                                      </p:cBhvr>
                                      <p:to>
                                        <p:strVal val="visible"/>
                                      </p:to>
                                    </p:set>
                                    <p:animEffect transition="in" filter="wipe(left)">
                                      <p:cBhvr>
                                        <p:cTn id="58"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137" grpId="0" animBg="1"/>
      <p:bldP spid="138" grpId="0" animBg="1"/>
      <p:bldP spid="13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95167">
            <a:off x="3663241" y="1882726"/>
            <a:ext cx="2220054" cy="1625922"/>
          </a:xfrm>
          <a:prstGeom prst="rect">
            <a:avLst/>
          </a:prstGeom>
        </p:spPr>
      </p:pic>
      <p:sp>
        <p:nvSpPr>
          <p:cNvPr id="109" name="标题 20"/>
          <p:cNvSpPr txBox="1">
            <a:spLocks/>
          </p:cNvSpPr>
          <p:nvPr/>
        </p:nvSpPr>
        <p:spPr bwMode="auto">
          <a:xfrm>
            <a:off x="800646" y="372489"/>
            <a:ext cx="2526548"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50" algn="ctr" rtl="0" fontAlgn="base">
              <a:spcBef>
                <a:spcPct val="0"/>
              </a:spcBef>
              <a:spcAft>
                <a:spcPct val="0"/>
              </a:spcAft>
              <a:defRPr sz="4400">
                <a:solidFill>
                  <a:schemeClr val="tx1"/>
                </a:solidFill>
                <a:latin typeface="Calibri" pitchFamily="34" charset="0"/>
                <a:ea typeface="宋体" charset="-122"/>
              </a:defRPr>
            </a:lvl6pPr>
            <a:lvl7pPr marL="914499" algn="ctr" rtl="0" fontAlgn="base">
              <a:spcBef>
                <a:spcPct val="0"/>
              </a:spcBef>
              <a:spcAft>
                <a:spcPct val="0"/>
              </a:spcAft>
              <a:defRPr sz="4400">
                <a:solidFill>
                  <a:schemeClr val="tx1"/>
                </a:solidFill>
                <a:latin typeface="Calibri" pitchFamily="34" charset="0"/>
                <a:ea typeface="宋体" charset="-122"/>
              </a:defRPr>
            </a:lvl7pPr>
            <a:lvl8pPr marL="1371748" algn="ctr" rtl="0" fontAlgn="base">
              <a:spcBef>
                <a:spcPct val="0"/>
              </a:spcBef>
              <a:spcAft>
                <a:spcPct val="0"/>
              </a:spcAft>
              <a:defRPr sz="4400">
                <a:solidFill>
                  <a:schemeClr val="tx1"/>
                </a:solidFill>
                <a:latin typeface="Calibri" pitchFamily="34" charset="0"/>
                <a:ea typeface="宋体" charset="-122"/>
              </a:defRPr>
            </a:lvl8pPr>
            <a:lvl9pPr marL="1828998" algn="ctr" rtl="0" fontAlgn="base">
              <a:spcBef>
                <a:spcPct val="0"/>
              </a:spcBef>
              <a:spcAft>
                <a:spcPct val="0"/>
              </a:spcAft>
              <a:defRPr sz="4400">
                <a:solidFill>
                  <a:schemeClr val="tx1"/>
                </a:solidFill>
                <a:latin typeface="Calibri" pitchFamily="34" charset="0"/>
                <a:ea typeface="宋体" charset="-122"/>
              </a:defRPr>
            </a:lvl9pPr>
          </a:lstStyle>
          <a:p>
            <a:r>
              <a:rPr lang="zh-CN" altLang="en-US" sz="1800" dirty="0">
                <a:solidFill>
                  <a:srgbClr val="C80A2A"/>
                </a:solidFill>
                <a:latin typeface="+mn-lt"/>
                <a:ea typeface="+mn-ea"/>
                <a:cs typeface="+mn-ea"/>
                <a:sym typeface="+mn-lt"/>
              </a:rPr>
              <a:t>Add your title.</a:t>
            </a:r>
          </a:p>
        </p:txBody>
      </p:sp>
      <p:grpSp>
        <p:nvGrpSpPr>
          <p:cNvPr id="110" name="Group 3"/>
          <p:cNvGrpSpPr/>
          <p:nvPr/>
        </p:nvGrpSpPr>
        <p:grpSpPr>
          <a:xfrm>
            <a:off x="2516496" y="4120851"/>
            <a:ext cx="3048504" cy="518567"/>
            <a:chOff x="3608388" y="4589463"/>
            <a:chExt cx="3462337" cy="588962"/>
          </a:xfrm>
          <a:solidFill>
            <a:srgbClr val="EAEAEA"/>
          </a:solidFill>
        </p:grpSpPr>
        <p:sp>
          <p:nvSpPr>
            <p:cNvPr id="111" name="Freeform 11"/>
            <p:cNvSpPr>
              <a:spLocks/>
            </p:cNvSpPr>
            <p:nvPr/>
          </p:nvSpPr>
          <p:spPr bwMode="auto">
            <a:xfrm>
              <a:off x="3608388" y="4589463"/>
              <a:ext cx="1811338" cy="282575"/>
            </a:xfrm>
            <a:custGeom>
              <a:avLst/>
              <a:gdLst>
                <a:gd name="T0" fmla="*/ 35 w 1474"/>
                <a:gd name="T1" fmla="*/ 229 h 230"/>
                <a:gd name="T2" fmla="*/ 222 w 1474"/>
                <a:gd name="T3" fmla="*/ 94 h 230"/>
                <a:gd name="T4" fmla="*/ 1474 w 1474"/>
                <a:gd name="T5" fmla="*/ 23 h 230"/>
                <a:gd name="T6" fmla="*/ 588 w 1474"/>
                <a:gd name="T7" fmla="*/ 83 h 230"/>
                <a:gd name="T8" fmla="*/ 454 w 1474"/>
                <a:gd name="T9" fmla="*/ 230 h 230"/>
                <a:gd name="T10" fmla="*/ 35 w 1474"/>
                <a:gd name="T11" fmla="*/ 229 h 230"/>
              </a:gdLst>
              <a:ahLst/>
              <a:cxnLst>
                <a:cxn ang="0">
                  <a:pos x="T0" y="T1"/>
                </a:cxn>
                <a:cxn ang="0">
                  <a:pos x="T2" y="T3"/>
                </a:cxn>
                <a:cxn ang="0">
                  <a:pos x="T4" y="T5"/>
                </a:cxn>
                <a:cxn ang="0">
                  <a:pos x="T6" y="T7"/>
                </a:cxn>
                <a:cxn ang="0">
                  <a:pos x="T8" y="T9"/>
                </a:cxn>
                <a:cxn ang="0">
                  <a:pos x="T10" y="T11"/>
                </a:cxn>
              </a:cxnLst>
              <a:rect l="0" t="0" r="r" b="b"/>
              <a:pathLst>
                <a:path w="1474" h="230">
                  <a:moveTo>
                    <a:pt x="35" y="229"/>
                  </a:moveTo>
                  <a:cubicBezTo>
                    <a:pt x="0" y="183"/>
                    <a:pt x="57" y="136"/>
                    <a:pt x="222" y="94"/>
                  </a:cubicBezTo>
                  <a:cubicBezTo>
                    <a:pt x="509" y="22"/>
                    <a:pt x="988" y="0"/>
                    <a:pt x="1474" y="23"/>
                  </a:cubicBezTo>
                  <a:cubicBezTo>
                    <a:pt x="1126" y="12"/>
                    <a:pt x="794" y="31"/>
                    <a:pt x="588" y="83"/>
                  </a:cubicBezTo>
                  <a:cubicBezTo>
                    <a:pt x="419" y="126"/>
                    <a:pt x="380" y="179"/>
                    <a:pt x="454" y="230"/>
                  </a:cubicBezTo>
                  <a:lnTo>
                    <a:pt x="35" y="229"/>
                  </a:lnTo>
                  <a:close/>
                </a:path>
              </a:pathLst>
            </a:custGeom>
            <a:grpFill/>
            <a:ln w="13" cap="flat">
              <a:noFill/>
              <a:prstDash val="solid"/>
              <a:miter lim="800000"/>
              <a:headEnd/>
              <a:tailEnd/>
            </a:ln>
          </p:spPr>
          <p:txBody>
            <a:bodyPr vert="horz" wrap="square" lIns="68562" tIns="34281" rIns="68562" bIns="34281" numCol="1" anchor="t" anchorCtr="0" compatLnSpc="1">
              <a:prstTxWarp prst="textNoShape">
                <a:avLst/>
              </a:prstTxWarp>
            </a:bodyPr>
            <a:lstStyle/>
            <a:p>
              <a:pPr defTabSz="685611">
                <a:defRPr/>
              </a:pPr>
              <a:endParaRPr lang="en-US" sz="2699" kern="0">
                <a:solidFill>
                  <a:sysClr val="windowText" lastClr="000000"/>
                </a:solidFill>
                <a:latin typeface="+mn-lt"/>
                <a:ea typeface="+mn-ea"/>
                <a:cs typeface="+mn-ea"/>
                <a:sym typeface="+mn-lt"/>
              </a:endParaRPr>
            </a:p>
          </p:txBody>
        </p:sp>
        <p:sp>
          <p:nvSpPr>
            <p:cNvPr id="112" name="Freeform 12"/>
            <p:cNvSpPr>
              <a:spLocks/>
            </p:cNvSpPr>
            <p:nvPr/>
          </p:nvSpPr>
          <p:spPr bwMode="auto">
            <a:xfrm>
              <a:off x="3657600" y="4878388"/>
              <a:ext cx="1100138" cy="220663"/>
            </a:xfrm>
            <a:custGeom>
              <a:avLst/>
              <a:gdLst>
                <a:gd name="T0" fmla="*/ 685 w 895"/>
                <a:gd name="T1" fmla="*/ 180 h 180"/>
                <a:gd name="T2" fmla="*/ 0 w 895"/>
                <a:gd name="T3" fmla="*/ 0 h 180"/>
                <a:gd name="T4" fmla="*/ 425 w 895"/>
                <a:gd name="T5" fmla="*/ 1 h 180"/>
                <a:gd name="T6" fmla="*/ 892 w 895"/>
                <a:gd name="T7" fmla="*/ 117 h 180"/>
                <a:gd name="T8" fmla="*/ 895 w 895"/>
                <a:gd name="T9" fmla="*/ 117 h 180"/>
                <a:gd name="T10" fmla="*/ 685 w 895"/>
                <a:gd name="T11" fmla="*/ 180 h 180"/>
              </a:gdLst>
              <a:ahLst/>
              <a:cxnLst>
                <a:cxn ang="0">
                  <a:pos x="T0" y="T1"/>
                </a:cxn>
                <a:cxn ang="0">
                  <a:pos x="T2" y="T3"/>
                </a:cxn>
                <a:cxn ang="0">
                  <a:pos x="T4" y="T5"/>
                </a:cxn>
                <a:cxn ang="0">
                  <a:pos x="T6" y="T7"/>
                </a:cxn>
                <a:cxn ang="0">
                  <a:pos x="T8" y="T9"/>
                </a:cxn>
                <a:cxn ang="0">
                  <a:pos x="T10" y="T11"/>
                </a:cxn>
              </a:cxnLst>
              <a:rect l="0" t="0" r="r" b="b"/>
              <a:pathLst>
                <a:path w="895" h="180">
                  <a:moveTo>
                    <a:pt x="685" y="180"/>
                  </a:moveTo>
                  <a:cubicBezTo>
                    <a:pt x="309" y="131"/>
                    <a:pt x="63" y="66"/>
                    <a:pt x="0" y="0"/>
                  </a:cubicBezTo>
                  <a:lnTo>
                    <a:pt x="425" y="1"/>
                  </a:lnTo>
                  <a:cubicBezTo>
                    <a:pt x="499" y="45"/>
                    <a:pt x="658" y="86"/>
                    <a:pt x="892" y="117"/>
                  </a:cubicBezTo>
                  <a:lnTo>
                    <a:pt x="895" y="117"/>
                  </a:lnTo>
                  <a:lnTo>
                    <a:pt x="685" y="180"/>
                  </a:lnTo>
                  <a:close/>
                </a:path>
              </a:pathLst>
            </a:custGeom>
            <a:grpFill/>
            <a:ln w="13" cap="flat">
              <a:noFill/>
              <a:prstDash val="solid"/>
              <a:miter lim="800000"/>
              <a:headEnd/>
              <a:tailEnd/>
            </a:ln>
          </p:spPr>
          <p:txBody>
            <a:bodyPr vert="horz" wrap="square" lIns="68562" tIns="34281" rIns="68562" bIns="34281" numCol="1" anchor="t" anchorCtr="0" compatLnSpc="1">
              <a:prstTxWarp prst="textNoShape">
                <a:avLst/>
              </a:prstTxWarp>
            </a:bodyPr>
            <a:lstStyle/>
            <a:p>
              <a:pPr defTabSz="685611">
                <a:defRPr/>
              </a:pPr>
              <a:endParaRPr lang="en-US" sz="2699" kern="0">
                <a:solidFill>
                  <a:sysClr val="windowText" lastClr="000000"/>
                </a:solidFill>
                <a:latin typeface="+mn-lt"/>
                <a:ea typeface="+mn-ea"/>
                <a:cs typeface="+mn-ea"/>
                <a:sym typeface="+mn-lt"/>
              </a:endParaRPr>
            </a:p>
          </p:txBody>
        </p:sp>
        <p:sp>
          <p:nvSpPr>
            <p:cNvPr id="113" name="Freeform 13"/>
            <p:cNvSpPr>
              <a:spLocks/>
            </p:cNvSpPr>
            <p:nvPr/>
          </p:nvSpPr>
          <p:spPr bwMode="auto">
            <a:xfrm>
              <a:off x="4529138" y="5026025"/>
              <a:ext cx="1287463" cy="152400"/>
            </a:xfrm>
            <a:custGeom>
              <a:avLst/>
              <a:gdLst>
                <a:gd name="T0" fmla="*/ 1048 w 1048"/>
                <a:gd name="T1" fmla="*/ 119 h 124"/>
                <a:gd name="T2" fmla="*/ 0 w 1048"/>
                <a:gd name="T3" fmla="*/ 63 h 124"/>
                <a:gd name="T4" fmla="*/ 210 w 1048"/>
                <a:gd name="T5" fmla="*/ 0 h 124"/>
                <a:gd name="T6" fmla="*/ 969 w 1048"/>
                <a:gd name="T7" fmla="*/ 40 h 124"/>
                <a:gd name="T8" fmla="*/ 1048 w 1048"/>
                <a:gd name="T9" fmla="*/ 119 h 124"/>
              </a:gdLst>
              <a:ahLst/>
              <a:cxnLst>
                <a:cxn ang="0">
                  <a:pos x="T0" y="T1"/>
                </a:cxn>
                <a:cxn ang="0">
                  <a:pos x="T2" y="T3"/>
                </a:cxn>
                <a:cxn ang="0">
                  <a:pos x="T4" y="T5"/>
                </a:cxn>
                <a:cxn ang="0">
                  <a:pos x="T6" y="T7"/>
                </a:cxn>
                <a:cxn ang="0">
                  <a:pos x="T8" y="T9"/>
                </a:cxn>
              </a:cxnLst>
              <a:rect l="0" t="0" r="r" b="b"/>
              <a:pathLst>
                <a:path w="1048" h="124">
                  <a:moveTo>
                    <a:pt x="1048" y="119"/>
                  </a:moveTo>
                  <a:cubicBezTo>
                    <a:pt x="710" y="124"/>
                    <a:pt x="336" y="106"/>
                    <a:pt x="0" y="63"/>
                  </a:cubicBezTo>
                  <a:lnTo>
                    <a:pt x="210" y="0"/>
                  </a:lnTo>
                  <a:cubicBezTo>
                    <a:pt x="447" y="30"/>
                    <a:pt x="717" y="42"/>
                    <a:pt x="969" y="40"/>
                  </a:cubicBezTo>
                  <a:lnTo>
                    <a:pt x="1048" y="119"/>
                  </a:lnTo>
                  <a:close/>
                </a:path>
              </a:pathLst>
            </a:custGeom>
            <a:grpFill/>
            <a:ln w="13" cap="flat">
              <a:noFill/>
              <a:prstDash val="solid"/>
              <a:miter lim="800000"/>
              <a:headEnd/>
              <a:tailEnd/>
            </a:ln>
          </p:spPr>
          <p:txBody>
            <a:bodyPr vert="horz" wrap="square" lIns="68562" tIns="34281" rIns="68562" bIns="34281" numCol="1" anchor="t" anchorCtr="0" compatLnSpc="1">
              <a:prstTxWarp prst="textNoShape">
                <a:avLst/>
              </a:prstTxWarp>
            </a:bodyPr>
            <a:lstStyle/>
            <a:p>
              <a:pPr defTabSz="685611">
                <a:defRPr/>
              </a:pPr>
              <a:endParaRPr lang="en-US" sz="2699" kern="0">
                <a:solidFill>
                  <a:sysClr val="windowText" lastClr="000000"/>
                </a:solidFill>
                <a:latin typeface="+mn-lt"/>
                <a:ea typeface="+mn-ea"/>
                <a:cs typeface="+mn-ea"/>
                <a:sym typeface="+mn-lt"/>
              </a:endParaRPr>
            </a:p>
          </p:txBody>
        </p:sp>
        <p:sp>
          <p:nvSpPr>
            <p:cNvPr id="114" name="Freeform 14"/>
            <p:cNvSpPr>
              <a:spLocks/>
            </p:cNvSpPr>
            <p:nvPr/>
          </p:nvSpPr>
          <p:spPr bwMode="auto">
            <a:xfrm>
              <a:off x="5761038" y="4970463"/>
              <a:ext cx="1254125" cy="201613"/>
            </a:xfrm>
            <a:custGeom>
              <a:avLst/>
              <a:gdLst>
                <a:gd name="T0" fmla="*/ 1021 w 1021"/>
                <a:gd name="T1" fmla="*/ 12 h 164"/>
                <a:gd name="T2" fmla="*/ 834 w 1021"/>
                <a:gd name="T3" fmla="*/ 91 h 164"/>
                <a:gd name="T4" fmla="*/ 79 w 1021"/>
                <a:gd name="T5" fmla="*/ 164 h 164"/>
                <a:gd name="T6" fmla="*/ 0 w 1021"/>
                <a:gd name="T7" fmla="*/ 84 h 164"/>
                <a:gd name="T8" fmla="*/ 698 w 1021"/>
                <a:gd name="T9" fmla="*/ 14 h 164"/>
                <a:gd name="T10" fmla="*/ 747 w 1021"/>
                <a:gd name="T11" fmla="*/ 0 h 164"/>
                <a:gd name="T12" fmla="*/ 1021 w 1021"/>
                <a:gd name="T13" fmla="*/ 12 h 164"/>
              </a:gdLst>
              <a:ahLst/>
              <a:cxnLst>
                <a:cxn ang="0">
                  <a:pos x="T0" y="T1"/>
                </a:cxn>
                <a:cxn ang="0">
                  <a:pos x="T2" y="T3"/>
                </a:cxn>
                <a:cxn ang="0">
                  <a:pos x="T4" y="T5"/>
                </a:cxn>
                <a:cxn ang="0">
                  <a:pos x="T6" y="T7"/>
                </a:cxn>
                <a:cxn ang="0">
                  <a:pos x="T8" y="T9"/>
                </a:cxn>
                <a:cxn ang="0">
                  <a:pos x="T10" y="T11"/>
                </a:cxn>
                <a:cxn ang="0">
                  <a:pos x="T12" y="T13"/>
                </a:cxn>
              </a:cxnLst>
              <a:rect l="0" t="0" r="r" b="b"/>
              <a:pathLst>
                <a:path w="1021" h="164">
                  <a:moveTo>
                    <a:pt x="1021" y="12"/>
                  </a:moveTo>
                  <a:cubicBezTo>
                    <a:pt x="998" y="41"/>
                    <a:pt x="937" y="68"/>
                    <a:pt x="834" y="91"/>
                  </a:cubicBezTo>
                  <a:cubicBezTo>
                    <a:pt x="649" y="133"/>
                    <a:pt x="380" y="158"/>
                    <a:pt x="79" y="164"/>
                  </a:cubicBezTo>
                  <a:lnTo>
                    <a:pt x="0" y="84"/>
                  </a:lnTo>
                  <a:cubicBezTo>
                    <a:pt x="279" y="80"/>
                    <a:pt x="534" y="56"/>
                    <a:pt x="698" y="14"/>
                  </a:cubicBezTo>
                  <a:cubicBezTo>
                    <a:pt x="716" y="10"/>
                    <a:pt x="732" y="5"/>
                    <a:pt x="747" y="0"/>
                  </a:cubicBezTo>
                  <a:lnTo>
                    <a:pt x="1021" y="12"/>
                  </a:lnTo>
                  <a:close/>
                </a:path>
              </a:pathLst>
            </a:custGeom>
            <a:grpFill/>
            <a:ln w="13" cap="flat">
              <a:noFill/>
              <a:prstDash val="solid"/>
              <a:miter lim="800000"/>
              <a:headEnd/>
              <a:tailEnd/>
            </a:ln>
          </p:spPr>
          <p:txBody>
            <a:bodyPr vert="horz" wrap="square" lIns="68562" tIns="34281" rIns="68562" bIns="34281" numCol="1" anchor="t" anchorCtr="0" compatLnSpc="1">
              <a:prstTxWarp prst="textNoShape">
                <a:avLst/>
              </a:prstTxWarp>
            </a:bodyPr>
            <a:lstStyle/>
            <a:p>
              <a:pPr defTabSz="685611">
                <a:defRPr/>
              </a:pPr>
              <a:endParaRPr lang="en-US" sz="2699" kern="0">
                <a:solidFill>
                  <a:sysClr val="windowText" lastClr="000000"/>
                </a:solidFill>
                <a:latin typeface="+mn-lt"/>
                <a:ea typeface="+mn-ea"/>
                <a:cs typeface="+mn-ea"/>
                <a:sym typeface="+mn-lt"/>
              </a:endParaRPr>
            </a:p>
          </p:txBody>
        </p:sp>
        <p:sp>
          <p:nvSpPr>
            <p:cNvPr id="115" name="Freeform 15"/>
            <p:cNvSpPr>
              <a:spLocks/>
            </p:cNvSpPr>
            <p:nvPr/>
          </p:nvSpPr>
          <p:spPr bwMode="auto">
            <a:xfrm>
              <a:off x="6461125" y="4725988"/>
              <a:ext cx="609600" cy="250825"/>
            </a:xfrm>
            <a:custGeom>
              <a:avLst/>
              <a:gdLst>
                <a:gd name="T0" fmla="*/ 0 w 496"/>
                <a:gd name="T1" fmla="*/ 0 h 205"/>
                <a:gd name="T2" fmla="*/ 456 w 496"/>
                <a:gd name="T3" fmla="*/ 205 h 205"/>
                <a:gd name="T4" fmla="*/ 197 w 496"/>
                <a:gd name="T5" fmla="*/ 194 h 205"/>
                <a:gd name="T6" fmla="*/ 0 w 496"/>
                <a:gd name="T7" fmla="*/ 0 h 205"/>
              </a:gdLst>
              <a:ahLst/>
              <a:cxnLst>
                <a:cxn ang="0">
                  <a:pos x="T0" y="T1"/>
                </a:cxn>
                <a:cxn ang="0">
                  <a:pos x="T2" y="T3"/>
                </a:cxn>
                <a:cxn ang="0">
                  <a:pos x="T4" y="T5"/>
                </a:cxn>
                <a:cxn ang="0">
                  <a:pos x="T6" y="T7"/>
                </a:cxn>
              </a:cxnLst>
              <a:rect l="0" t="0" r="r" b="b"/>
              <a:pathLst>
                <a:path w="496" h="205">
                  <a:moveTo>
                    <a:pt x="0" y="0"/>
                  </a:moveTo>
                  <a:cubicBezTo>
                    <a:pt x="328" y="60"/>
                    <a:pt x="496" y="137"/>
                    <a:pt x="456" y="205"/>
                  </a:cubicBezTo>
                  <a:lnTo>
                    <a:pt x="197" y="194"/>
                  </a:lnTo>
                  <a:cubicBezTo>
                    <a:pt x="372" y="131"/>
                    <a:pt x="281" y="58"/>
                    <a:pt x="0" y="0"/>
                  </a:cubicBezTo>
                  <a:close/>
                </a:path>
              </a:pathLst>
            </a:custGeom>
            <a:grpFill/>
            <a:ln w="13" cap="flat">
              <a:noFill/>
              <a:prstDash val="solid"/>
              <a:miter lim="800000"/>
              <a:headEnd/>
              <a:tailEnd/>
            </a:ln>
          </p:spPr>
          <p:txBody>
            <a:bodyPr vert="horz" wrap="square" lIns="68562" tIns="34281" rIns="68562" bIns="34281" numCol="1" anchor="t" anchorCtr="0" compatLnSpc="1">
              <a:prstTxWarp prst="textNoShape">
                <a:avLst/>
              </a:prstTxWarp>
            </a:bodyPr>
            <a:lstStyle/>
            <a:p>
              <a:pPr defTabSz="685611">
                <a:defRPr/>
              </a:pPr>
              <a:endParaRPr lang="en-US" sz="2699" kern="0">
                <a:solidFill>
                  <a:sysClr val="windowText" lastClr="000000"/>
                </a:solidFill>
                <a:latin typeface="+mn-lt"/>
                <a:ea typeface="+mn-ea"/>
                <a:cs typeface="+mn-ea"/>
                <a:sym typeface="+mn-lt"/>
              </a:endParaRPr>
            </a:p>
          </p:txBody>
        </p:sp>
      </p:grpSp>
      <p:sp>
        <p:nvSpPr>
          <p:cNvPr id="116" name="Freeform 20"/>
          <p:cNvSpPr>
            <a:spLocks/>
          </p:cNvSpPr>
          <p:nvPr/>
        </p:nvSpPr>
        <p:spPr bwMode="auto">
          <a:xfrm>
            <a:off x="2951981" y="1270847"/>
            <a:ext cx="3202089" cy="3357388"/>
          </a:xfrm>
          <a:custGeom>
            <a:avLst/>
            <a:gdLst>
              <a:gd name="T0" fmla="*/ 2619 w 2990"/>
              <a:gd name="T1" fmla="*/ 1374 h 3243"/>
              <a:gd name="T2" fmla="*/ 2526 w 2990"/>
              <a:gd name="T3" fmla="*/ 2982 h 3243"/>
              <a:gd name="T4" fmla="*/ 649 w 2990"/>
              <a:gd name="T5" fmla="*/ 2109 h 3243"/>
              <a:gd name="T6" fmla="*/ 540 w 2990"/>
              <a:gd name="T7" fmla="*/ 222 h 3243"/>
              <a:gd name="T8" fmla="*/ 1879 w 2990"/>
              <a:gd name="T9" fmla="*/ 495 h 3243"/>
              <a:gd name="T10" fmla="*/ 919 w 2990"/>
              <a:gd name="T11" fmla="*/ 350 h 3243"/>
              <a:gd name="T12" fmla="*/ 932 w 2990"/>
              <a:gd name="T13" fmla="*/ 1891 h 3243"/>
              <a:gd name="T14" fmla="*/ 2484 w 2990"/>
              <a:gd name="T15" fmla="*/ 2524 h 3243"/>
              <a:gd name="T16" fmla="*/ 2619 w 2990"/>
              <a:gd name="T17" fmla="*/ 1374 h 3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0" h="3243">
                <a:moveTo>
                  <a:pt x="2619" y="1374"/>
                </a:moveTo>
                <a:cubicBezTo>
                  <a:pt x="2990" y="2055"/>
                  <a:pt x="2978" y="2754"/>
                  <a:pt x="2526" y="2982"/>
                </a:cubicBezTo>
                <a:cubicBezTo>
                  <a:pt x="2010" y="3243"/>
                  <a:pt x="1197" y="2872"/>
                  <a:pt x="649" y="2109"/>
                </a:cubicBezTo>
                <a:cubicBezTo>
                  <a:pt x="100" y="1347"/>
                  <a:pt x="0" y="540"/>
                  <a:pt x="540" y="222"/>
                </a:cubicBezTo>
                <a:cubicBezTo>
                  <a:pt x="916" y="0"/>
                  <a:pt x="1421" y="135"/>
                  <a:pt x="1879" y="495"/>
                </a:cubicBezTo>
                <a:cubicBezTo>
                  <a:pt x="1545" y="265"/>
                  <a:pt x="1189" y="190"/>
                  <a:pt x="919" y="350"/>
                </a:cubicBezTo>
                <a:cubicBezTo>
                  <a:pt x="494" y="601"/>
                  <a:pt x="500" y="1291"/>
                  <a:pt x="932" y="1891"/>
                </a:cubicBezTo>
                <a:cubicBezTo>
                  <a:pt x="1364" y="2492"/>
                  <a:pt x="2059" y="2775"/>
                  <a:pt x="2484" y="2524"/>
                </a:cubicBezTo>
                <a:cubicBezTo>
                  <a:pt x="2828" y="2320"/>
                  <a:pt x="2852" y="1860"/>
                  <a:pt x="2619" y="1374"/>
                </a:cubicBezTo>
                <a:close/>
              </a:path>
            </a:pathLst>
          </a:custGeom>
          <a:solidFill>
            <a:srgbClr val="FFFFFF">
              <a:lumMod val="85000"/>
            </a:srgbClr>
          </a:solidFill>
          <a:ln w="14" cap="flat">
            <a:noFill/>
            <a:prstDash val="solid"/>
            <a:miter lim="800000"/>
            <a:headEnd/>
            <a:tailEnd/>
          </a:ln>
        </p:spPr>
        <p:txBody>
          <a:bodyPr vert="horz" wrap="square" lIns="68562" tIns="34281" rIns="68562" bIns="34281" numCol="1" anchor="t" anchorCtr="0" compatLnSpc="1">
            <a:prstTxWarp prst="textNoShape">
              <a:avLst/>
            </a:prstTxWarp>
          </a:bodyPr>
          <a:lstStyle/>
          <a:p>
            <a:pPr defTabSz="685611">
              <a:defRPr/>
            </a:pPr>
            <a:endParaRPr lang="en-US" sz="2699" kern="0">
              <a:solidFill>
                <a:sysClr val="windowText" lastClr="000000"/>
              </a:solidFill>
              <a:latin typeface="+mn-lt"/>
              <a:ea typeface="+mn-ea"/>
              <a:cs typeface="+mn-ea"/>
              <a:sym typeface="+mn-lt"/>
            </a:endParaRPr>
          </a:p>
        </p:txBody>
      </p:sp>
      <p:sp>
        <p:nvSpPr>
          <p:cNvPr id="117" name="Freeform 6"/>
          <p:cNvSpPr>
            <a:spLocks/>
          </p:cNvSpPr>
          <p:nvPr/>
        </p:nvSpPr>
        <p:spPr bwMode="auto">
          <a:xfrm>
            <a:off x="3107580" y="1195519"/>
            <a:ext cx="1829662" cy="1108421"/>
          </a:xfrm>
          <a:custGeom>
            <a:avLst/>
            <a:gdLst>
              <a:gd name="T0" fmla="*/ 0 w 1692"/>
              <a:gd name="T1" fmla="*/ 809 h 1026"/>
              <a:gd name="T2" fmla="*/ 353 w 1692"/>
              <a:gd name="T3" fmla="*/ 222 h 1026"/>
              <a:gd name="T4" fmla="*/ 1692 w 1692"/>
              <a:gd name="T5" fmla="*/ 495 h 1026"/>
              <a:gd name="T6" fmla="*/ 732 w 1692"/>
              <a:gd name="T7" fmla="*/ 350 h 1026"/>
              <a:gd name="T8" fmla="*/ 418 w 1692"/>
              <a:gd name="T9" fmla="*/ 1026 h 1026"/>
              <a:gd name="T10" fmla="*/ 0 w 1692"/>
              <a:gd name="T11" fmla="*/ 809 h 1026"/>
            </a:gdLst>
            <a:ahLst/>
            <a:cxnLst>
              <a:cxn ang="0">
                <a:pos x="T0" y="T1"/>
              </a:cxn>
              <a:cxn ang="0">
                <a:pos x="T2" y="T3"/>
              </a:cxn>
              <a:cxn ang="0">
                <a:pos x="T4" y="T5"/>
              </a:cxn>
              <a:cxn ang="0">
                <a:pos x="T6" y="T7"/>
              </a:cxn>
              <a:cxn ang="0">
                <a:pos x="T8" y="T9"/>
              </a:cxn>
              <a:cxn ang="0">
                <a:pos x="T10" y="T11"/>
              </a:cxn>
            </a:cxnLst>
            <a:rect l="0" t="0" r="r" b="b"/>
            <a:pathLst>
              <a:path w="1692" h="1026">
                <a:moveTo>
                  <a:pt x="0" y="809"/>
                </a:moveTo>
                <a:cubicBezTo>
                  <a:pt x="22" y="557"/>
                  <a:pt x="136" y="350"/>
                  <a:pt x="353" y="222"/>
                </a:cubicBezTo>
                <a:cubicBezTo>
                  <a:pt x="729" y="0"/>
                  <a:pt x="1234" y="135"/>
                  <a:pt x="1692" y="495"/>
                </a:cubicBezTo>
                <a:cubicBezTo>
                  <a:pt x="1358" y="265"/>
                  <a:pt x="1002" y="190"/>
                  <a:pt x="732" y="350"/>
                </a:cubicBezTo>
                <a:cubicBezTo>
                  <a:pt x="511" y="481"/>
                  <a:pt x="406" y="731"/>
                  <a:pt x="418" y="1026"/>
                </a:cubicBezTo>
                <a:lnTo>
                  <a:pt x="0" y="809"/>
                </a:lnTo>
                <a:close/>
              </a:path>
            </a:pathLst>
          </a:custGeom>
          <a:solidFill>
            <a:schemeClr val="accent1"/>
          </a:solidFill>
          <a:ln w="13" cap="flat">
            <a:noFill/>
            <a:prstDash val="solid"/>
            <a:miter lim="800000"/>
            <a:headEnd/>
            <a:tailEnd/>
          </a:ln>
        </p:spPr>
        <p:txBody>
          <a:bodyPr vert="horz" wrap="square" lIns="68562" tIns="34281" rIns="68562" bIns="34281" numCol="1" anchor="t" anchorCtr="0" compatLnSpc="1">
            <a:prstTxWarp prst="textNoShape">
              <a:avLst/>
            </a:prstTxWarp>
          </a:bodyPr>
          <a:lstStyle/>
          <a:p>
            <a:pPr defTabSz="685611">
              <a:defRPr/>
            </a:pPr>
            <a:endParaRPr lang="en-US" sz="2699" kern="0">
              <a:solidFill>
                <a:sysClr val="windowText" lastClr="000000"/>
              </a:solidFill>
              <a:latin typeface="+mn-lt"/>
              <a:ea typeface="+mn-ea"/>
              <a:cs typeface="+mn-ea"/>
              <a:sym typeface="+mn-lt"/>
            </a:endParaRPr>
          </a:p>
        </p:txBody>
      </p:sp>
      <p:sp>
        <p:nvSpPr>
          <p:cNvPr id="118" name="Freeform 7"/>
          <p:cNvSpPr>
            <a:spLocks/>
          </p:cNvSpPr>
          <p:nvPr/>
        </p:nvSpPr>
        <p:spPr bwMode="auto">
          <a:xfrm>
            <a:off x="3090973" y="2130447"/>
            <a:ext cx="831665" cy="1360017"/>
          </a:xfrm>
          <a:custGeom>
            <a:avLst/>
            <a:gdLst>
              <a:gd name="T0" fmla="*/ 482 w 769"/>
              <a:gd name="T1" fmla="*/ 1260 h 1260"/>
              <a:gd name="T2" fmla="*/ 19 w 769"/>
              <a:gd name="T3" fmla="*/ 0 h 1260"/>
              <a:gd name="T4" fmla="*/ 443 w 769"/>
              <a:gd name="T5" fmla="*/ 220 h 1260"/>
              <a:gd name="T6" fmla="*/ 767 w 769"/>
              <a:gd name="T7" fmla="*/ 1044 h 1260"/>
              <a:gd name="T8" fmla="*/ 769 w 769"/>
              <a:gd name="T9" fmla="*/ 1048 h 1260"/>
              <a:gd name="T10" fmla="*/ 482 w 769"/>
              <a:gd name="T11" fmla="*/ 1260 h 1260"/>
            </a:gdLst>
            <a:ahLst/>
            <a:cxnLst>
              <a:cxn ang="0">
                <a:pos x="T0" y="T1"/>
              </a:cxn>
              <a:cxn ang="0">
                <a:pos x="T2" y="T3"/>
              </a:cxn>
              <a:cxn ang="0">
                <a:pos x="T4" y="T5"/>
              </a:cxn>
              <a:cxn ang="0">
                <a:pos x="T6" y="T7"/>
              </a:cxn>
              <a:cxn ang="0">
                <a:pos x="T8" y="T9"/>
              </a:cxn>
              <a:cxn ang="0">
                <a:pos x="T10" y="T11"/>
              </a:cxn>
            </a:cxnLst>
            <a:rect l="0" t="0" r="r" b="b"/>
            <a:pathLst>
              <a:path w="769" h="1260">
                <a:moveTo>
                  <a:pt x="482" y="1260"/>
                </a:moveTo>
                <a:cubicBezTo>
                  <a:pt x="167" y="821"/>
                  <a:pt x="0" y="367"/>
                  <a:pt x="19" y="0"/>
                </a:cubicBezTo>
                <a:lnTo>
                  <a:pt x="443" y="220"/>
                </a:lnTo>
                <a:cubicBezTo>
                  <a:pt x="463" y="481"/>
                  <a:pt x="571" y="772"/>
                  <a:pt x="767" y="1044"/>
                </a:cubicBezTo>
                <a:lnTo>
                  <a:pt x="769" y="1048"/>
                </a:lnTo>
                <a:lnTo>
                  <a:pt x="482" y="1260"/>
                </a:lnTo>
                <a:close/>
              </a:path>
            </a:pathLst>
          </a:custGeom>
          <a:solidFill>
            <a:schemeClr val="accent2"/>
          </a:solidFill>
          <a:ln w="13" cap="flat">
            <a:noFill/>
            <a:prstDash val="solid"/>
            <a:miter lim="800000"/>
            <a:headEnd/>
            <a:tailEnd/>
          </a:ln>
        </p:spPr>
        <p:txBody>
          <a:bodyPr vert="horz" wrap="square" lIns="68562" tIns="34281" rIns="68562" bIns="34281" numCol="1" anchor="t" anchorCtr="0" compatLnSpc="1">
            <a:prstTxWarp prst="textNoShape">
              <a:avLst/>
            </a:prstTxWarp>
          </a:bodyPr>
          <a:lstStyle/>
          <a:p>
            <a:pPr defTabSz="685611">
              <a:defRPr/>
            </a:pPr>
            <a:endParaRPr lang="en-US" sz="2699" kern="0">
              <a:solidFill>
                <a:sysClr val="windowText" lastClr="000000"/>
              </a:solidFill>
              <a:latin typeface="+mn-lt"/>
              <a:ea typeface="+mn-ea"/>
              <a:cs typeface="+mn-ea"/>
              <a:sym typeface="+mn-lt"/>
            </a:endParaRPr>
          </a:p>
        </p:txBody>
      </p:sp>
      <p:sp>
        <p:nvSpPr>
          <p:cNvPr id="119" name="Freeform 8"/>
          <p:cNvSpPr>
            <a:spLocks/>
          </p:cNvSpPr>
          <p:nvPr/>
        </p:nvSpPr>
        <p:spPr bwMode="auto">
          <a:xfrm>
            <a:off x="3634700" y="3291982"/>
            <a:ext cx="1079067" cy="1109818"/>
          </a:xfrm>
          <a:custGeom>
            <a:avLst/>
            <a:gdLst>
              <a:gd name="T0" fmla="*/ 979 w 998"/>
              <a:gd name="T1" fmla="*/ 1027 h 1027"/>
              <a:gd name="T2" fmla="*/ 0 w 998"/>
              <a:gd name="T3" fmla="*/ 212 h 1027"/>
              <a:gd name="T4" fmla="*/ 287 w 998"/>
              <a:gd name="T5" fmla="*/ 0 h 1027"/>
              <a:gd name="T6" fmla="*/ 998 w 998"/>
              <a:gd name="T7" fmla="*/ 585 h 1027"/>
              <a:gd name="T8" fmla="*/ 979 w 998"/>
              <a:gd name="T9" fmla="*/ 1027 h 1027"/>
            </a:gdLst>
            <a:ahLst/>
            <a:cxnLst>
              <a:cxn ang="0">
                <a:pos x="T0" y="T1"/>
              </a:cxn>
              <a:cxn ang="0">
                <a:pos x="T2" y="T3"/>
              </a:cxn>
              <a:cxn ang="0">
                <a:pos x="T4" y="T5"/>
              </a:cxn>
              <a:cxn ang="0">
                <a:pos x="T6" y="T7"/>
              </a:cxn>
              <a:cxn ang="0">
                <a:pos x="T8" y="T9"/>
              </a:cxn>
            </a:cxnLst>
            <a:rect l="0" t="0" r="r" b="b"/>
            <a:pathLst>
              <a:path w="998" h="1027">
                <a:moveTo>
                  <a:pt x="979" y="1027"/>
                </a:moveTo>
                <a:cubicBezTo>
                  <a:pt x="635" y="881"/>
                  <a:pt x="284" y="598"/>
                  <a:pt x="0" y="212"/>
                </a:cubicBezTo>
                <a:lnTo>
                  <a:pt x="287" y="0"/>
                </a:lnTo>
                <a:cubicBezTo>
                  <a:pt x="488" y="269"/>
                  <a:pt x="742" y="470"/>
                  <a:pt x="998" y="585"/>
                </a:cubicBezTo>
                <a:lnTo>
                  <a:pt x="979" y="1027"/>
                </a:lnTo>
                <a:close/>
              </a:path>
            </a:pathLst>
          </a:custGeom>
          <a:solidFill>
            <a:schemeClr val="accent3"/>
          </a:solidFill>
          <a:ln w="13" cap="flat">
            <a:noFill/>
            <a:prstDash val="solid"/>
            <a:miter lim="800000"/>
            <a:headEnd/>
            <a:tailEnd/>
          </a:ln>
        </p:spPr>
        <p:txBody>
          <a:bodyPr vert="horz" wrap="square" lIns="68562" tIns="34281" rIns="68562" bIns="34281" numCol="1" anchor="t" anchorCtr="0" compatLnSpc="1">
            <a:prstTxWarp prst="textNoShape">
              <a:avLst/>
            </a:prstTxWarp>
          </a:bodyPr>
          <a:lstStyle/>
          <a:p>
            <a:pPr defTabSz="685611">
              <a:defRPr/>
            </a:pPr>
            <a:endParaRPr lang="en-US" sz="2699" kern="0">
              <a:solidFill>
                <a:sysClr val="windowText" lastClr="000000"/>
              </a:solidFill>
              <a:latin typeface="+mn-lt"/>
              <a:ea typeface="+mn-ea"/>
              <a:cs typeface="+mn-ea"/>
              <a:sym typeface="+mn-lt"/>
            </a:endParaRPr>
          </a:p>
        </p:txBody>
      </p:sp>
      <p:sp>
        <p:nvSpPr>
          <p:cNvPr id="120" name="Freeform 9"/>
          <p:cNvSpPr>
            <a:spLocks/>
          </p:cNvSpPr>
          <p:nvPr/>
        </p:nvSpPr>
        <p:spPr bwMode="auto">
          <a:xfrm>
            <a:off x="4731938" y="3891620"/>
            <a:ext cx="1220241" cy="673718"/>
          </a:xfrm>
          <a:custGeom>
            <a:avLst/>
            <a:gdLst>
              <a:gd name="T0" fmla="*/ 1128 w 1128"/>
              <a:gd name="T1" fmla="*/ 199 h 624"/>
              <a:gd name="T2" fmla="*/ 844 w 1128"/>
              <a:gd name="T3" fmla="*/ 504 h 624"/>
              <a:gd name="T4" fmla="*/ 0 w 1128"/>
              <a:gd name="T5" fmla="*/ 487 h 624"/>
              <a:gd name="T6" fmla="*/ 19 w 1128"/>
              <a:gd name="T7" fmla="*/ 45 h 624"/>
              <a:gd name="T8" fmla="*/ 802 w 1128"/>
              <a:gd name="T9" fmla="*/ 46 h 624"/>
              <a:gd name="T10" fmla="*/ 868 w 1128"/>
              <a:gd name="T11" fmla="*/ 0 h 624"/>
              <a:gd name="T12" fmla="*/ 1128 w 1128"/>
              <a:gd name="T13" fmla="*/ 199 h 624"/>
            </a:gdLst>
            <a:ahLst/>
            <a:cxnLst>
              <a:cxn ang="0">
                <a:pos x="T0" y="T1"/>
              </a:cxn>
              <a:cxn ang="0">
                <a:pos x="T2" y="T3"/>
              </a:cxn>
              <a:cxn ang="0">
                <a:pos x="T4" y="T5"/>
              </a:cxn>
              <a:cxn ang="0">
                <a:pos x="T6" y="T7"/>
              </a:cxn>
              <a:cxn ang="0">
                <a:pos x="T8" y="T9"/>
              </a:cxn>
              <a:cxn ang="0">
                <a:pos x="T10" y="T11"/>
              </a:cxn>
              <a:cxn ang="0">
                <a:pos x="T12" y="T13"/>
              </a:cxn>
            </a:cxnLst>
            <a:rect l="0" t="0" r="r" b="b"/>
            <a:pathLst>
              <a:path w="1128" h="624">
                <a:moveTo>
                  <a:pt x="1128" y="199"/>
                </a:moveTo>
                <a:cubicBezTo>
                  <a:pt x="1069" y="332"/>
                  <a:pt x="975" y="438"/>
                  <a:pt x="844" y="504"/>
                </a:cubicBezTo>
                <a:cubicBezTo>
                  <a:pt x="607" y="624"/>
                  <a:pt x="307" y="610"/>
                  <a:pt x="0" y="487"/>
                </a:cubicBezTo>
                <a:lnTo>
                  <a:pt x="19" y="45"/>
                </a:lnTo>
                <a:cubicBezTo>
                  <a:pt x="303" y="163"/>
                  <a:pt x="587" y="173"/>
                  <a:pt x="802" y="46"/>
                </a:cubicBezTo>
                <a:cubicBezTo>
                  <a:pt x="826" y="32"/>
                  <a:pt x="848" y="16"/>
                  <a:pt x="868" y="0"/>
                </a:cubicBezTo>
                <a:lnTo>
                  <a:pt x="1128" y="199"/>
                </a:lnTo>
                <a:close/>
              </a:path>
            </a:pathLst>
          </a:custGeom>
          <a:solidFill>
            <a:schemeClr val="accent4"/>
          </a:solidFill>
          <a:ln w="13" cap="flat">
            <a:noFill/>
            <a:prstDash val="solid"/>
            <a:miter lim="800000"/>
            <a:headEnd/>
            <a:tailEnd/>
          </a:ln>
        </p:spPr>
        <p:txBody>
          <a:bodyPr vert="horz" wrap="square" lIns="68562" tIns="34281" rIns="68562" bIns="34281" numCol="1" anchor="t" anchorCtr="0" compatLnSpc="1">
            <a:prstTxWarp prst="textNoShape">
              <a:avLst/>
            </a:prstTxWarp>
          </a:bodyPr>
          <a:lstStyle/>
          <a:p>
            <a:pPr defTabSz="685611">
              <a:defRPr/>
            </a:pPr>
            <a:endParaRPr lang="en-US" sz="2699" kern="0">
              <a:solidFill>
                <a:sysClr val="windowText" lastClr="000000"/>
              </a:solidFill>
              <a:latin typeface="+mn-lt"/>
              <a:ea typeface="+mn-ea"/>
              <a:cs typeface="+mn-ea"/>
              <a:sym typeface="+mn-lt"/>
            </a:endParaRPr>
          </a:p>
        </p:txBody>
      </p:sp>
      <p:sp>
        <p:nvSpPr>
          <p:cNvPr id="121" name="Freeform 10"/>
          <p:cNvSpPr>
            <a:spLocks/>
          </p:cNvSpPr>
          <p:nvPr/>
        </p:nvSpPr>
        <p:spPr bwMode="auto">
          <a:xfrm>
            <a:off x="5700583" y="2699333"/>
            <a:ext cx="399759" cy="1371199"/>
          </a:xfrm>
          <a:custGeom>
            <a:avLst/>
            <a:gdLst>
              <a:gd name="T0" fmla="*/ 41 w 370"/>
              <a:gd name="T1" fmla="*/ 0 h 1269"/>
              <a:gd name="T2" fmla="*/ 245 w 370"/>
              <a:gd name="T3" fmla="*/ 1269 h 1269"/>
              <a:gd name="T4" fmla="*/ 0 w 370"/>
              <a:gd name="T5" fmla="*/ 1081 h 1269"/>
              <a:gd name="T6" fmla="*/ 41 w 370"/>
              <a:gd name="T7" fmla="*/ 0 h 1269"/>
            </a:gdLst>
            <a:ahLst/>
            <a:cxnLst>
              <a:cxn ang="0">
                <a:pos x="T0" y="T1"/>
              </a:cxn>
              <a:cxn ang="0">
                <a:pos x="T2" y="T3"/>
              </a:cxn>
              <a:cxn ang="0">
                <a:pos x="T4" y="T5"/>
              </a:cxn>
              <a:cxn ang="0">
                <a:pos x="T6" y="T7"/>
              </a:cxn>
            </a:cxnLst>
            <a:rect l="0" t="0" r="r" b="b"/>
            <a:pathLst>
              <a:path w="370" h="1269">
                <a:moveTo>
                  <a:pt x="41" y="0"/>
                </a:moveTo>
                <a:cubicBezTo>
                  <a:pt x="296" y="467"/>
                  <a:pt x="370" y="943"/>
                  <a:pt x="245" y="1269"/>
                </a:cubicBezTo>
                <a:lnTo>
                  <a:pt x="0" y="1081"/>
                </a:lnTo>
                <a:cubicBezTo>
                  <a:pt x="252" y="854"/>
                  <a:pt x="250" y="437"/>
                  <a:pt x="41" y="0"/>
                </a:cubicBezTo>
                <a:close/>
              </a:path>
            </a:pathLst>
          </a:custGeom>
          <a:solidFill>
            <a:schemeClr val="accent5"/>
          </a:solidFill>
          <a:ln w="13" cap="flat">
            <a:noFill/>
            <a:prstDash val="solid"/>
            <a:miter lim="800000"/>
            <a:headEnd/>
            <a:tailEnd/>
          </a:ln>
        </p:spPr>
        <p:txBody>
          <a:bodyPr vert="horz" wrap="square" lIns="68562" tIns="34281" rIns="68562" bIns="34281" numCol="1" anchor="t" anchorCtr="0" compatLnSpc="1">
            <a:prstTxWarp prst="textNoShape">
              <a:avLst/>
            </a:prstTxWarp>
          </a:bodyPr>
          <a:lstStyle/>
          <a:p>
            <a:pPr defTabSz="685611">
              <a:defRPr/>
            </a:pPr>
            <a:endParaRPr lang="en-US" sz="2699" kern="0">
              <a:solidFill>
                <a:sysClr val="windowText" lastClr="000000"/>
              </a:solidFill>
              <a:latin typeface="+mn-lt"/>
              <a:ea typeface="+mn-ea"/>
              <a:cs typeface="+mn-ea"/>
              <a:sym typeface="+mn-lt"/>
            </a:endParaRPr>
          </a:p>
        </p:txBody>
      </p:sp>
      <p:sp>
        <p:nvSpPr>
          <p:cNvPr id="122" name="TextBox 11"/>
          <p:cNvSpPr txBox="1"/>
          <p:nvPr/>
        </p:nvSpPr>
        <p:spPr>
          <a:xfrm>
            <a:off x="3281254" y="1746891"/>
            <a:ext cx="247217" cy="230832"/>
          </a:xfrm>
          <a:prstGeom prst="rect">
            <a:avLst/>
          </a:prstGeom>
          <a:noFill/>
        </p:spPr>
        <p:txBody>
          <a:bodyPr wrap="square" lIns="0" tIns="0" rIns="0" bIns="0" rtlCol="0" anchor="ctr" anchorCtr="1">
            <a:spAutoFit/>
          </a:bodyPr>
          <a:lstStyle/>
          <a:p>
            <a:pPr defTabSz="685611">
              <a:defRPr/>
            </a:pPr>
            <a:r>
              <a:rPr lang="en-US" sz="1500" b="1" kern="0" dirty="0">
                <a:solidFill>
                  <a:srgbClr val="FFFFFF"/>
                </a:solidFill>
                <a:latin typeface="+mn-lt"/>
                <a:ea typeface="+mn-ea"/>
                <a:cs typeface="+mn-ea"/>
                <a:sym typeface="+mn-lt"/>
              </a:rPr>
              <a:t>1</a:t>
            </a:r>
          </a:p>
        </p:txBody>
      </p:sp>
      <p:sp>
        <p:nvSpPr>
          <p:cNvPr id="123" name="TextBox 12"/>
          <p:cNvSpPr txBox="1"/>
          <p:nvPr/>
        </p:nvSpPr>
        <p:spPr>
          <a:xfrm>
            <a:off x="3376301" y="2753275"/>
            <a:ext cx="247217" cy="230832"/>
          </a:xfrm>
          <a:prstGeom prst="rect">
            <a:avLst/>
          </a:prstGeom>
          <a:noFill/>
        </p:spPr>
        <p:txBody>
          <a:bodyPr wrap="square" lIns="0" tIns="0" rIns="0" bIns="0" rtlCol="0" anchor="ctr" anchorCtr="1">
            <a:spAutoFit/>
          </a:bodyPr>
          <a:lstStyle/>
          <a:p>
            <a:pPr defTabSz="685611">
              <a:defRPr/>
            </a:pPr>
            <a:r>
              <a:rPr lang="en-US" sz="1500" b="1" kern="0" dirty="0">
                <a:solidFill>
                  <a:srgbClr val="FFFFFF"/>
                </a:solidFill>
                <a:latin typeface="+mn-lt"/>
                <a:ea typeface="+mn-ea"/>
                <a:cs typeface="+mn-ea"/>
                <a:sym typeface="+mn-lt"/>
              </a:rPr>
              <a:t>2</a:t>
            </a:r>
          </a:p>
        </p:txBody>
      </p:sp>
      <p:sp>
        <p:nvSpPr>
          <p:cNvPr id="156" name="TextBox 13"/>
          <p:cNvSpPr txBox="1"/>
          <p:nvPr/>
        </p:nvSpPr>
        <p:spPr>
          <a:xfrm>
            <a:off x="4080770" y="3714930"/>
            <a:ext cx="247217" cy="230832"/>
          </a:xfrm>
          <a:prstGeom prst="rect">
            <a:avLst/>
          </a:prstGeom>
          <a:noFill/>
        </p:spPr>
        <p:txBody>
          <a:bodyPr wrap="square" lIns="0" tIns="0" rIns="0" bIns="0" rtlCol="0" anchor="ctr" anchorCtr="1">
            <a:spAutoFit/>
          </a:bodyPr>
          <a:lstStyle/>
          <a:p>
            <a:pPr defTabSz="685611">
              <a:defRPr/>
            </a:pPr>
            <a:r>
              <a:rPr lang="en-US" sz="1500" b="1" kern="0" dirty="0">
                <a:solidFill>
                  <a:srgbClr val="FFFFFF"/>
                </a:solidFill>
                <a:latin typeface="+mn-lt"/>
                <a:ea typeface="+mn-ea"/>
                <a:cs typeface="+mn-ea"/>
                <a:sym typeface="+mn-lt"/>
              </a:rPr>
              <a:t>3</a:t>
            </a:r>
          </a:p>
        </p:txBody>
      </p:sp>
      <p:sp>
        <p:nvSpPr>
          <p:cNvPr id="157" name="TextBox 14"/>
          <p:cNvSpPr txBox="1"/>
          <p:nvPr/>
        </p:nvSpPr>
        <p:spPr>
          <a:xfrm>
            <a:off x="5215747" y="4151030"/>
            <a:ext cx="247217" cy="230832"/>
          </a:xfrm>
          <a:prstGeom prst="rect">
            <a:avLst/>
          </a:prstGeom>
          <a:noFill/>
        </p:spPr>
        <p:txBody>
          <a:bodyPr wrap="square" lIns="0" tIns="0" rIns="0" bIns="0" rtlCol="0" anchor="ctr" anchorCtr="1">
            <a:spAutoFit/>
          </a:bodyPr>
          <a:lstStyle/>
          <a:p>
            <a:pPr defTabSz="685611">
              <a:defRPr/>
            </a:pPr>
            <a:r>
              <a:rPr lang="en-US" sz="1500" b="1" kern="0" dirty="0">
                <a:solidFill>
                  <a:srgbClr val="FFFFFF"/>
                </a:solidFill>
                <a:latin typeface="+mn-lt"/>
                <a:ea typeface="+mn-ea"/>
                <a:cs typeface="+mn-ea"/>
                <a:sym typeface="+mn-lt"/>
              </a:rPr>
              <a:t>4</a:t>
            </a:r>
          </a:p>
        </p:txBody>
      </p:sp>
      <p:sp>
        <p:nvSpPr>
          <p:cNvPr id="158" name="TextBox 15"/>
          <p:cNvSpPr txBox="1"/>
          <p:nvPr/>
        </p:nvSpPr>
        <p:spPr>
          <a:xfrm>
            <a:off x="5774850" y="3686976"/>
            <a:ext cx="247217" cy="230832"/>
          </a:xfrm>
          <a:prstGeom prst="rect">
            <a:avLst/>
          </a:prstGeom>
          <a:noFill/>
        </p:spPr>
        <p:txBody>
          <a:bodyPr wrap="square" lIns="0" tIns="0" rIns="0" bIns="0" rtlCol="0" anchor="ctr" anchorCtr="1">
            <a:spAutoFit/>
          </a:bodyPr>
          <a:lstStyle/>
          <a:p>
            <a:pPr defTabSz="685611">
              <a:defRPr/>
            </a:pPr>
            <a:r>
              <a:rPr lang="en-US" sz="1500" b="1" kern="0" dirty="0">
                <a:solidFill>
                  <a:srgbClr val="FFFFFF"/>
                </a:solidFill>
                <a:latin typeface="+mn-lt"/>
                <a:ea typeface="+mn-ea"/>
                <a:cs typeface="+mn-ea"/>
                <a:sym typeface="+mn-lt"/>
              </a:rPr>
              <a:t>5</a:t>
            </a:r>
          </a:p>
        </p:txBody>
      </p:sp>
      <p:sp>
        <p:nvSpPr>
          <p:cNvPr id="159" name="TextBox 26"/>
          <p:cNvSpPr txBox="1"/>
          <p:nvPr/>
        </p:nvSpPr>
        <p:spPr>
          <a:xfrm>
            <a:off x="684362" y="1448418"/>
            <a:ext cx="2234025" cy="323165"/>
          </a:xfrm>
          <a:prstGeom prst="rect">
            <a:avLst/>
          </a:prstGeom>
          <a:solidFill>
            <a:schemeClr val="accent1"/>
          </a:solidFill>
        </p:spPr>
        <p:txBody>
          <a:bodyPr wrap="square" rtlCol="0">
            <a:spAutoFit/>
          </a:bodyPr>
          <a:lstStyle/>
          <a:p>
            <a:pPr algn="r"/>
            <a:r>
              <a:rPr lang="zh-CN" altLang="en-US" sz="1500" dirty="0">
                <a:solidFill>
                  <a:schemeClr val="bg1"/>
                </a:solidFill>
                <a:latin typeface="+mn-lt"/>
                <a:ea typeface="+mn-ea"/>
                <a:cs typeface="+mn-ea"/>
                <a:sym typeface="+mn-lt"/>
              </a:rPr>
              <a:t>The atmosphere is lively.</a:t>
            </a:r>
          </a:p>
        </p:txBody>
      </p:sp>
      <p:sp>
        <p:nvSpPr>
          <p:cNvPr id="160" name="Rectangle 27"/>
          <p:cNvSpPr/>
          <p:nvPr/>
        </p:nvSpPr>
        <p:spPr>
          <a:xfrm>
            <a:off x="828378" y="1822847"/>
            <a:ext cx="2148841" cy="437749"/>
          </a:xfrm>
          <a:prstGeom prst="rect">
            <a:avLst/>
          </a:prstGeom>
        </p:spPr>
        <p:txBody>
          <a:bodyPr wrap="square">
            <a:spAutoFit/>
          </a:bodyPr>
          <a:lstStyle/>
          <a:p>
            <a:pPr algn="r">
              <a:lnSpc>
                <a:spcPct val="150000"/>
              </a:lnSpc>
            </a:pPr>
            <a:r>
              <a:rPr lang="zh-CN" altLang="en-US" sz="800" dirty="0">
                <a:solidFill>
                  <a:schemeClr val="bg1">
                    <a:lumMod val="65000"/>
                  </a:schemeClr>
                </a:solidFill>
                <a:latin typeface="+mn-lt"/>
                <a:ea typeface="+mn-ea"/>
                <a:cs typeface="+mn-ea"/>
                <a:sym typeface="+mn-lt"/>
              </a:rPr>
              <a:t>Add a detailed text description here, and it's recommended to be title-related and consistent with the overall language style.</a:t>
            </a:r>
          </a:p>
        </p:txBody>
      </p:sp>
      <p:sp>
        <p:nvSpPr>
          <p:cNvPr id="161" name="TextBox 28"/>
          <p:cNvSpPr txBox="1"/>
          <p:nvPr/>
        </p:nvSpPr>
        <p:spPr>
          <a:xfrm>
            <a:off x="1548458" y="2531909"/>
            <a:ext cx="1472590" cy="323165"/>
          </a:xfrm>
          <a:prstGeom prst="rect">
            <a:avLst/>
          </a:prstGeom>
          <a:solidFill>
            <a:schemeClr val="accent2"/>
          </a:solidFill>
        </p:spPr>
        <p:txBody>
          <a:bodyPr wrap="square" rtlCol="0">
            <a:spAutoFit/>
          </a:bodyPr>
          <a:lstStyle/>
          <a:p>
            <a:pPr algn="r"/>
            <a:r>
              <a:rPr lang="zh-CN" altLang="en-US" sz="1500" dirty="0">
                <a:solidFill>
                  <a:schemeClr val="bg1"/>
                </a:solidFill>
                <a:latin typeface="+mn-lt"/>
                <a:ea typeface="+mn-ea"/>
                <a:cs typeface="+mn-ea"/>
                <a:sym typeface="+mn-lt"/>
              </a:rPr>
              <a:t>Maintain order.</a:t>
            </a:r>
          </a:p>
        </p:txBody>
      </p:sp>
      <p:sp>
        <p:nvSpPr>
          <p:cNvPr id="162" name="Rectangle 29"/>
          <p:cNvSpPr/>
          <p:nvPr/>
        </p:nvSpPr>
        <p:spPr>
          <a:xfrm>
            <a:off x="914743" y="2851361"/>
            <a:ext cx="2123295" cy="437749"/>
          </a:xfrm>
          <a:prstGeom prst="rect">
            <a:avLst/>
          </a:prstGeom>
        </p:spPr>
        <p:txBody>
          <a:bodyPr wrap="square">
            <a:spAutoFit/>
          </a:bodyPr>
          <a:lstStyle/>
          <a:p>
            <a:pPr algn="r">
              <a:lnSpc>
                <a:spcPct val="150000"/>
              </a:lnSpc>
            </a:pPr>
            <a:r>
              <a:rPr lang="zh-CN" altLang="en-US" sz="800" dirty="0">
                <a:solidFill>
                  <a:schemeClr val="bg1">
                    <a:lumMod val="65000"/>
                  </a:schemeClr>
                </a:solidFill>
                <a:latin typeface="+mn-lt"/>
                <a:ea typeface="+mn-ea"/>
                <a:cs typeface="+mn-ea"/>
                <a:sym typeface="+mn-lt"/>
              </a:rPr>
              <a:t>Add a detailed text description here, and it's recommended to be title-related and consistent with the overall language style.</a:t>
            </a:r>
          </a:p>
        </p:txBody>
      </p:sp>
      <p:sp>
        <p:nvSpPr>
          <p:cNvPr id="163" name="TextBox 30"/>
          <p:cNvSpPr txBox="1"/>
          <p:nvPr/>
        </p:nvSpPr>
        <p:spPr>
          <a:xfrm>
            <a:off x="1659606" y="3534738"/>
            <a:ext cx="1594839" cy="323165"/>
          </a:xfrm>
          <a:prstGeom prst="rect">
            <a:avLst/>
          </a:prstGeom>
          <a:solidFill>
            <a:schemeClr val="accent3"/>
          </a:solidFill>
        </p:spPr>
        <p:txBody>
          <a:bodyPr wrap="square" rtlCol="0">
            <a:spAutoFit/>
          </a:bodyPr>
          <a:lstStyle/>
          <a:p>
            <a:pPr algn="r"/>
            <a:r>
              <a:rPr lang="zh-CN" altLang="en-US" sz="1500" dirty="0">
                <a:solidFill>
                  <a:schemeClr val="bg1"/>
                </a:solidFill>
                <a:latin typeface="+mn-lt"/>
                <a:ea typeface="+mn-ea"/>
                <a:cs typeface="+mn-ea"/>
                <a:sym typeface="+mn-lt"/>
              </a:rPr>
              <a:t>Guest reception.</a:t>
            </a:r>
          </a:p>
        </p:txBody>
      </p:sp>
      <p:sp>
        <p:nvSpPr>
          <p:cNvPr id="164" name="Rectangle 31"/>
          <p:cNvSpPr/>
          <p:nvPr/>
        </p:nvSpPr>
        <p:spPr>
          <a:xfrm>
            <a:off x="1284916" y="3848970"/>
            <a:ext cx="2024039" cy="437749"/>
          </a:xfrm>
          <a:prstGeom prst="rect">
            <a:avLst/>
          </a:prstGeom>
        </p:spPr>
        <p:txBody>
          <a:bodyPr wrap="square">
            <a:spAutoFit/>
          </a:bodyPr>
          <a:lstStyle/>
          <a:p>
            <a:pPr algn="r">
              <a:lnSpc>
                <a:spcPct val="150000"/>
              </a:lnSpc>
            </a:pPr>
            <a:r>
              <a:rPr lang="zh-CN" altLang="en-US" sz="800" dirty="0">
                <a:solidFill>
                  <a:schemeClr val="bg1">
                    <a:lumMod val="65000"/>
                  </a:schemeClr>
                </a:solidFill>
                <a:latin typeface="+mn-lt"/>
                <a:ea typeface="+mn-ea"/>
                <a:cs typeface="+mn-ea"/>
                <a:sym typeface="+mn-lt"/>
              </a:rPr>
              <a:t>Add a detailed text description here, and it's recommended to be title-related and consistent with the overall language style.</a:t>
            </a:r>
          </a:p>
        </p:txBody>
      </p:sp>
      <p:sp>
        <p:nvSpPr>
          <p:cNvPr id="175" name="TextBox 32"/>
          <p:cNvSpPr txBox="1"/>
          <p:nvPr/>
        </p:nvSpPr>
        <p:spPr>
          <a:xfrm>
            <a:off x="6284431" y="3508648"/>
            <a:ext cx="2010245" cy="323165"/>
          </a:xfrm>
          <a:prstGeom prst="rect">
            <a:avLst/>
          </a:prstGeom>
          <a:solidFill>
            <a:schemeClr val="accent4"/>
          </a:solidFill>
        </p:spPr>
        <p:txBody>
          <a:bodyPr wrap="square" rtlCol="0">
            <a:spAutoFit/>
          </a:bodyPr>
          <a:lstStyle/>
          <a:p>
            <a:r>
              <a:rPr lang="zh-CN" altLang="en-US" sz="1500" dirty="0">
                <a:solidFill>
                  <a:schemeClr val="bg1"/>
                </a:solidFill>
                <a:latin typeface="+mn-lt"/>
                <a:ea typeface="+mn-ea"/>
                <a:cs typeface="+mn-ea"/>
                <a:sym typeface="+mn-lt"/>
              </a:rPr>
              <a:t>Emergency response.</a:t>
            </a:r>
          </a:p>
        </p:txBody>
      </p:sp>
      <p:sp>
        <p:nvSpPr>
          <p:cNvPr id="176" name="Rectangle 33"/>
          <p:cNvSpPr/>
          <p:nvPr/>
        </p:nvSpPr>
        <p:spPr>
          <a:xfrm>
            <a:off x="6200811" y="3887632"/>
            <a:ext cx="2010245" cy="437749"/>
          </a:xfrm>
          <a:prstGeom prst="rect">
            <a:avLst/>
          </a:prstGeom>
        </p:spPr>
        <p:txBody>
          <a:bodyPr wrap="square">
            <a:spAutoFit/>
          </a:bodyPr>
          <a:lstStyle/>
          <a:p>
            <a:pPr>
              <a:lnSpc>
                <a:spcPct val="150000"/>
              </a:lnSpc>
            </a:pPr>
            <a:r>
              <a:rPr lang="zh-CN" altLang="en-US" sz="800" dirty="0">
                <a:solidFill>
                  <a:schemeClr val="bg1">
                    <a:lumMod val="65000"/>
                  </a:schemeClr>
                </a:solidFill>
                <a:latin typeface="+mn-lt"/>
                <a:ea typeface="+mn-ea"/>
                <a:cs typeface="+mn-ea"/>
                <a:sym typeface="+mn-lt"/>
              </a:rPr>
              <a:t>Add a detailed text description here, and it's recommended to be title-related and consistent with the overall language style.</a:t>
            </a:r>
          </a:p>
        </p:txBody>
      </p:sp>
      <p:sp>
        <p:nvSpPr>
          <p:cNvPr id="177" name="TextBox 34"/>
          <p:cNvSpPr txBox="1"/>
          <p:nvPr/>
        </p:nvSpPr>
        <p:spPr>
          <a:xfrm>
            <a:off x="6284431" y="2259835"/>
            <a:ext cx="2176795" cy="323165"/>
          </a:xfrm>
          <a:prstGeom prst="rect">
            <a:avLst/>
          </a:prstGeom>
          <a:solidFill>
            <a:schemeClr val="accent5"/>
          </a:solidFill>
        </p:spPr>
        <p:txBody>
          <a:bodyPr wrap="square" rtlCol="0">
            <a:spAutoFit/>
          </a:bodyPr>
          <a:lstStyle/>
          <a:p>
            <a:r>
              <a:rPr lang="zh-CN" altLang="en-US" sz="1500" dirty="0">
                <a:solidFill>
                  <a:schemeClr val="bg1"/>
                </a:solidFill>
                <a:latin typeface="+mn-lt"/>
                <a:ea typeface="+mn-ea"/>
                <a:cs typeface="+mn-ea"/>
                <a:sym typeface="+mn-lt"/>
              </a:rPr>
              <a:t>Personnel coordination.</a:t>
            </a:r>
          </a:p>
        </p:txBody>
      </p:sp>
      <p:sp>
        <p:nvSpPr>
          <p:cNvPr id="178" name="Rectangle 35"/>
          <p:cNvSpPr/>
          <p:nvPr/>
        </p:nvSpPr>
        <p:spPr>
          <a:xfrm>
            <a:off x="6196845" y="2644552"/>
            <a:ext cx="2010245" cy="437749"/>
          </a:xfrm>
          <a:prstGeom prst="rect">
            <a:avLst/>
          </a:prstGeom>
        </p:spPr>
        <p:txBody>
          <a:bodyPr wrap="square">
            <a:spAutoFit/>
          </a:bodyPr>
          <a:lstStyle/>
          <a:p>
            <a:pPr>
              <a:lnSpc>
                <a:spcPct val="150000"/>
              </a:lnSpc>
            </a:pPr>
            <a:r>
              <a:rPr lang="zh-CN" altLang="en-US" sz="800" dirty="0">
                <a:solidFill>
                  <a:schemeClr val="bg1">
                    <a:lumMod val="65000"/>
                  </a:schemeClr>
                </a:solidFill>
                <a:latin typeface="+mn-lt"/>
                <a:ea typeface="+mn-ea"/>
                <a:cs typeface="+mn-ea"/>
                <a:sym typeface="+mn-lt"/>
              </a:rPr>
              <a:t>Add a detailed text description here, and it's recommended to be title-related and consistent with the overall language style.</a:t>
            </a:r>
          </a:p>
        </p:txBody>
      </p:sp>
    </p:spTree>
    <p:extLst>
      <p:ext uri="{BB962C8B-B14F-4D97-AF65-F5344CB8AC3E}">
        <p14:creationId xmlns:p14="http://schemas.microsoft.com/office/powerpoint/2010/main" val="8405573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anim calcmode="lin" valueType="num">
                                      <p:cBhvr>
                                        <p:cTn id="8" dur="500" fill="hold"/>
                                        <p:tgtEl>
                                          <p:spTgt spid="117"/>
                                        </p:tgtEl>
                                        <p:attrNameLst>
                                          <p:attrName>ppt_x</p:attrName>
                                        </p:attrNameLst>
                                      </p:cBhvr>
                                      <p:tavLst>
                                        <p:tav tm="0">
                                          <p:val>
                                            <p:strVal val="#ppt_x"/>
                                          </p:val>
                                        </p:tav>
                                        <p:tav tm="100000">
                                          <p:val>
                                            <p:strVal val="#ppt_x"/>
                                          </p:val>
                                        </p:tav>
                                      </p:tavLst>
                                    </p:anim>
                                    <p:anim calcmode="lin" valueType="num">
                                      <p:cBhvr>
                                        <p:cTn id="9" dur="500" fill="hold"/>
                                        <p:tgtEl>
                                          <p:spTgt spid="11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59"/>
                                        </p:tgtEl>
                                        <p:attrNameLst>
                                          <p:attrName>style.visibility</p:attrName>
                                        </p:attrNameLst>
                                      </p:cBhvr>
                                      <p:to>
                                        <p:strVal val="visible"/>
                                      </p:to>
                                    </p:set>
                                    <p:animEffect transition="in" filter="fade">
                                      <p:cBhvr>
                                        <p:cTn id="13" dur="500"/>
                                        <p:tgtEl>
                                          <p:spTgt spid="159"/>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60"/>
                                        </p:tgtEl>
                                        <p:attrNameLst>
                                          <p:attrName>style.visibility</p:attrName>
                                        </p:attrNameLst>
                                      </p:cBhvr>
                                      <p:to>
                                        <p:strVal val="visible"/>
                                      </p:to>
                                    </p:set>
                                    <p:animEffect transition="in" filter="fade">
                                      <p:cBhvr>
                                        <p:cTn id="17" dur="500"/>
                                        <p:tgtEl>
                                          <p:spTgt spid="16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8"/>
                                        </p:tgtEl>
                                        <p:attrNameLst>
                                          <p:attrName>style.visibility</p:attrName>
                                        </p:attrNameLst>
                                      </p:cBhvr>
                                      <p:to>
                                        <p:strVal val="visible"/>
                                      </p:to>
                                    </p:set>
                                    <p:animEffect transition="in" filter="fade">
                                      <p:cBhvr>
                                        <p:cTn id="21" dur="500"/>
                                        <p:tgtEl>
                                          <p:spTgt spid="118"/>
                                        </p:tgtEl>
                                      </p:cBhvr>
                                    </p:animEffect>
                                    <p:anim calcmode="lin" valueType="num">
                                      <p:cBhvr>
                                        <p:cTn id="22" dur="500" fill="hold"/>
                                        <p:tgtEl>
                                          <p:spTgt spid="118"/>
                                        </p:tgtEl>
                                        <p:attrNameLst>
                                          <p:attrName>ppt_x</p:attrName>
                                        </p:attrNameLst>
                                      </p:cBhvr>
                                      <p:tavLst>
                                        <p:tav tm="0">
                                          <p:val>
                                            <p:strVal val="#ppt_x"/>
                                          </p:val>
                                        </p:tav>
                                        <p:tav tm="100000">
                                          <p:val>
                                            <p:strVal val="#ppt_x"/>
                                          </p:val>
                                        </p:tav>
                                      </p:tavLst>
                                    </p:anim>
                                    <p:anim calcmode="lin" valueType="num">
                                      <p:cBhvr>
                                        <p:cTn id="23" dur="500" fill="hold"/>
                                        <p:tgtEl>
                                          <p:spTgt spid="11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61"/>
                                        </p:tgtEl>
                                        <p:attrNameLst>
                                          <p:attrName>style.visibility</p:attrName>
                                        </p:attrNameLst>
                                      </p:cBhvr>
                                      <p:to>
                                        <p:strVal val="visible"/>
                                      </p:to>
                                    </p:set>
                                    <p:animEffect transition="in" filter="fade">
                                      <p:cBhvr>
                                        <p:cTn id="27" dur="500"/>
                                        <p:tgtEl>
                                          <p:spTgt spid="161"/>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62"/>
                                        </p:tgtEl>
                                        <p:attrNameLst>
                                          <p:attrName>style.visibility</p:attrName>
                                        </p:attrNameLst>
                                      </p:cBhvr>
                                      <p:to>
                                        <p:strVal val="visible"/>
                                      </p:to>
                                    </p:set>
                                    <p:animEffect transition="in" filter="fade">
                                      <p:cBhvr>
                                        <p:cTn id="31" dur="500"/>
                                        <p:tgtEl>
                                          <p:spTgt spid="16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fade">
                                      <p:cBhvr>
                                        <p:cTn id="35" dur="1000"/>
                                        <p:tgtEl>
                                          <p:spTgt spid="119"/>
                                        </p:tgtEl>
                                      </p:cBhvr>
                                    </p:animEffect>
                                    <p:anim calcmode="lin" valueType="num">
                                      <p:cBhvr>
                                        <p:cTn id="36" dur="1000" fill="hold"/>
                                        <p:tgtEl>
                                          <p:spTgt spid="119"/>
                                        </p:tgtEl>
                                        <p:attrNameLst>
                                          <p:attrName>ppt_x</p:attrName>
                                        </p:attrNameLst>
                                      </p:cBhvr>
                                      <p:tavLst>
                                        <p:tav tm="0">
                                          <p:val>
                                            <p:strVal val="#ppt_x"/>
                                          </p:val>
                                        </p:tav>
                                        <p:tav tm="100000">
                                          <p:val>
                                            <p:strVal val="#ppt_x"/>
                                          </p:val>
                                        </p:tav>
                                      </p:tavLst>
                                    </p:anim>
                                    <p:anim calcmode="lin" valueType="num">
                                      <p:cBhvr>
                                        <p:cTn id="37" dur="1000" fill="hold"/>
                                        <p:tgtEl>
                                          <p:spTgt spid="119"/>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163"/>
                                        </p:tgtEl>
                                        <p:attrNameLst>
                                          <p:attrName>style.visibility</p:attrName>
                                        </p:attrNameLst>
                                      </p:cBhvr>
                                      <p:to>
                                        <p:strVal val="visible"/>
                                      </p:to>
                                    </p:set>
                                    <p:animEffect transition="in" filter="fade">
                                      <p:cBhvr>
                                        <p:cTn id="41" dur="500"/>
                                        <p:tgtEl>
                                          <p:spTgt spid="163"/>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164"/>
                                        </p:tgtEl>
                                        <p:attrNameLst>
                                          <p:attrName>style.visibility</p:attrName>
                                        </p:attrNameLst>
                                      </p:cBhvr>
                                      <p:to>
                                        <p:strVal val="visible"/>
                                      </p:to>
                                    </p:set>
                                    <p:animEffect transition="in" filter="fade">
                                      <p:cBhvr>
                                        <p:cTn id="45" dur="500"/>
                                        <p:tgtEl>
                                          <p:spTgt spid="164"/>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120"/>
                                        </p:tgtEl>
                                        <p:attrNameLst>
                                          <p:attrName>style.visibility</p:attrName>
                                        </p:attrNameLst>
                                      </p:cBhvr>
                                      <p:to>
                                        <p:strVal val="visible"/>
                                      </p:to>
                                    </p:set>
                                    <p:animEffect transition="in" filter="fade">
                                      <p:cBhvr>
                                        <p:cTn id="49" dur="500"/>
                                        <p:tgtEl>
                                          <p:spTgt spid="120"/>
                                        </p:tgtEl>
                                      </p:cBhvr>
                                    </p:animEffect>
                                    <p:anim calcmode="lin" valueType="num">
                                      <p:cBhvr>
                                        <p:cTn id="50" dur="500" fill="hold"/>
                                        <p:tgtEl>
                                          <p:spTgt spid="120"/>
                                        </p:tgtEl>
                                        <p:attrNameLst>
                                          <p:attrName>ppt_x</p:attrName>
                                        </p:attrNameLst>
                                      </p:cBhvr>
                                      <p:tavLst>
                                        <p:tav tm="0">
                                          <p:val>
                                            <p:strVal val="#ppt_x"/>
                                          </p:val>
                                        </p:tav>
                                        <p:tav tm="100000">
                                          <p:val>
                                            <p:strVal val="#ppt_x"/>
                                          </p:val>
                                        </p:tav>
                                      </p:tavLst>
                                    </p:anim>
                                    <p:anim calcmode="lin" valueType="num">
                                      <p:cBhvr>
                                        <p:cTn id="51" dur="500" fill="hold"/>
                                        <p:tgtEl>
                                          <p:spTgt spid="120"/>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10" presetClass="entr" presetSubtype="0" fill="hold" grpId="0" nodeType="afterEffect">
                                  <p:stCondLst>
                                    <p:cond delay="0"/>
                                  </p:stCondLst>
                                  <p:childTnLst>
                                    <p:set>
                                      <p:cBhvr>
                                        <p:cTn id="54" dur="1" fill="hold">
                                          <p:stCondLst>
                                            <p:cond delay="0"/>
                                          </p:stCondLst>
                                        </p:cTn>
                                        <p:tgtEl>
                                          <p:spTgt spid="175"/>
                                        </p:tgtEl>
                                        <p:attrNameLst>
                                          <p:attrName>style.visibility</p:attrName>
                                        </p:attrNameLst>
                                      </p:cBhvr>
                                      <p:to>
                                        <p:strVal val="visible"/>
                                      </p:to>
                                    </p:set>
                                    <p:animEffect transition="in" filter="fade">
                                      <p:cBhvr>
                                        <p:cTn id="55" dur="500"/>
                                        <p:tgtEl>
                                          <p:spTgt spid="175"/>
                                        </p:tgtEl>
                                      </p:cBhvr>
                                    </p:animEffect>
                                  </p:childTnLst>
                                </p:cTn>
                              </p:par>
                            </p:childTnLst>
                          </p:cTn>
                        </p:par>
                        <p:par>
                          <p:cTn id="56" fill="hold">
                            <p:stCondLst>
                              <p:cond delay="6000"/>
                            </p:stCondLst>
                            <p:childTnLst>
                              <p:par>
                                <p:cTn id="57" presetID="10" presetClass="entr" presetSubtype="0" fill="hold" grpId="0" nodeType="afterEffect">
                                  <p:stCondLst>
                                    <p:cond delay="0"/>
                                  </p:stCondLst>
                                  <p:childTnLst>
                                    <p:set>
                                      <p:cBhvr>
                                        <p:cTn id="58" dur="1" fill="hold">
                                          <p:stCondLst>
                                            <p:cond delay="0"/>
                                          </p:stCondLst>
                                        </p:cTn>
                                        <p:tgtEl>
                                          <p:spTgt spid="176"/>
                                        </p:tgtEl>
                                        <p:attrNameLst>
                                          <p:attrName>style.visibility</p:attrName>
                                        </p:attrNameLst>
                                      </p:cBhvr>
                                      <p:to>
                                        <p:strVal val="visible"/>
                                      </p:to>
                                    </p:set>
                                    <p:animEffect transition="in" filter="fade">
                                      <p:cBhvr>
                                        <p:cTn id="59" dur="500"/>
                                        <p:tgtEl>
                                          <p:spTgt spid="176"/>
                                        </p:tgtEl>
                                      </p:cBhvr>
                                    </p:animEffect>
                                  </p:childTnLst>
                                </p:cTn>
                              </p:par>
                            </p:childTnLst>
                          </p:cTn>
                        </p:par>
                        <p:par>
                          <p:cTn id="60" fill="hold">
                            <p:stCondLst>
                              <p:cond delay="6500"/>
                            </p:stCondLst>
                            <p:childTnLst>
                              <p:par>
                                <p:cTn id="61" presetID="42" presetClass="entr" presetSubtype="0" fill="hold" grpId="0"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fade">
                                      <p:cBhvr>
                                        <p:cTn id="63" dur="500"/>
                                        <p:tgtEl>
                                          <p:spTgt spid="121"/>
                                        </p:tgtEl>
                                      </p:cBhvr>
                                    </p:animEffect>
                                    <p:anim calcmode="lin" valueType="num">
                                      <p:cBhvr>
                                        <p:cTn id="64" dur="500" fill="hold"/>
                                        <p:tgtEl>
                                          <p:spTgt spid="121"/>
                                        </p:tgtEl>
                                        <p:attrNameLst>
                                          <p:attrName>ppt_x</p:attrName>
                                        </p:attrNameLst>
                                      </p:cBhvr>
                                      <p:tavLst>
                                        <p:tav tm="0">
                                          <p:val>
                                            <p:strVal val="#ppt_x"/>
                                          </p:val>
                                        </p:tav>
                                        <p:tav tm="100000">
                                          <p:val>
                                            <p:strVal val="#ppt_x"/>
                                          </p:val>
                                        </p:tav>
                                      </p:tavLst>
                                    </p:anim>
                                    <p:anim calcmode="lin" valueType="num">
                                      <p:cBhvr>
                                        <p:cTn id="65" dur="500" fill="hold"/>
                                        <p:tgtEl>
                                          <p:spTgt spid="121"/>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10" presetClass="entr" presetSubtype="0" fill="hold" grpId="0" nodeType="afterEffect">
                                  <p:stCondLst>
                                    <p:cond delay="0"/>
                                  </p:stCondLst>
                                  <p:childTnLst>
                                    <p:set>
                                      <p:cBhvr>
                                        <p:cTn id="68" dur="1" fill="hold">
                                          <p:stCondLst>
                                            <p:cond delay="0"/>
                                          </p:stCondLst>
                                        </p:cTn>
                                        <p:tgtEl>
                                          <p:spTgt spid="177"/>
                                        </p:tgtEl>
                                        <p:attrNameLst>
                                          <p:attrName>style.visibility</p:attrName>
                                        </p:attrNameLst>
                                      </p:cBhvr>
                                      <p:to>
                                        <p:strVal val="visible"/>
                                      </p:to>
                                    </p:set>
                                    <p:animEffect transition="in" filter="fade">
                                      <p:cBhvr>
                                        <p:cTn id="69" dur="500"/>
                                        <p:tgtEl>
                                          <p:spTgt spid="177"/>
                                        </p:tgtEl>
                                      </p:cBhvr>
                                    </p:animEffect>
                                  </p:childTnLst>
                                </p:cTn>
                              </p:par>
                            </p:childTnLst>
                          </p:cTn>
                        </p:par>
                        <p:par>
                          <p:cTn id="70" fill="hold">
                            <p:stCondLst>
                              <p:cond delay="7500"/>
                            </p:stCondLst>
                            <p:childTnLst>
                              <p:par>
                                <p:cTn id="71" presetID="10" presetClass="entr" presetSubtype="0" fill="hold" grpId="0" nodeType="afterEffect">
                                  <p:stCondLst>
                                    <p:cond delay="0"/>
                                  </p:stCondLst>
                                  <p:childTnLst>
                                    <p:set>
                                      <p:cBhvr>
                                        <p:cTn id="72" dur="1" fill="hold">
                                          <p:stCondLst>
                                            <p:cond delay="0"/>
                                          </p:stCondLst>
                                        </p:cTn>
                                        <p:tgtEl>
                                          <p:spTgt spid="178"/>
                                        </p:tgtEl>
                                        <p:attrNameLst>
                                          <p:attrName>style.visibility</p:attrName>
                                        </p:attrNameLst>
                                      </p:cBhvr>
                                      <p:to>
                                        <p:strVal val="visible"/>
                                      </p:to>
                                    </p:set>
                                    <p:animEffect transition="in" filter="fade">
                                      <p:cBhvr>
                                        <p:cTn id="73" dur="500"/>
                                        <p:tgtEl>
                                          <p:spTgt spid="178"/>
                                        </p:tgtEl>
                                      </p:cBhvr>
                                    </p:animEffect>
                                  </p:childTnLst>
                                </p:cTn>
                              </p:par>
                              <p:par>
                                <p:cTn id="74" presetID="10" presetClass="entr" presetSubtype="0" fill="hold" grpId="0" nodeType="withEffect">
                                  <p:stCondLst>
                                    <p:cond delay="500"/>
                                  </p:stCondLst>
                                  <p:childTnLst>
                                    <p:set>
                                      <p:cBhvr>
                                        <p:cTn id="75" dur="1" fill="hold">
                                          <p:stCondLst>
                                            <p:cond delay="0"/>
                                          </p:stCondLst>
                                        </p:cTn>
                                        <p:tgtEl>
                                          <p:spTgt spid="116"/>
                                        </p:tgtEl>
                                        <p:attrNameLst>
                                          <p:attrName>style.visibility</p:attrName>
                                        </p:attrNameLst>
                                      </p:cBhvr>
                                      <p:to>
                                        <p:strVal val="visible"/>
                                      </p:to>
                                    </p:set>
                                    <p:animEffect transition="in" filter="fade">
                                      <p:cBhvr>
                                        <p:cTn id="76" dur="500"/>
                                        <p:tgtEl>
                                          <p:spTgt spid="116"/>
                                        </p:tgtEl>
                                      </p:cBhvr>
                                    </p:animEffect>
                                  </p:childTnLst>
                                </p:cTn>
                              </p:par>
                              <p:par>
                                <p:cTn id="77" presetID="10" presetClass="entr" presetSubtype="0" fill="hold" nodeType="withEffect">
                                  <p:stCondLst>
                                    <p:cond delay="500"/>
                                  </p:stCondLst>
                                  <p:childTnLst>
                                    <p:set>
                                      <p:cBhvr>
                                        <p:cTn id="78" dur="1" fill="hold">
                                          <p:stCondLst>
                                            <p:cond delay="0"/>
                                          </p:stCondLst>
                                        </p:cTn>
                                        <p:tgtEl>
                                          <p:spTgt spid="110"/>
                                        </p:tgtEl>
                                        <p:attrNameLst>
                                          <p:attrName>style.visibility</p:attrName>
                                        </p:attrNameLst>
                                      </p:cBhvr>
                                      <p:to>
                                        <p:strVal val="visible"/>
                                      </p:to>
                                    </p:set>
                                    <p:animEffect transition="in" filter="fade">
                                      <p:cBhvr>
                                        <p:cTn id="79" dur="500"/>
                                        <p:tgtEl>
                                          <p:spTgt spid="110"/>
                                        </p:tgtEl>
                                      </p:cBhvr>
                                    </p:animEffect>
                                  </p:childTnLst>
                                </p:cTn>
                              </p:par>
                            </p:childTnLst>
                          </p:cTn>
                        </p:par>
                        <p:par>
                          <p:cTn id="80" fill="hold">
                            <p:stCondLst>
                              <p:cond delay="8500"/>
                            </p:stCondLst>
                            <p:childTnLst>
                              <p:par>
                                <p:cTn id="81" presetID="22" presetClass="entr" presetSubtype="4" fill="hold"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down)">
                                      <p:cBhvr>
                                        <p:cTn id="8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59" grpId="0" animBg="1"/>
      <p:bldP spid="160" grpId="0"/>
      <p:bldP spid="161" grpId="0" animBg="1"/>
      <p:bldP spid="162" grpId="0"/>
      <p:bldP spid="163" grpId="0" animBg="1"/>
      <p:bldP spid="164" grpId="0"/>
      <p:bldP spid="175" grpId="0" animBg="1"/>
      <p:bldP spid="176" grpId="0"/>
      <p:bldP spid="177" grpId="0" animBg="1"/>
      <p:bldP spid="17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椭圆 22"/>
          <p:cNvSpPr/>
          <p:nvPr/>
        </p:nvSpPr>
        <p:spPr>
          <a:xfrm>
            <a:off x="837257" y="1010733"/>
            <a:ext cx="2981690" cy="2981690"/>
          </a:xfrm>
          <a:prstGeom prst="ellipse">
            <a:avLst/>
          </a:prstGeom>
          <a:blipFill dpi="0" rotWithShape="1">
            <a:blip r:embed="rId4" cstate="print">
              <a:extLst>
                <a:ext uri="{28A0092B-C50C-407E-A947-70E740481C1C}">
                  <a14:useLocalDpi xmlns:a14="http://schemas.microsoft.com/office/drawing/2010/main" val="0"/>
                </a:ext>
              </a:extLst>
            </a:blip>
            <a:srcRect/>
            <a:stretch>
              <a:fillRect r="-18344"/>
            </a:stretch>
          </a:blipFill>
          <a:ln w="9525" cap="flat" cmpd="sng" algn="ctr">
            <a:solidFill>
              <a:sysClr val="window" lastClr="FFFFFF">
                <a:lumMod val="75000"/>
              </a:sysClr>
            </a:solidFill>
            <a:prstDash val="solid"/>
          </a:ln>
          <a:effectLst/>
        </p:spPr>
        <p:txBody>
          <a:bodyPr rtlCol="0" anchor="ctr"/>
          <a:lstStyle/>
          <a:p>
            <a:pPr algn="ctr" fontAlgn="auto">
              <a:spcBef>
                <a:spcPts val="0"/>
              </a:spcBef>
              <a:spcAft>
                <a:spcPts val="0"/>
              </a:spcAft>
              <a:defRPr/>
            </a:pPr>
            <a:endParaRPr lang="zh-CN" altLang="en-US" kern="0">
              <a:solidFill>
                <a:sysClr val="window" lastClr="FFFFFF"/>
              </a:solidFill>
              <a:latin typeface="+mn-lt"/>
              <a:ea typeface="+mn-ea"/>
              <a:cs typeface="+mn-ea"/>
              <a:sym typeface="+mn-lt"/>
            </a:endParaRPr>
          </a:p>
        </p:txBody>
      </p:sp>
      <p:pic>
        <p:nvPicPr>
          <p:cNvPr id="44" name="图片 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3618" y="0"/>
            <a:ext cx="2851970" cy="5145088"/>
          </a:xfrm>
          <a:prstGeom prst="rect">
            <a:avLst/>
          </a:prstGeom>
        </p:spPr>
      </p:pic>
      <p:sp>
        <p:nvSpPr>
          <p:cNvPr id="24" name="矩形 23"/>
          <p:cNvSpPr/>
          <p:nvPr/>
        </p:nvSpPr>
        <p:spPr>
          <a:xfrm>
            <a:off x="1956089" y="1748471"/>
            <a:ext cx="2019546" cy="1431161"/>
          </a:xfrm>
          <a:prstGeom prst="rect">
            <a:avLst/>
          </a:prstGeom>
        </p:spPr>
        <p:txBody>
          <a:bodyPr wrap="square">
            <a:spAutoFit/>
          </a:bodyPr>
          <a:lstStyle/>
          <a:p>
            <a:pPr algn="ctr" fontAlgn="auto">
              <a:spcBef>
                <a:spcPts val="0"/>
              </a:spcBef>
              <a:spcAft>
                <a:spcPts val="0"/>
              </a:spcAft>
              <a:defRPr/>
            </a:pPr>
            <a:r>
              <a:rPr lang="en-US" altLang="zh-CN" sz="8700" kern="0" dirty="0">
                <a:solidFill>
                  <a:srgbClr val="C80A2A"/>
                </a:solidFill>
                <a:latin typeface="+mn-lt"/>
                <a:ea typeface="+mn-ea"/>
                <a:cs typeface="+mn-ea"/>
                <a:sym typeface="+mn-lt"/>
              </a:rPr>
              <a:t>04</a:t>
            </a:r>
            <a:endParaRPr lang="zh-CN" altLang="en-US" sz="8700" kern="0" dirty="0">
              <a:solidFill>
                <a:srgbClr val="C80A2A"/>
              </a:solidFill>
              <a:latin typeface="+mn-lt"/>
              <a:ea typeface="+mn-ea"/>
              <a:cs typeface="+mn-ea"/>
              <a:sym typeface="+mn-lt"/>
            </a:endParaRPr>
          </a:p>
        </p:txBody>
      </p:sp>
      <p:sp>
        <p:nvSpPr>
          <p:cNvPr id="25" name="矩形 24"/>
          <p:cNvSpPr/>
          <p:nvPr/>
        </p:nvSpPr>
        <p:spPr>
          <a:xfrm>
            <a:off x="1126825" y="2315536"/>
            <a:ext cx="1202894" cy="553998"/>
          </a:xfrm>
          <a:prstGeom prst="rect">
            <a:avLst/>
          </a:prstGeom>
        </p:spPr>
        <p:txBody>
          <a:bodyPr wrap="none">
            <a:spAutoFit/>
            <a:scene3d>
              <a:camera prst="orthographicFront"/>
              <a:lightRig rig="threePt" dir="t"/>
            </a:scene3d>
            <a:sp3d contourW="12700"/>
          </a:bodyPr>
          <a:lstStyle/>
          <a:p>
            <a:pPr algn="r" fontAlgn="auto">
              <a:spcBef>
                <a:spcPts val="0"/>
              </a:spcBef>
              <a:spcAft>
                <a:spcPts val="0"/>
              </a:spcAft>
            </a:pPr>
            <a:r>
              <a:rPr lang="en-US" altLang="zh-CN" sz="3000" b="1" dirty="0">
                <a:solidFill>
                  <a:srgbClr val="000000">
                    <a:lumMod val="75000"/>
                    <a:lumOff val="25000"/>
                  </a:srgbClr>
                </a:solidFill>
                <a:latin typeface="+mn-lt"/>
                <a:ea typeface="+mn-ea"/>
                <a:cs typeface="+mn-ea"/>
                <a:sym typeface="+mn-lt"/>
              </a:rPr>
              <a:t>PART</a:t>
            </a:r>
            <a:endParaRPr lang="zh-CN" altLang="en-US" sz="3000" b="1" dirty="0">
              <a:solidFill>
                <a:srgbClr val="000000">
                  <a:lumMod val="75000"/>
                  <a:lumOff val="25000"/>
                </a:srgbClr>
              </a:solidFill>
              <a:latin typeface="+mn-lt"/>
              <a:ea typeface="+mn-ea"/>
              <a:cs typeface="+mn-ea"/>
              <a:sym typeface="+mn-lt"/>
            </a:endParaRPr>
          </a:p>
        </p:txBody>
      </p:sp>
      <p:sp>
        <p:nvSpPr>
          <p:cNvPr id="26" name="矩形 25"/>
          <p:cNvSpPr/>
          <p:nvPr/>
        </p:nvSpPr>
        <p:spPr>
          <a:xfrm>
            <a:off x="3996730" y="2068488"/>
            <a:ext cx="3858985" cy="707886"/>
          </a:xfrm>
          <a:prstGeom prst="rect">
            <a:avLst/>
          </a:prstGeom>
        </p:spPr>
        <p:txBody>
          <a:bodyPr wrap="square">
            <a:spAutoFit/>
          </a:bodyPr>
          <a:lstStyle/>
          <a:p>
            <a:pPr fontAlgn="auto">
              <a:spcBef>
                <a:spcPts val="0"/>
              </a:spcBef>
              <a:spcAft>
                <a:spcPts val="0"/>
              </a:spcAft>
              <a:defRPr/>
            </a:pPr>
            <a:r>
              <a:rPr lang="zh-CN" altLang="en-US" sz="4000" kern="0" dirty="0">
                <a:solidFill>
                  <a:srgbClr val="C80A2A"/>
                </a:solidFill>
                <a:latin typeface="+mn-lt"/>
                <a:ea typeface="+mn-ea"/>
                <a:cs typeface="+mn-ea"/>
                <a:sym typeface="+mn-lt"/>
              </a:rPr>
              <a:t>Add your title.</a:t>
            </a:r>
          </a:p>
        </p:txBody>
      </p:sp>
      <p:sp>
        <p:nvSpPr>
          <p:cNvPr id="27" name="文本框 9"/>
          <p:cNvSpPr txBox="1"/>
          <p:nvPr/>
        </p:nvSpPr>
        <p:spPr>
          <a:xfrm>
            <a:off x="4140746" y="2776374"/>
            <a:ext cx="1168002" cy="215559"/>
          </a:xfrm>
          <a:prstGeom prst="rect">
            <a:avLst/>
          </a:prstGeom>
          <a:noFill/>
        </p:spPr>
        <p:txBody>
          <a:bodyPr wrap="square" lIns="0" tIns="0" rIns="0" bIns="0" rtlCol="0">
            <a:spAutoFit/>
          </a:bodyPr>
          <a:lstStyle/>
          <a:p>
            <a:pPr marL="171468" lvl="1" indent="-171468">
              <a:buFont typeface="Wingdings" pitchFamily="2" charset="2"/>
              <a:buChar char="l"/>
            </a:pPr>
            <a:r>
              <a:rPr lang="zh-CN" altLang="en-US" sz="1400" dirty="0">
                <a:solidFill>
                  <a:schemeClr val="tx1">
                    <a:lumMod val="65000"/>
                    <a:lumOff val="35000"/>
                  </a:schemeClr>
                </a:solidFill>
                <a:latin typeface="+mn-lt"/>
                <a:ea typeface="+mn-ea"/>
                <a:cs typeface="+mn-ea"/>
                <a:sym typeface="+mn-lt"/>
              </a:rPr>
              <a:t>uncertainty.</a:t>
            </a:r>
          </a:p>
        </p:txBody>
      </p:sp>
      <p:sp>
        <p:nvSpPr>
          <p:cNvPr id="28" name="文本框 9"/>
          <p:cNvSpPr txBox="1"/>
          <p:nvPr/>
        </p:nvSpPr>
        <p:spPr>
          <a:xfrm>
            <a:off x="5555351" y="2780958"/>
            <a:ext cx="1168002" cy="215559"/>
          </a:xfrm>
          <a:prstGeom prst="rect">
            <a:avLst/>
          </a:prstGeom>
          <a:noFill/>
        </p:spPr>
        <p:txBody>
          <a:bodyPr wrap="square" lIns="0" tIns="0" rIns="0" bIns="0" rtlCol="0">
            <a:spAutoFit/>
          </a:bodyPr>
          <a:lstStyle/>
          <a:p>
            <a:pPr marL="171468" lvl="1" indent="-171468">
              <a:buFont typeface="Wingdings" pitchFamily="2" charset="2"/>
              <a:buChar char="l"/>
            </a:pPr>
            <a:r>
              <a:rPr lang="zh-CN" altLang="en-US" sz="1400" dirty="0">
                <a:solidFill>
                  <a:schemeClr val="tx1">
                    <a:lumMod val="65000"/>
                    <a:lumOff val="35000"/>
                  </a:schemeClr>
                </a:solidFill>
                <a:latin typeface="+mn-lt"/>
                <a:ea typeface="+mn-ea"/>
                <a:cs typeface="+mn-ea"/>
                <a:sym typeface="+mn-lt"/>
              </a:rPr>
              <a:t>Loss issues.</a:t>
            </a:r>
          </a:p>
        </p:txBody>
      </p:sp>
      <p:sp>
        <p:nvSpPr>
          <p:cNvPr id="29" name="文本框 9"/>
          <p:cNvSpPr txBox="1"/>
          <p:nvPr/>
        </p:nvSpPr>
        <p:spPr>
          <a:xfrm>
            <a:off x="4140746" y="3054403"/>
            <a:ext cx="1440410" cy="215559"/>
          </a:xfrm>
          <a:prstGeom prst="rect">
            <a:avLst/>
          </a:prstGeom>
          <a:noFill/>
        </p:spPr>
        <p:txBody>
          <a:bodyPr wrap="square" lIns="0" tIns="0" rIns="0" bIns="0" rtlCol="0">
            <a:spAutoFit/>
          </a:bodyPr>
          <a:lstStyle/>
          <a:p>
            <a:pPr marL="171468" lvl="1" indent="-171468">
              <a:buFont typeface="Wingdings" pitchFamily="2" charset="2"/>
              <a:buChar char="l"/>
            </a:pPr>
            <a:r>
              <a:rPr lang="zh-CN" altLang="en-US" sz="1400" dirty="0">
                <a:solidFill>
                  <a:schemeClr val="tx1">
                    <a:lumMod val="65000"/>
                    <a:lumOff val="35000"/>
                  </a:schemeClr>
                </a:solidFill>
                <a:latin typeface="+mn-lt"/>
                <a:ea typeface="+mn-ea"/>
                <a:cs typeface="+mn-ea"/>
                <a:sym typeface="+mn-lt"/>
              </a:rPr>
              <a:t>contingency measures.</a:t>
            </a:r>
          </a:p>
        </p:txBody>
      </p:sp>
      <p:sp>
        <p:nvSpPr>
          <p:cNvPr id="30" name="文本框 9"/>
          <p:cNvSpPr txBox="1"/>
          <p:nvPr/>
        </p:nvSpPr>
        <p:spPr>
          <a:xfrm>
            <a:off x="5555351" y="3054403"/>
            <a:ext cx="1168002" cy="215559"/>
          </a:xfrm>
          <a:prstGeom prst="rect">
            <a:avLst/>
          </a:prstGeom>
          <a:noFill/>
        </p:spPr>
        <p:txBody>
          <a:bodyPr wrap="square" lIns="0" tIns="0" rIns="0" bIns="0" rtlCol="0">
            <a:spAutoFit/>
          </a:bodyPr>
          <a:lstStyle/>
          <a:p>
            <a:pPr marL="171468" lvl="1" indent="-171468">
              <a:buFont typeface="Wingdings" pitchFamily="2" charset="2"/>
              <a:buChar char="l"/>
            </a:pPr>
            <a:r>
              <a:rPr lang="zh-CN" altLang="en-US" sz="1400" dirty="0">
                <a:solidFill>
                  <a:schemeClr val="tx1">
                    <a:lumMod val="65000"/>
                    <a:lumOff val="35000"/>
                  </a:schemeClr>
                </a:solidFill>
                <a:latin typeface="+mn-lt"/>
                <a:ea typeface="+mn-ea"/>
                <a:cs typeface="+mn-ea"/>
                <a:sym typeface="+mn-lt"/>
              </a:rPr>
              <a:t>Execution details.</a:t>
            </a:r>
          </a:p>
        </p:txBody>
      </p:sp>
    </p:spTree>
    <p:extLst>
      <p:ext uri="{BB962C8B-B14F-4D97-AF65-F5344CB8AC3E}">
        <p14:creationId xmlns:p14="http://schemas.microsoft.com/office/powerpoint/2010/main" val="363099947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a14="http://schemas.microsoft.com/office/drawing/2010/main">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heel(1)">
                                      <p:cBhvr>
                                        <p:cTn id="11" dur="500"/>
                                        <p:tgtEl>
                                          <p:spTgt spid="23"/>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500" fill="hold"/>
                                        <p:tgtEl>
                                          <p:spTgt spid="25"/>
                                        </p:tgtEl>
                                        <p:attrNameLst>
                                          <p:attrName>ppt_w</p:attrName>
                                        </p:attrNameLst>
                                      </p:cBhvr>
                                      <p:tavLst>
                                        <p:tav tm="0">
                                          <p:val>
                                            <p:fltVal val="0"/>
                                          </p:val>
                                        </p:tav>
                                        <p:tav tm="100000">
                                          <p:val>
                                            <p:strVal val="#ppt_w"/>
                                          </p:val>
                                        </p:tav>
                                      </p:tavLst>
                                    </p:anim>
                                    <p:anim calcmode="lin" valueType="num">
                                      <p:cBhvr>
                                        <p:cTn id="21" dur="500" fill="hold"/>
                                        <p:tgtEl>
                                          <p:spTgt spid="25"/>
                                        </p:tgtEl>
                                        <p:attrNameLst>
                                          <p:attrName>ppt_h</p:attrName>
                                        </p:attrNameLst>
                                      </p:cBhvr>
                                      <p:tavLst>
                                        <p:tav tm="0">
                                          <p:val>
                                            <p:fltVal val="0"/>
                                          </p:val>
                                        </p:tav>
                                        <p:tav tm="100000">
                                          <p:val>
                                            <p:strVal val="#ppt_h"/>
                                          </p:val>
                                        </p:tav>
                                      </p:tavLst>
                                    </p:anim>
                                    <p:animEffect transition="in" filter="fade">
                                      <p:cBhvr>
                                        <p:cTn id="22" dur="500"/>
                                        <p:tgtEl>
                                          <p:spTgt spid="25"/>
                                        </p:tgtEl>
                                      </p:cBhvr>
                                    </p:animEffect>
                                  </p:childTnLst>
                                </p:cTn>
                              </p:par>
                            </p:childTnLst>
                          </p:cTn>
                        </p:par>
                        <p:par>
                          <p:cTn id="23" fill="hold">
                            <p:stCondLst>
                              <p:cond delay="150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ppt_w</p:attrName>
                                        </p:attrNameLst>
                                      </p:cBhvr>
                                      <p:tavLst>
                                        <p:tav tm="0">
                                          <p:val>
                                            <p:fltVal val="0"/>
                                          </p:val>
                                        </p:tav>
                                        <p:tav tm="100000">
                                          <p:val>
                                            <p:strVal val="#ppt_w"/>
                                          </p:val>
                                        </p:tav>
                                      </p:tavLst>
                                    </p:anim>
                                    <p:anim calcmode="lin" valueType="num">
                                      <p:cBhvr>
                                        <p:cTn id="27" dur="500" fill="hold"/>
                                        <p:tgtEl>
                                          <p:spTgt spid="26"/>
                                        </p:tgtEl>
                                        <p:attrNameLst>
                                          <p:attrName>ppt_h</p:attrName>
                                        </p:attrNameLst>
                                      </p:cBhvr>
                                      <p:tavLst>
                                        <p:tav tm="0">
                                          <p:val>
                                            <p:fltVal val="0"/>
                                          </p:val>
                                        </p:tav>
                                        <p:tav tm="100000">
                                          <p:val>
                                            <p:strVal val="#ppt_h"/>
                                          </p:val>
                                        </p:tav>
                                      </p:tavLst>
                                    </p:anim>
                                    <p:animEffect transition="in" filter="fade">
                                      <p:cBhvr>
                                        <p:cTn id="28" dur="500"/>
                                        <p:tgtEl>
                                          <p:spTgt spid="26"/>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par>
                                <p:cTn id="33" presetID="22" presetClass="entr" presetSubtype="8" fill="hold" grpId="0" nodeType="withEffect">
                                  <p:stCondLst>
                                    <p:cond delay="20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500"/>
                                        <p:tgtEl>
                                          <p:spTgt spid="28"/>
                                        </p:tgtEl>
                                      </p:cBhvr>
                                    </p:animEffect>
                                  </p:childTnLst>
                                </p:cTn>
                              </p:par>
                              <p:par>
                                <p:cTn id="36" presetID="22" presetClass="entr" presetSubtype="8" fill="hold" grpId="0" nodeType="withEffect">
                                  <p:stCondLst>
                                    <p:cond delay="600"/>
                                  </p:stCondLst>
                                  <p:childTnLst>
                                    <p:set>
                                      <p:cBhvr>
                                        <p:cTn id="37" dur="1" fill="hold">
                                          <p:stCondLst>
                                            <p:cond delay="0"/>
                                          </p:stCondLst>
                                        </p:cTn>
                                        <p:tgtEl>
                                          <p:spTgt spid="29"/>
                                        </p:tgtEl>
                                        <p:attrNameLst>
                                          <p:attrName>style.visibility</p:attrName>
                                        </p:attrNameLst>
                                      </p:cBhvr>
                                      <p:to>
                                        <p:strVal val="visible"/>
                                      </p:to>
                                    </p:set>
                                    <p:animEffect transition="in" filter="wipe(left)">
                                      <p:cBhvr>
                                        <p:cTn id="38" dur="500"/>
                                        <p:tgtEl>
                                          <p:spTgt spid="29"/>
                                        </p:tgtEl>
                                      </p:cBhvr>
                                    </p:animEffect>
                                  </p:childTnLst>
                                </p:cTn>
                              </p:par>
                              <p:par>
                                <p:cTn id="39" presetID="22" presetClass="entr" presetSubtype="8" fill="hold" grpId="0" nodeType="withEffect">
                                  <p:stCondLst>
                                    <p:cond delay="80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p:bldP spid="26" grpId="0"/>
      <p:bldP spid="27" grpId="0"/>
      <p:bldP spid="28" grpId="0"/>
      <p:bldP spid="29"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标题 20"/>
          <p:cNvSpPr txBox="1">
            <a:spLocks/>
          </p:cNvSpPr>
          <p:nvPr/>
        </p:nvSpPr>
        <p:spPr bwMode="auto">
          <a:xfrm>
            <a:off x="800646" y="372489"/>
            <a:ext cx="3412108"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50" algn="ctr" rtl="0" fontAlgn="base">
              <a:spcBef>
                <a:spcPct val="0"/>
              </a:spcBef>
              <a:spcAft>
                <a:spcPct val="0"/>
              </a:spcAft>
              <a:defRPr sz="4400">
                <a:solidFill>
                  <a:schemeClr val="tx1"/>
                </a:solidFill>
                <a:latin typeface="Calibri" pitchFamily="34" charset="0"/>
                <a:ea typeface="宋体" charset="-122"/>
              </a:defRPr>
            </a:lvl6pPr>
            <a:lvl7pPr marL="914499" algn="ctr" rtl="0" fontAlgn="base">
              <a:spcBef>
                <a:spcPct val="0"/>
              </a:spcBef>
              <a:spcAft>
                <a:spcPct val="0"/>
              </a:spcAft>
              <a:defRPr sz="4400">
                <a:solidFill>
                  <a:schemeClr val="tx1"/>
                </a:solidFill>
                <a:latin typeface="Calibri" pitchFamily="34" charset="0"/>
                <a:ea typeface="宋体" charset="-122"/>
              </a:defRPr>
            </a:lvl7pPr>
            <a:lvl8pPr marL="1371748" algn="ctr" rtl="0" fontAlgn="base">
              <a:spcBef>
                <a:spcPct val="0"/>
              </a:spcBef>
              <a:spcAft>
                <a:spcPct val="0"/>
              </a:spcAft>
              <a:defRPr sz="4400">
                <a:solidFill>
                  <a:schemeClr val="tx1"/>
                </a:solidFill>
                <a:latin typeface="Calibri" pitchFamily="34" charset="0"/>
                <a:ea typeface="宋体" charset="-122"/>
              </a:defRPr>
            </a:lvl8pPr>
            <a:lvl9pPr marL="1828998" algn="ctr" rtl="0" fontAlgn="base">
              <a:spcBef>
                <a:spcPct val="0"/>
              </a:spcBef>
              <a:spcAft>
                <a:spcPct val="0"/>
              </a:spcAft>
              <a:defRPr sz="4400">
                <a:solidFill>
                  <a:schemeClr val="tx1"/>
                </a:solidFill>
                <a:latin typeface="Calibri" pitchFamily="34" charset="0"/>
                <a:ea typeface="宋体" charset="-122"/>
              </a:defRPr>
            </a:lvl9pPr>
          </a:lstStyle>
          <a:p>
            <a:r>
              <a:rPr lang="zh-CN" altLang="en-US" sz="1800" dirty="0">
                <a:solidFill>
                  <a:srgbClr val="C80A2A"/>
                </a:solidFill>
                <a:latin typeface="+mn-lt"/>
                <a:ea typeface="+mn-ea"/>
                <a:cs typeface="+mn-ea"/>
                <a:sym typeface="+mn-lt"/>
              </a:rPr>
              <a:t>Add your title.</a:t>
            </a:r>
          </a:p>
        </p:txBody>
      </p:sp>
      <p:sp>
        <p:nvSpPr>
          <p:cNvPr id="29" name="Right Arrow 29"/>
          <p:cNvSpPr/>
          <p:nvPr/>
        </p:nvSpPr>
        <p:spPr>
          <a:xfrm flipH="1">
            <a:off x="2251990" y="3465787"/>
            <a:ext cx="586284" cy="586284"/>
          </a:xfrm>
          <a:prstGeom prst="rightArrow">
            <a:avLst>
              <a:gd name="adj1" fmla="val 5906"/>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sz="1350">
              <a:cs typeface="+mn-ea"/>
              <a:sym typeface="+mn-lt"/>
            </a:endParaRPr>
          </a:p>
        </p:txBody>
      </p:sp>
      <p:sp>
        <p:nvSpPr>
          <p:cNvPr id="30" name="Right Arrow 30"/>
          <p:cNvSpPr/>
          <p:nvPr/>
        </p:nvSpPr>
        <p:spPr>
          <a:xfrm flipH="1">
            <a:off x="2251990" y="1579759"/>
            <a:ext cx="586284" cy="586284"/>
          </a:xfrm>
          <a:prstGeom prst="rightArrow">
            <a:avLst>
              <a:gd name="adj1" fmla="val 5906"/>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sz="1350">
              <a:cs typeface="+mn-ea"/>
              <a:sym typeface="+mn-lt"/>
            </a:endParaRPr>
          </a:p>
        </p:txBody>
      </p:sp>
      <p:sp>
        <p:nvSpPr>
          <p:cNvPr id="31" name="Right Arrow 28"/>
          <p:cNvSpPr/>
          <p:nvPr/>
        </p:nvSpPr>
        <p:spPr>
          <a:xfrm>
            <a:off x="6305730" y="3410186"/>
            <a:ext cx="586284" cy="586284"/>
          </a:xfrm>
          <a:prstGeom prst="rightArrow">
            <a:avLst>
              <a:gd name="adj1" fmla="val 5906"/>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sz="1350">
              <a:cs typeface="+mn-ea"/>
              <a:sym typeface="+mn-lt"/>
            </a:endParaRPr>
          </a:p>
        </p:txBody>
      </p:sp>
      <p:sp>
        <p:nvSpPr>
          <p:cNvPr id="32" name="Freeform 24"/>
          <p:cNvSpPr>
            <a:spLocks/>
          </p:cNvSpPr>
          <p:nvPr/>
        </p:nvSpPr>
        <p:spPr bwMode="auto">
          <a:xfrm>
            <a:off x="4599080" y="3432305"/>
            <a:ext cx="2071773" cy="408602"/>
          </a:xfrm>
          <a:custGeom>
            <a:avLst/>
            <a:gdLst>
              <a:gd name="T0" fmla="*/ 79 w 883"/>
              <a:gd name="T1" fmla="*/ 0 h 174"/>
              <a:gd name="T2" fmla="*/ 271 w 883"/>
              <a:gd name="T3" fmla="*/ 58 h 174"/>
              <a:gd name="T4" fmla="*/ 271 w 883"/>
              <a:gd name="T5" fmla="*/ 58 h 174"/>
              <a:gd name="T6" fmla="*/ 883 w 883"/>
              <a:gd name="T7" fmla="*/ 58 h 174"/>
              <a:gd name="T8" fmla="*/ 883 w 883"/>
              <a:gd name="T9" fmla="*/ 174 h 174"/>
              <a:gd name="T10" fmla="*/ 271 w 883"/>
              <a:gd name="T11" fmla="*/ 174 h 174"/>
              <a:gd name="T12" fmla="*/ 0 w 883"/>
              <a:gd name="T13" fmla="*/ 86 h 174"/>
              <a:gd name="T14" fmla="*/ 79 w 883"/>
              <a:gd name="T15" fmla="*/ 0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3" h="174">
                <a:moveTo>
                  <a:pt x="79" y="0"/>
                </a:moveTo>
                <a:cubicBezTo>
                  <a:pt x="134" y="36"/>
                  <a:pt x="200" y="58"/>
                  <a:pt x="271" y="58"/>
                </a:cubicBezTo>
                <a:cubicBezTo>
                  <a:pt x="271" y="58"/>
                  <a:pt x="271" y="58"/>
                  <a:pt x="271" y="58"/>
                </a:cubicBezTo>
                <a:cubicBezTo>
                  <a:pt x="883" y="58"/>
                  <a:pt x="883" y="58"/>
                  <a:pt x="883" y="58"/>
                </a:cubicBezTo>
                <a:cubicBezTo>
                  <a:pt x="883" y="174"/>
                  <a:pt x="883" y="174"/>
                  <a:pt x="883" y="174"/>
                </a:cubicBezTo>
                <a:cubicBezTo>
                  <a:pt x="271" y="174"/>
                  <a:pt x="271" y="174"/>
                  <a:pt x="271" y="174"/>
                </a:cubicBezTo>
                <a:cubicBezTo>
                  <a:pt x="170" y="174"/>
                  <a:pt x="76" y="141"/>
                  <a:pt x="0" y="86"/>
                </a:cubicBezTo>
                <a:lnTo>
                  <a:pt x="79"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sz="1350">
              <a:cs typeface="+mn-ea"/>
              <a:sym typeface="+mn-lt"/>
            </a:endParaRPr>
          </a:p>
        </p:txBody>
      </p:sp>
      <p:sp>
        <p:nvSpPr>
          <p:cNvPr id="33" name="Freeform 25"/>
          <p:cNvSpPr>
            <a:spLocks/>
          </p:cNvSpPr>
          <p:nvPr/>
        </p:nvSpPr>
        <p:spPr bwMode="auto">
          <a:xfrm>
            <a:off x="2541195" y="1734424"/>
            <a:ext cx="2076730" cy="423479"/>
          </a:xfrm>
          <a:custGeom>
            <a:avLst/>
            <a:gdLst>
              <a:gd name="T0" fmla="*/ 811 w 885"/>
              <a:gd name="T1" fmla="*/ 180 h 180"/>
              <a:gd name="T2" fmla="*/ 612 w 885"/>
              <a:gd name="T3" fmla="*/ 116 h 180"/>
              <a:gd name="T4" fmla="*/ 612 w 885"/>
              <a:gd name="T5" fmla="*/ 116 h 180"/>
              <a:gd name="T6" fmla="*/ 0 w 885"/>
              <a:gd name="T7" fmla="*/ 116 h 180"/>
              <a:gd name="T8" fmla="*/ 0 w 885"/>
              <a:gd name="T9" fmla="*/ 0 h 180"/>
              <a:gd name="T10" fmla="*/ 612 w 885"/>
              <a:gd name="T11" fmla="*/ 0 h 180"/>
              <a:gd name="T12" fmla="*/ 885 w 885"/>
              <a:gd name="T13" fmla="*/ 90 h 180"/>
              <a:gd name="T14" fmla="*/ 811 w 885"/>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5" h="180">
                <a:moveTo>
                  <a:pt x="811" y="180"/>
                </a:moveTo>
                <a:cubicBezTo>
                  <a:pt x="755" y="140"/>
                  <a:pt x="686" y="116"/>
                  <a:pt x="612" y="116"/>
                </a:cubicBezTo>
                <a:cubicBezTo>
                  <a:pt x="612" y="116"/>
                  <a:pt x="612" y="116"/>
                  <a:pt x="612" y="116"/>
                </a:cubicBezTo>
                <a:cubicBezTo>
                  <a:pt x="0" y="116"/>
                  <a:pt x="0" y="116"/>
                  <a:pt x="0" y="116"/>
                </a:cubicBezTo>
                <a:cubicBezTo>
                  <a:pt x="0" y="0"/>
                  <a:pt x="0" y="0"/>
                  <a:pt x="0" y="0"/>
                </a:cubicBezTo>
                <a:cubicBezTo>
                  <a:pt x="612" y="0"/>
                  <a:pt x="612" y="0"/>
                  <a:pt x="612" y="0"/>
                </a:cubicBezTo>
                <a:cubicBezTo>
                  <a:pt x="714" y="0"/>
                  <a:pt x="809" y="33"/>
                  <a:pt x="885" y="90"/>
                </a:cubicBezTo>
                <a:lnTo>
                  <a:pt x="811" y="18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sz="1350">
              <a:cs typeface="+mn-ea"/>
              <a:sym typeface="+mn-lt"/>
            </a:endParaRPr>
          </a:p>
        </p:txBody>
      </p:sp>
      <p:sp>
        <p:nvSpPr>
          <p:cNvPr id="34" name="Freeform 26"/>
          <p:cNvSpPr>
            <a:spLocks/>
          </p:cNvSpPr>
          <p:nvPr/>
        </p:nvSpPr>
        <p:spPr bwMode="auto">
          <a:xfrm>
            <a:off x="2541193" y="2049802"/>
            <a:ext cx="2515085" cy="1847635"/>
          </a:xfrm>
          <a:custGeom>
            <a:avLst/>
            <a:gdLst>
              <a:gd name="T0" fmla="*/ 937 w 1072"/>
              <a:gd name="T1" fmla="*/ 0 h 786"/>
              <a:gd name="T2" fmla="*/ 1072 w 1072"/>
              <a:gd name="T3" fmla="*/ 326 h 786"/>
              <a:gd name="T4" fmla="*/ 612 w 1072"/>
              <a:gd name="T5" fmla="*/ 786 h 786"/>
              <a:gd name="T6" fmla="*/ 0 w 1072"/>
              <a:gd name="T7" fmla="*/ 786 h 786"/>
              <a:gd name="T8" fmla="*/ 0 w 1072"/>
              <a:gd name="T9" fmla="*/ 674 h 786"/>
              <a:gd name="T10" fmla="*/ 612 w 1072"/>
              <a:gd name="T11" fmla="*/ 674 h 786"/>
              <a:gd name="T12" fmla="*/ 612 w 1072"/>
              <a:gd name="T13" fmla="*/ 670 h 786"/>
              <a:gd name="T14" fmla="*/ 956 w 1072"/>
              <a:gd name="T15" fmla="*/ 326 h 786"/>
              <a:gd name="T16" fmla="*/ 858 w 1072"/>
              <a:gd name="T17" fmla="*/ 85 h 786"/>
              <a:gd name="T18" fmla="*/ 937 w 1072"/>
              <a:gd name="T19"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786">
                <a:moveTo>
                  <a:pt x="937" y="0"/>
                </a:moveTo>
                <a:cubicBezTo>
                  <a:pt x="1020" y="84"/>
                  <a:pt x="1072" y="199"/>
                  <a:pt x="1072" y="326"/>
                </a:cubicBezTo>
                <a:cubicBezTo>
                  <a:pt x="1072" y="580"/>
                  <a:pt x="866" y="786"/>
                  <a:pt x="612" y="786"/>
                </a:cubicBezTo>
                <a:cubicBezTo>
                  <a:pt x="0" y="786"/>
                  <a:pt x="0" y="786"/>
                  <a:pt x="0" y="786"/>
                </a:cubicBezTo>
                <a:cubicBezTo>
                  <a:pt x="0" y="674"/>
                  <a:pt x="0" y="674"/>
                  <a:pt x="0" y="674"/>
                </a:cubicBezTo>
                <a:cubicBezTo>
                  <a:pt x="612" y="674"/>
                  <a:pt x="612" y="674"/>
                  <a:pt x="612" y="674"/>
                </a:cubicBezTo>
                <a:cubicBezTo>
                  <a:pt x="612" y="670"/>
                  <a:pt x="612" y="670"/>
                  <a:pt x="612" y="670"/>
                </a:cubicBezTo>
                <a:cubicBezTo>
                  <a:pt x="802" y="670"/>
                  <a:pt x="956" y="516"/>
                  <a:pt x="956" y="326"/>
                </a:cubicBezTo>
                <a:cubicBezTo>
                  <a:pt x="956" y="232"/>
                  <a:pt x="919" y="147"/>
                  <a:pt x="858" y="85"/>
                </a:cubicBezTo>
                <a:lnTo>
                  <a:pt x="937"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sz="1350">
              <a:cs typeface="+mn-ea"/>
              <a:sym typeface="+mn-lt"/>
            </a:endParaRPr>
          </a:p>
        </p:txBody>
      </p:sp>
      <p:sp>
        <p:nvSpPr>
          <p:cNvPr id="36" name="Freeform 27"/>
          <p:cNvSpPr>
            <a:spLocks/>
          </p:cNvSpPr>
          <p:nvPr/>
        </p:nvSpPr>
        <p:spPr bwMode="auto">
          <a:xfrm>
            <a:off x="4155768" y="1677894"/>
            <a:ext cx="2515085" cy="1805982"/>
          </a:xfrm>
          <a:custGeom>
            <a:avLst/>
            <a:gdLst>
              <a:gd name="T0" fmla="*/ 202 w 1072"/>
              <a:gd name="T1" fmla="*/ 687 h 768"/>
              <a:gd name="T2" fmla="*/ 116 w 1072"/>
              <a:gd name="T3" fmla="*/ 460 h 768"/>
              <a:gd name="T4" fmla="*/ 460 w 1072"/>
              <a:gd name="T5" fmla="*/ 116 h 768"/>
              <a:gd name="T6" fmla="*/ 460 w 1072"/>
              <a:gd name="T7" fmla="*/ 112 h 768"/>
              <a:gd name="T8" fmla="*/ 1072 w 1072"/>
              <a:gd name="T9" fmla="*/ 112 h 768"/>
              <a:gd name="T10" fmla="*/ 1072 w 1072"/>
              <a:gd name="T11" fmla="*/ 0 h 768"/>
              <a:gd name="T12" fmla="*/ 460 w 1072"/>
              <a:gd name="T13" fmla="*/ 0 h 768"/>
              <a:gd name="T14" fmla="*/ 0 w 1072"/>
              <a:gd name="T15" fmla="*/ 460 h 768"/>
              <a:gd name="T16" fmla="*/ 118 w 1072"/>
              <a:gd name="T17" fmla="*/ 768 h 768"/>
              <a:gd name="T18" fmla="*/ 202 w 1072"/>
              <a:gd name="T19" fmla="*/ 687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768">
                <a:moveTo>
                  <a:pt x="202" y="687"/>
                </a:moveTo>
                <a:cubicBezTo>
                  <a:pt x="148" y="627"/>
                  <a:pt x="116" y="547"/>
                  <a:pt x="116" y="460"/>
                </a:cubicBezTo>
                <a:cubicBezTo>
                  <a:pt x="116" y="270"/>
                  <a:pt x="272" y="116"/>
                  <a:pt x="460" y="116"/>
                </a:cubicBezTo>
                <a:cubicBezTo>
                  <a:pt x="460" y="112"/>
                  <a:pt x="460" y="112"/>
                  <a:pt x="460" y="112"/>
                </a:cubicBezTo>
                <a:cubicBezTo>
                  <a:pt x="1072" y="112"/>
                  <a:pt x="1072" y="112"/>
                  <a:pt x="1072" y="112"/>
                </a:cubicBezTo>
                <a:cubicBezTo>
                  <a:pt x="1072" y="0"/>
                  <a:pt x="1072" y="0"/>
                  <a:pt x="1072" y="0"/>
                </a:cubicBezTo>
                <a:cubicBezTo>
                  <a:pt x="460" y="0"/>
                  <a:pt x="460" y="0"/>
                  <a:pt x="460" y="0"/>
                </a:cubicBezTo>
                <a:cubicBezTo>
                  <a:pt x="206" y="0"/>
                  <a:pt x="0" y="206"/>
                  <a:pt x="0" y="460"/>
                </a:cubicBezTo>
                <a:cubicBezTo>
                  <a:pt x="0" y="578"/>
                  <a:pt x="45" y="686"/>
                  <a:pt x="118" y="768"/>
                </a:cubicBezTo>
                <a:cubicBezTo>
                  <a:pt x="118" y="768"/>
                  <a:pt x="170" y="730"/>
                  <a:pt x="202" y="68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sz="1350">
              <a:cs typeface="+mn-ea"/>
              <a:sym typeface="+mn-lt"/>
            </a:endParaRPr>
          </a:p>
        </p:txBody>
      </p:sp>
      <p:sp>
        <p:nvSpPr>
          <p:cNvPr id="37" name="Right Arrow 11"/>
          <p:cNvSpPr/>
          <p:nvPr/>
        </p:nvSpPr>
        <p:spPr>
          <a:xfrm>
            <a:off x="6305730" y="1516394"/>
            <a:ext cx="586284" cy="586284"/>
          </a:xfrm>
          <a:prstGeom prst="rightArrow">
            <a:avLst>
              <a:gd name="adj1" fmla="val 5906"/>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sz="1350">
              <a:cs typeface="+mn-ea"/>
              <a:sym typeface="+mn-lt"/>
            </a:endParaRPr>
          </a:p>
        </p:txBody>
      </p:sp>
      <p:sp>
        <p:nvSpPr>
          <p:cNvPr id="74" name="TextBox 30"/>
          <p:cNvSpPr txBox="1"/>
          <p:nvPr/>
        </p:nvSpPr>
        <p:spPr>
          <a:xfrm>
            <a:off x="564186" y="1492424"/>
            <a:ext cx="1647634" cy="646331"/>
          </a:xfrm>
          <a:prstGeom prst="rect">
            <a:avLst/>
          </a:prstGeom>
          <a:noFill/>
        </p:spPr>
        <p:txBody>
          <a:bodyPr wrap="square" lIns="0" tIns="0" rIns="0" bIns="0" rtlCol="0">
            <a:spAutoFit/>
          </a:bodyPr>
          <a:lstStyle/>
          <a:p>
            <a:pPr algn="ctr"/>
            <a:r>
              <a:rPr lang="zh-CN" altLang="en-US" sz="2100" dirty="0">
                <a:solidFill>
                  <a:srgbClr val="C80A2A"/>
                </a:solidFill>
                <a:latin typeface="+mn-lt"/>
                <a:ea typeface="+mn-ea"/>
                <a:cs typeface="+mn-ea"/>
                <a:sym typeface="+mn-lt"/>
              </a:rPr>
              <a:t>The inner ring.</a:t>
            </a:r>
            <a:endParaRPr lang="en-US" altLang="zh-CN" sz="2100" dirty="0">
              <a:solidFill>
                <a:srgbClr val="C80A2A"/>
              </a:solidFill>
              <a:latin typeface="+mn-lt"/>
              <a:ea typeface="+mn-ea"/>
              <a:cs typeface="+mn-ea"/>
              <a:sym typeface="+mn-lt"/>
            </a:endParaRPr>
          </a:p>
          <a:p>
            <a:pPr algn="ctr"/>
            <a:r>
              <a:rPr lang="zh-CN" altLang="en-US" sz="2100" dirty="0">
                <a:solidFill>
                  <a:srgbClr val="C80A2A"/>
                </a:solidFill>
                <a:latin typeface="+mn-lt"/>
                <a:ea typeface="+mn-ea"/>
                <a:cs typeface="+mn-ea"/>
                <a:sym typeface="+mn-lt"/>
              </a:rPr>
              <a:t>problems.</a:t>
            </a:r>
          </a:p>
        </p:txBody>
      </p:sp>
      <p:sp>
        <p:nvSpPr>
          <p:cNvPr id="75" name="TextBox 30"/>
          <p:cNvSpPr txBox="1"/>
          <p:nvPr/>
        </p:nvSpPr>
        <p:spPr>
          <a:xfrm>
            <a:off x="675956" y="3638251"/>
            <a:ext cx="1720635" cy="646331"/>
          </a:xfrm>
          <a:prstGeom prst="rect">
            <a:avLst/>
          </a:prstGeom>
          <a:noFill/>
        </p:spPr>
        <p:txBody>
          <a:bodyPr wrap="square" lIns="0" tIns="0" rIns="0" bIns="0" rtlCol="0">
            <a:spAutoFit/>
          </a:bodyPr>
          <a:lstStyle/>
          <a:p>
            <a:pPr algn="ctr"/>
            <a:r>
              <a:rPr lang="zh-CN" altLang="en-US" sz="2100" dirty="0">
                <a:solidFill>
                  <a:srgbClr val="C80A2A"/>
                </a:solidFill>
                <a:latin typeface="+mn-lt"/>
                <a:ea typeface="+mn-ea"/>
                <a:cs typeface="+mn-ea"/>
                <a:sym typeface="+mn-lt"/>
              </a:rPr>
              <a:t>Personnel resilience.</a:t>
            </a:r>
          </a:p>
        </p:txBody>
      </p:sp>
      <p:sp>
        <p:nvSpPr>
          <p:cNvPr id="76" name="TextBox 30"/>
          <p:cNvSpPr txBox="1"/>
          <p:nvPr/>
        </p:nvSpPr>
        <p:spPr>
          <a:xfrm>
            <a:off x="6922933" y="1492424"/>
            <a:ext cx="1788902" cy="646331"/>
          </a:xfrm>
          <a:prstGeom prst="rect">
            <a:avLst/>
          </a:prstGeom>
          <a:noFill/>
        </p:spPr>
        <p:txBody>
          <a:bodyPr wrap="square" lIns="0" tIns="0" rIns="0" bIns="0" rtlCol="0">
            <a:spAutoFit/>
          </a:bodyPr>
          <a:lstStyle/>
          <a:p>
            <a:pPr algn="ctr"/>
            <a:r>
              <a:rPr lang="zh-CN" altLang="en-US" sz="2100" dirty="0">
                <a:solidFill>
                  <a:srgbClr val="C80A2A"/>
                </a:solidFill>
                <a:latin typeface="+mn-lt"/>
                <a:ea typeface="+mn-ea"/>
                <a:cs typeface="+mn-ea"/>
                <a:sym typeface="+mn-lt"/>
              </a:rPr>
              <a:t>Site restrictions.</a:t>
            </a:r>
          </a:p>
        </p:txBody>
      </p:sp>
      <p:sp>
        <p:nvSpPr>
          <p:cNvPr id="77" name="TextBox 30"/>
          <p:cNvSpPr txBox="1"/>
          <p:nvPr/>
        </p:nvSpPr>
        <p:spPr>
          <a:xfrm>
            <a:off x="6922933" y="3510389"/>
            <a:ext cx="1720635" cy="969496"/>
          </a:xfrm>
          <a:prstGeom prst="rect">
            <a:avLst/>
          </a:prstGeom>
          <a:noFill/>
        </p:spPr>
        <p:txBody>
          <a:bodyPr wrap="square" lIns="0" tIns="0" rIns="0" bIns="0" rtlCol="0">
            <a:spAutoFit/>
          </a:bodyPr>
          <a:lstStyle/>
          <a:p>
            <a:pPr algn="ctr"/>
            <a:r>
              <a:rPr lang="zh-CN" altLang="en-US" sz="2100" dirty="0">
                <a:solidFill>
                  <a:srgbClr val="C80A2A"/>
                </a:solidFill>
                <a:latin typeface="+mn-lt"/>
                <a:ea typeface="+mn-ea"/>
                <a:cs typeface="+mn-ea"/>
                <a:sym typeface="+mn-lt"/>
              </a:rPr>
              <a:t>On-site atmosphere issues.</a:t>
            </a:r>
          </a:p>
        </p:txBody>
      </p:sp>
      <p:sp>
        <p:nvSpPr>
          <p:cNvPr id="78" name="矩形 27"/>
          <p:cNvSpPr>
            <a:spLocks noChangeArrowheads="1"/>
          </p:cNvSpPr>
          <p:nvPr/>
        </p:nvSpPr>
        <p:spPr bwMode="auto">
          <a:xfrm>
            <a:off x="1260426" y="2212504"/>
            <a:ext cx="2145947" cy="457058"/>
          </a:xfrm>
          <a:prstGeom prst="rect">
            <a:avLst/>
          </a:prstGeom>
          <a:noFill/>
          <a:ln w="9525">
            <a:noFill/>
            <a:miter lim="800000"/>
            <a:headEnd/>
            <a:tailEnd/>
          </a:ln>
        </p:spPr>
        <p:txBody>
          <a:bodyPr wrap="square" lIns="68589" tIns="34295" rIns="68589" bIns="34295">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700" b="0" i="0" u="none" strike="noStrike" kern="0" cap="none" spc="0" normalizeH="0" baseline="0" noProof="0" dirty="0">
                <a:ln>
                  <a:noFill/>
                </a:ln>
                <a:solidFill>
                  <a:schemeClr val="bg1">
                    <a:lumMod val="50000"/>
                  </a:schemeClr>
                </a:solidFill>
                <a:effectLst/>
                <a:uLnTx/>
                <a:uFillTx/>
                <a:latin typeface="+mn-lt"/>
                <a:ea typeface="+mn-ea"/>
                <a:cs typeface="+mn-ea"/>
                <a:sym typeface="+mn-lt"/>
              </a:rPr>
              <a:t>Add a detailed text description here, recommended to be relevant to the title and in line with the overall language style, the language description as simple and vivid as possible. Add a detailed text description here.</a:t>
            </a:r>
          </a:p>
        </p:txBody>
      </p:sp>
      <p:sp>
        <p:nvSpPr>
          <p:cNvPr id="79" name="矩形 27"/>
          <p:cNvSpPr>
            <a:spLocks noChangeArrowheads="1"/>
          </p:cNvSpPr>
          <p:nvPr/>
        </p:nvSpPr>
        <p:spPr bwMode="auto">
          <a:xfrm>
            <a:off x="1260426" y="2979582"/>
            <a:ext cx="2145947" cy="457058"/>
          </a:xfrm>
          <a:prstGeom prst="rect">
            <a:avLst/>
          </a:prstGeom>
          <a:noFill/>
          <a:ln w="9525">
            <a:noFill/>
            <a:miter lim="800000"/>
            <a:headEnd/>
            <a:tailEnd/>
          </a:ln>
        </p:spPr>
        <p:txBody>
          <a:bodyPr wrap="square" lIns="68589" tIns="34295" rIns="68589" bIns="34295">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700" b="0" i="0" u="none" strike="noStrike" kern="0" cap="none" spc="0" normalizeH="0" baseline="0" noProof="0" dirty="0">
                <a:ln>
                  <a:noFill/>
                </a:ln>
                <a:solidFill>
                  <a:schemeClr val="bg1">
                    <a:lumMod val="50000"/>
                  </a:schemeClr>
                </a:solidFill>
                <a:effectLst/>
                <a:uLnTx/>
                <a:uFillTx/>
                <a:latin typeface="+mn-lt"/>
                <a:ea typeface="+mn-ea"/>
                <a:cs typeface="+mn-ea"/>
                <a:sym typeface="+mn-lt"/>
              </a:rPr>
              <a:t>Add a detailed text description here, recommended to be relevant to the title and in line with the overall language style, the language description as simple and vivid as possible. Add a detailed text description here.</a:t>
            </a:r>
          </a:p>
        </p:txBody>
      </p:sp>
      <p:sp>
        <p:nvSpPr>
          <p:cNvPr id="80" name="矩形 27"/>
          <p:cNvSpPr>
            <a:spLocks noChangeArrowheads="1"/>
          </p:cNvSpPr>
          <p:nvPr/>
        </p:nvSpPr>
        <p:spPr bwMode="auto">
          <a:xfrm>
            <a:off x="5768926" y="2212504"/>
            <a:ext cx="2145947" cy="457058"/>
          </a:xfrm>
          <a:prstGeom prst="rect">
            <a:avLst/>
          </a:prstGeom>
          <a:noFill/>
          <a:ln w="9525">
            <a:noFill/>
            <a:miter lim="800000"/>
            <a:headEnd/>
            <a:tailEnd/>
          </a:ln>
        </p:spPr>
        <p:txBody>
          <a:bodyPr wrap="square" lIns="68589" tIns="34295" rIns="68589" bIns="34295">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700" b="0" i="0" u="none" strike="noStrike" kern="0" cap="none" spc="0" normalizeH="0" baseline="0" noProof="0" dirty="0">
                <a:ln>
                  <a:noFill/>
                </a:ln>
                <a:solidFill>
                  <a:schemeClr val="bg1">
                    <a:lumMod val="50000"/>
                  </a:schemeClr>
                </a:solidFill>
                <a:effectLst/>
                <a:uLnTx/>
                <a:uFillTx/>
                <a:latin typeface="+mn-lt"/>
                <a:ea typeface="+mn-ea"/>
                <a:cs typeface="+mn-ea"/>
                <a:sym typeface="+mn-lt"/>
              </a:rPr>
              <a:t>Add a detailed text description here, recommended to be relevant to the title and in line with the overall language style, the language description as simple and vivid as possible. Add a detailed text description here.</a:t>
            </a:r>
          </a:p>
        </p:txBody>
      </p:sp>
      <p:sp>
        <p:nvSpPr>
          <p:cNvPr id="81" name="矩形 27"/>
          <p:cNvSpPr>
            <a:spLocks noChangeArrowheads="1"/>
          </p:cNvSpPr>
          <p:nvPr/>
        </p:nvSpPr>
        <p:spPr bwMode="auto">
          <a:xfrm>
            <a:off x="5768926" y="2979582"/>
            <a:ext cx="2145947" cy="457058"/>
          </a:xfrm>
          <a:prstGeom prst="rect">
            <a:avLst/>
          </a:prstGeom>
          <a:noFill/>
          <a:ln w="9525">
            <a:noFill/>
            <a:miter lim="800000"/>
            <a:headEnd/>
            <a:tailEnd/>
          </a:ln>
        </p:spPr>
        <p:txBody>
          <a:bodyPr wrap="square" lIns="68589" tIns="34295" rIns="68589" bIns="34295">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700" b="0" i="0" u="none" strike="noStrike" kern="0" cap="none" spc="0" normalizeH="0" baseline="0" noProof="0" dirty="0">
                <a:ln>
                  <a:noFill/>
                </a:ln>
                <a:solidFill>
                  <a:schemeClr val="bg1">
                    <a:lumMod val="50000"/>
                  </a:schemeClr>
                </a:solidFill>
                <a:effectLst/>
                <a:uLnTx/>
                <a:uFillTx/>
                <a:latin typeface="+mn-lt"/>
                <a:ea typeface="+mn-ea"/>
                <a:cs typeface="+mn-ea"/>
                <a:sym typeface="+mn-lt"/>
              </a:rPr>
              <a:t>Add a detailed text description here, recommended to be relevant to the title and in line with the overall language style, the language description as simple and vivid as possible. Add a detailed text description here.</a:t>
            </a:r>
          </a:p>
        </p:txBody>
      </p:sp>
    </p:spTree>
    <p:extLst>
      <p:ext uri="{BB962C8B-B14F-4D97-AF65-F5344CB8AC3E}">
        <p14:creationId xmlns:p14="http://schemas.microsoft.com/office/powerpoint/2010/main" val="35896716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0-#ppt_w/2"/>
                                          </p:val>
                                        </p:tav>
                                        <p:tav tm="100000">
                                          <p:val>
                                            <p:strVal val="#ppt_x"/>
                                          </p:val>
                                        </p:tav>
                                      </p:tavLst>
                                    </p:anim>
                                    <p:anim calcmode="lin" valueType="num">
                                      <p:cBhvr additive="base">
                                        <p:cTn id="16" dur="500" fill="hold"/>
                                        <p:tgtEl>
                                          <p:spTgt spid="3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0-#ppt_w/2"/>
                                          </p:val>
                                        </p:tav>
                                        <p:tav tm="100000">
                                          <p:val>
                                            <p:strVal val="#ppt_x"/>
                                          </p:val>
                                        </p:tav>
                                      </p:tavLst>
                                    </p:anim>
                                    <p:anim calcmode="lin" valueType="num">
                                      <p:cBhvr additive="base">
                                        <p:cTn id="20" dur="500" fill="hold"/>
                                        <p:tgtEl>
                                          <p:spTgt spid="31"/>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1+#ppt_w/2"/>
                                          </p:val>
                                        </p:tav>
                                        <p:tav tm="100000">
                                          <p:val>
                                            <p:strVal val="#ppt_x"/>
                                          </p:val>
                                        </p:tav>
                                      </p:tavLst>
                                    </p:anim>
                                    <p:anim calcmode="lin" valueType="num">
                                      <p:cBhvr additive="base">
                                        <p:cTn id="24" dur="500" fill="hold"/>
                                        <p:tgtEl>
                                          <p:spTgt spid="33"/>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1+#ppt_w/2"/>
                                          </p:val>
                                        </p:tav>
                                        <p:tav tm="100000">
                                          <p:val>
                                            <p:strVal val="#ppt_x"/>
                                          </p:val>
                                        </p:tav>
                                      </p:tavLst>
                                    </p:anim>
                                    <p:anim calcmode="lin" valueType="num">
                                      <p:cBhvr additive="base">
                                        <p:cTn id="28" dur="500" fill="hold"/>
                                        <p:tgtEl>
                                          <p:spTgt spid="30"/>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1+#ppt_w/2"/>
                                          </p:val>
                                        </p:tav>
                                        <p:tav tm="100000">
                                          <p:val>
                                            <p:strVal val="#ppt_x"/>
                                          </p:val>
                                        </p:tav>
                                      </p:tavLst>
                                    </p:anim>
                                    <p:anim calcmode="lin" valueType="num">
                                      <p:cBhvr additive="base">
                                        <p:cTn id="32" dur="500" fill="hold"/>
                                        <p:tgtEl>
                                          <p:spTgt spid="34"/>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1+#ppt_w/2"/>
                                          </p:val>
                                        </p:tav>
                                        <p:tav tm="100000">
                                          <p:val>
                                            <p:strVal val="#ppt_x"/>
                                          </p:val>
                                        </p:tav>
                                      </p:tavLst>
                                    </p:anim>
                                    <p:anim calcmode="lin" valueType="num">
                                      <p:cBhvr additive="base">
                                        <p:cTn id="36" dur="500" fill="hold"/>
                                        <p:tgtEl>
                                          <p:spTgt spid="29"/>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16" presetClass="entr" presetSubtype="21" fill="hold" grpId="0" nodeType="after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barn(inVertical)">
                                      <p:cBhvr>
                                        <p:cTn id="40" dur="500"/>
                                        <p:tgtEl>
                                          <p:spTgt spid="74"/>
                                        </p:tgtEl>
                                      </p:cBhvr>
                                    </p:animEffect>
                                  </p:childTnLst>
                                </p:cTn>
                              </p:par>
                            </p:childTnLst>
                          </p:cTn>
                        </p:par>
                        <p:par>
                          <p:cTn id="41" fill="hold">
                            <p:stCondLst>
                              <p:cond delay="1000"/>
                            </p:stCondLst>
                            <p:childTnLst>
                              <p:par>
                                <p:cTn id="42" presetID="16" presetClass="entr" presetSubtype="21" fill="hold" grpId="0" nodeType="afterEffect">
                                  <p:stCondLst>
                                    <p:cond delay="0"/>
                                  </p:stCondLst>
                                  <p:childTnLst>
                                    <p:set>
                                      <p:cBhvr>
                                        <p:cTn id="43" dur="1" fill="hold">
                                          <p:stCondLst>
                                            <p:cond delay="0"/>
                                          </p:stCondLst>
                                        </p:cTn>
                                        <p:tgtEl>
                                          <p:spTgt spid="75"/>
                                        </p:tgtEl>
                                        <p:attrNameLst>
                                          <p:attrName>style.visibility</p:attrName>
                                        </p:attrNameLst>
                                      </p:cBhvr>
                                      <p:to>
                                        <p:strVal val="visible"/>
                                      </p:to>
                                    </p:set>
                                    <p:animEffect transition="in" filter="barn(inVertical)">
                                      <p:cBhvr>
                                        <p:cTn id="44" dur="500"/>
                                        <p:tgtEl>
                                          <p:spTgt spid="75"/>
                                        </p:tgtEl>
                                      </p:cBhvr>
                                    </p:animEffect>
                                  </p:childTnLst>
                                </p:cTn>
                              </p:par>
                            </p:childTnLst>
                          </p:cTn>
                        </p:par>
                        <p:par>
                          <p:cTn id="45" fill="hold">
                            <p:stCondLst>
                              <p:cond delay="1500"/>
                            </p:stCondLst>
                            <p:childTnLst>
                              <p:par>
                                <p:cTn id="46" presetID="16" presetClass="entr" presetSubtype="21" fill="hold" grpId="0" nodeType="afterEffect">
                                  <p:stCondLst>
                                    <p:cond delay="0"/>
                                  </p:stCondLst>
                                  <p:childTnLst>
                                    <p:set>
                                      <p:cBhvr>
                                        <p:cTn id="47" dur="1" fill="hold">
                                          <p:stCondLst>
                                            <p:cond delay="0"/>
                                          </p:stCondLst>
                                        </p:cTn>
                                        <p:tgtEl>
                                          <p:spTgt spid="76"/>
                                        </p:tgtEl>
                                        <p:attrNameLst>
                                          <p:attrName>style.visibility</p:attrName>
                                        </p:attrNameLst>
                                      </p:cBhvr>
                                      <p:to>
                                        <p:strVal val="visible"/>
                                      </p:to>
                                    </p:set>
                                    <p:animEffect transition="in" filter="barn(inVertical)">
                                      <p:cBhvr>
                                        <p:cTn id="48" dur="500"/>
                                        <p:tgtEl>
                                          <p:spTgt spid="76"/>
                                        </p:tgtEl>
                                      </p:cBhvr>
                                    </p:animEffect>
                                  </p:childTnLst>
                                </p:cTn>
                              </p:par>
                            </p:childTnLst>
                          </p:cTn>
                        </p:par>
                        <p:par>
                          <p:cTn id="49" fill="hold">
                            <p:stCondLst>
                              <p:cond delay="2000"/>
                            </p:stCondLst>
                            <p:childTnLst>
                              <p:par>
                                <p:cTn id="50" presetID="16" presetClass="entr" presetSubtype="21"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Effect transition="in" filter="barn(inVertical)">
                                      <p:cBhvr>
                                        <p:cTn id="52" dur="500"/>
                                        <p:tgtEl>
                                          <p:spTgt spid="77"/>
                                        </p:tgtEl>
                                      </p:cBhvr>
                                    </p:animEffect>
                                  </p:childTnLst>
                                </p:cTn>
                              </p:par>
                            </p:childTnLst>
                          </p:cTn>
                        </p:par>
                        <p:par>
                          <p:cTn id="53" fill="hold">
                            <p:stCondLst>
                              <p:cond delay="2500"/>
                            </p:stCondLst>
                            <p:childTnLst>
                              <p:par>
                                <p:cTn id="54" presetID="16" presetClass="entr" presetSubtype="21" fill="hold" grpId="0" nodeType="afterEffect">
                                  <p:stCondLst>
                                    <p:cond delay="0"/>
                                  </p:stCondLst>
                                  <p:childTnLst>
                                    <p:set>
                                      <p:cBhvr>
                                        <p:cTn id="55" dur="1" fill="hold">
                                          <p:stCondLst>
                                            <p:cond delay="0"/>
                                          </p:stCondLst>
                                        </p:cTn>
                                        <p:tgtEl>
                                          <p:spTgt spid="78"/>
                                        </p:tgtEl>
                                        <p:attrNameLst>
                                          <p:attrName>style.visibility</p:attrName>
                                        </p:attrNameLst>
                                      </p:cBhvr>
                                      <p:to>
                                        <p:strVal val="visible"/>
                                      </p:to>
                                    </p:set>
                                    <p:animEffect transition="in" filter="barn(inVertical)">
                                      <p:cBhvr>
                                        <p:cTn id="56" dur="500"/>
                                        <p:tgtEl>
                                          <p:spTgt spid="78"/>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barn(inVertical)">
                                      <p:cBhvr>
                                        <p:cTn id="59" dur="500"/>
                                        <p:tgtEl>
                                          <p:spTgt spid="79"/>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80"/>
                                        </p:tgtEl>
                                        <p:attrNameLst>
                                          <p:attrName>style.visibility</p:attrName>
                                        </p:attrNameLst>
                                      </p:cBhvr>
                                      <p:to>
                                        <p:strVal val="visible"/>
                                      </p:to>
                                    </p:set>
                                    <p:animEffect transition="in" filter="barn(inVertical)">
                                      <p:cBhvr>
                                        <p:cTn id="62" dur="500"/>
                                        <p:tgtEl>
                                          <p:spTgt spid="80"/>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81"/>
                                        </p:tgtEl>
                                        <p:attrNameLst>
                                          <p:attrName>style.visibility</p:attrName>
                                        </p:attrNameLst>
                                      </p:cBhvr>
                                      <p:to>
                                        <p:strVal val="visible"/>
                                      </p:to>
                                    </p:set>
                                    <p:animEffect transition="in" filter="barn(inVertical)">
                                      <p:cBhvr>
                                        <p:cTn id="6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6" grpId="0" animBg="1"/>
      <p:bldP spid="37" grpId="0" animBg="1"/>
      <p:bldP spid="74" grpId="0"/>
      <p:bldP spid="75" grpId="0"/>
      <p:bldP spid="76" grpId="0"/>
      <p:bldP spid="77" grpId="0"/>
      <p:bldP spid="78" grpId="0"/>
      <p:bldP spid="79" grpId="0"/>
      <p:bldP spid="80" grpId="0"/>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标题 20"/>
          <p:cNvSpPr txBox="1">
            <a:spLocks/>
          </p:cNvSpPr>
          <p:nvPr/>
        </p:nvSpPr>
        <p:spPr bwMode="auto">
          <a:xfrm>
            <a:off x="800646" y="372489"/>
            <a:ext cx="3196084"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50" algn="ctr" rtl="0" fontAlgn="base">
              <a:spcBef>
                <a:spcPct val="0"/>
              </a:spcBef>
              <a:spcAft>
                <a:spcPct val="0"/>
              </a:spcAft>
              <a:defRPr sz="4400">
                <a:solidFill>
                  <a:schemeClr val="tx1"/>
                </a:solidFill>
                <a:latin typeface="Calibri" pitchFamily="34" charset="0"/>
                <a:ea typeface="宋体" charset="-122"/>
              </a:defRPr>
            </a:lvl6pPr>
            <a:lvl7pPr marL="914499" algn="ctr" rtl="0" fontAlgn="base">
              <a:spcBef>
                <a:spcPct val="0"/>
              </a:spcBef>
              <a:spcAft>
                <a:spcPct val="0"/>
              </a:spcAft>
              <a:defRPr sz="4400">
                <a:solidFill>
                  <a:schemeClr val="tx1"/>
                </a:solidFill>
                <a:latin typeface="Calibri" pitchFamily="34" charset="0"/>
                <a:ea typeface="宋体" charset="-122"/>
              </a:defRPr>
            </a:lvl7pPr>
            <a:lvl8pPr marL="1371748" algn="ctr" rtl="0" fontAlgn="base">
              <a:spcBef>
                <a:spcPct val="0"/>
              </a:spcBef>
              <a:spcAft>
                <a:spcPct val="0"/>
              </a:spcAft>
              <a:defRPr sz="4400">
                <a:solidFill>
                  <a:schemeClr val="tx1"/>
                </a:solidFill>
                <a:latin typeface="Calibri" pitchFamily="34" charset="0"/>
                <a:ea typeface="宋体" charset="-122"/>
              </a:defRPr>
            </a:lvl8pPr>
            <a:lvl9pPr marL="1828998" algn="ctr" rtl="0" fontAlgn="base">
              <a:spcBef>
                <a:spcPct val="0"/>
              </a:spcBef>
              <a:spcAft>
                <a:spcPct val="0"/>
              </a:spcAft>
              <a:defRPr sz="4400">
                <a:solidFill>
                  <a:schemeClr val="tx1"/>
                </a:solidFill>
                <a:latin typeface="Calibri" pitchFamily="34" charset="0"/>
                <a:ea typeface="宋体" charset="-122"/>
              </a:defRPr>
            </a:lvl9pPr>
          </a:lstStyle>
          <a:p>
            <a:r>
              <a:rPr lang="zh-CN" altLang="en-US" sz="1800" dirty="0">
                <a:solidFill>
                  <a:srgbClr val="C80A2A"/>
                </a:solidFill>
                <a:latin typeface="+mn-lt"/>
                <a:ea typeface="+mn-ea"/>
                <a:cs typeface="+mn-ea"/>
                <a:sym typeface="+mn-lt"/>
              </a:rPr>
              <a:t>Add your title.</a:t>
            </a:r>
          </a:p>
        </p:txBody>
      </p:sp>
      <p:grpSp>
        <p:nvGrpSpPr>
          <p:cNvPr id="30" name="204d17ab-7561-4d60-a13c-877649a5fe7d" descr="VwcAAB+LCAAAAAAABADVVE1TgzAU/C9Rb9gJeFC5tTp1OGidKaMHp4cIryUVQicEp06H/24C4avQlp4c4UI3u3m7Ly/doUvxswFko3lEuHikZMVJ5AiIkIEcH9ksDUMDTSjzKVs98TjdJMj+2FWy5so7FcEbCVNQWkYFJWHx0+7wS9ozZTRKI03DIywhsm1AJi5A6vshNGkOE8C/qwqmwvLvueCywDTmERGy4A5nV0gvIfvmboQzJfZhKzcykFvYKv1oe6oBvTnVgoo59tdpIiJgoha9Etk6kK568nZ1NbuyY+334/q+pyPWLc4z6J3nAdnAi9xK+dUdUBBaVOFaZmVd+dGKnRkH/bqwPTOhUjSz9R3HUfd5ydq8dtBne9FjvBrEhziM+elBLGmd9dlyST1wA4ig5LiUiTHzpWe/nMIJp6tAMEgSDcw+1+CJhsw2FStNArnnxXSK8weV8XDWN41lwaHTuMcfcky5pHlOMm8CYux5ss3aeREoxzs5C6fmWXNY2mydZQEeGcE/C2edM6b/LNvBP5AJ8b5yxBoY7ugldLyYnb6DOavvHmj50GvQpg9pplLUvEM9Uaz9Wda1Wh0pcizk+wu/Nmz3VwcAAA=="/>
          <p:cNvGrpSpPr>
            <a:grpSpLocks noChangeAspect="1"/>
          </p:cNvGrpSpPr>
          <p:nvPr/>
        </p:nvGrpSpPr>
        <p:grpSpPr>
          <a:xfrm>
            <a:off x="1657453" y="1474586"/>
            <a:ext cx="1295919" cy="1695450"/>
            <a:chOff x="1274962" y="2057401"/>
            <a:chExt cx="2420482" cy="3166714"/>
          </a:xfrm>
        </p:grpSpPr>
        <p:sp>
          <p:nvSpPr>
            <p:cNvPr id="32" name="BackShape1"/>
            <p:cNvSpPr/>
            <p:nvPr/>
          </p:nvSpPr>
          <p:spPr>
            <a:xfrm>
              <a:off x="1274962" y="2057401"/>
              <a:ext cx="2420482" cy="2420484"/>
            </a:xfrm>
            <a:prstGeom prst="ellipse">
              <a:avLst/>
            </a:prstGeom>
            <a:noFill/>
            <a:ln w="127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3">
                <a:solidFill>
                  <a:schemeClr val="accent1"/>
                </a:solidFill>
                <a:cs typeface="+mn-ea"/>
                <a:sym typeface="+mn-lt"/>
              </a:endParaRPr>
            </a:p>
          </p:txBody>
        </p:sp>
        <p:sp>
          <p:nvSpPr>
            <p:cNvPr id="33" name="ValueShape"/>
            <p:cNvSpPr/>
            <p:nvPr/>
          </p:nvSpPr>
          <p:spPr>
            <a:xfrm>
              <a:off x="1274962" y="2057401"/>
              <a:ext cx="2420482" cy="2420484"/>
            </a:xfrm>
            <a:prstGeom prst="arc">
              <a:avLst>
                <a:gd name="adj1" fmla="val 16200000"/>
                <a:gd name="adj2" fmla="val 2808000"/>
              </a:avLst>
            </a:prstGeom>
            <a:noFill/>
            <a:ln w="1270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3">
                <a:solidFill>
                  <a:schemeClr val="accent1"/>
                </a:solidFill>
                <a:cs typeface="+mn-ea"/>
                <a:sym typeface="+mn-lt"/>
              </a:endParaRPr>
            </a:p>
          </p:txBody>
        </p:sp>
        <p:sp>
          <p:nvSpPr>
            <p:cNvPr id="34" name="BackShape2"/>
            <p:cNvSpPr/>
            <p:nvPr/>
          </p:nvSpPr>
          <p:spPr>
            <a:xfrm>
              <a:off x="2131440" y="4093076"/>
              <a:ext cx="707526" cy="7075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3">
                <a:solidFill>
                  <a:schemeClr val="accent1"/>
                </a:solidFill>
                <a:cs typeface="+mn-ea"/>
                <a:sym typeface="+mn-lt"/>
              </a:endParaRPr>
            </a:p>
          </p:txBody>
        </p:sp>
        <p:sp>
          <p:nvSpPr>
            <p:cNvPr id="35" name="IconShape"/>
            <p:cNvSpPr>
              <a:spLocks noChangeAspect="1"/>
            </p:cNvSpPr>
            <p:nvPr/>
          </p:nvSpPr>
          <p:spPr bwMode="auto">
            <a:xfrm>
              <a:off x="2270672" y="4265543"/>
              <a:ext cx="429062" cy="362588"/>
            </a:xfrm>
            <a:custGeom>
              <a:avLst/>
              <a:gdLst>
                <a:gd name="connsiteX0" fmla="*/ 46038 w 338137"/>
                <a:gd name="connsiteY0" fmla="*/ 261937 h 285750"/>
                <a:gd name="connsiteX1" fmla="*/ 38100 w 338137"/>
                <a:gd name="connsiteY1" fmla="*/ 269875 h 285750"/>
                <a:gd name="connsiteX2" fmla="*/ 46038 w 338137"/>
                <a:gd name="connsiteY2" fmla="*/ 277813 h 285750"/>
                <a:gd name="connsiteX3" fmla="*/ 53976 w 338137"/>
                <a:gd name="connsiteY3" fmla="*/ 269875 h 285750"/>
                <a:gd name="connsiteX4" fmla="*/ 46038 w 338137"/>
                <a:gd name="connsiteY4" fmla="*/ 261937 h 285750"/>
                <a:gd name="connsiteX5" fmla="*/ 288131 w 338137"/>
                <a:gd name="connsiteY5" fmla="*/ 184150 h 285750"/>
                <a:gd name="connsiteX6" fmla="*/ 277812 w 338137"/>
                <a:gd name="connsiteY6" fmla="*/ 194469 h 285750"/>
                <a:gd name="connsiteX7" fmla="*/ 288131 w 338137"/>
                <a:gd name="connsiteY7" fmla="*/ 204788 h 285750"/>
                <a:gd name="connsiteX8" fmla="*/ 298450 w 338137"/>
                <a:gd name="connsiteY8" fmla="*/ 194469 h 285750"/>
                <a:gd name="connsiteX9" fmla="*/ 288131 w 338137"/>
                <a:gd name="connsiteY9" fmla="*/ 184150 h 285750"/>
                <a:gd name="connsiteX10" fmla="*/ 19050 w 338137"/>
                <a:gd name="connsiteY10" fmla="*/ 163512 h 285750"/>
                <a:gd name="connsiteX11" fmla="*/ 19050 w 338137"/>
                <a:gd name="connsiteY11" fmla="*/ 242887 h 285750"/>
                <a:gd name="connsiteX12" fmla="*/ 73025 w 338137"/>
                <a:gd name="connsiteY12" fmla="*/ 242887 h 285750"/>
                <a:gd name="connsiteX13" fmla="*/ 73025 w 338137"/>
                <a:gd name="connsiteY13" fmla="*/ 163512 h 285750"/>
                <a:gd name="connsiteX14" fmla="*/ 12010 w 338137"/>
                <a:gd name="connsiteY14" fmla="*/ 139700 h 285750"/>
                <a:gd name="connsiteX15" fmla="*/ 81400 w 338137"/>
                <a:gd name="connsiteY15" fmla="*/ 139700 h 285750"/>
                <a:gd name="connsiteX16" fmla="*/ 92075 w 338137"/>
                <a:gd name="connsiteY16" fmla="*/ 151650 h 285750"/>
                <a:gd name="connsiteX17" fmla="*/ 92075 w 338137"/>
                <a:gd name="connsiteY17" fmla="*/ 273801 h 285750"/>
                <a:gd name="connsiteX18" fmla="*/ 81400 w 338137"/>
                <a:gd name="connsiteY18" fmla="*/ 285750 h 285750"/>
                <a:gd name="connsiteX19" fmla="*/ 12010 w 338137"/>
                <a:gd name="connsiteY19" fmla="*/ 285750 h 285750"/>
                <a:gd name="connsiteX20" fmla="*/ 0 w 338137"/>
                <a:gd name="connsiteY20" fmla="*/ 273801 h 285750"/>
                <a:gd name="connsiteX21" fmla="*/ 0 w 338137"/>
                <a:gd name="connsiteY21" fmla="*/ 151650 h 285750"/>
                <a:gd name="connsiteX22" fmla="*/ 12010 w 338137"/>
                <a:gd name="connsiteY22" fmla="*/ 139700 h 285750"/>
                <a:gd name="connsiteX23" fmla="*/ 177849 w 338137"/>
                <a:gd name="connsiteY23" fmla="*/ 131762 h 285750"/>
                <a:gd name="connsiteX24" fmla="*/ 179144 w 338137"/>
                <a:gd name="connsiteY24" fmla="*/ 134394 h 285750"/>
                <a:gd name="connsiteX25" fmla="*/ 192088 w 338137"/>
                <a:gd name="connsiteY25" fmla="*/ 142291 h 285750"/>
                <a:gd name="connsiteX26" fmla="*/ 192088 w 338137"/>
                <a:gd name="connsiteY26" fmla="*/ 268640 h 285750"/>
                <a:gd name="connsiteX27" fmla="*/ 173966 w 338137"/>
                <a:gd name="connsiteY27" fmla="*/ 285750 h 285750"/>
                <a:gd name="connsiteX28" fmla="*/ 107950 w 338137"/>
                <a:gd name="connsiteY28" fmla="*/ 285750 h 285750"/>
                <a:gd name="connsiteX29" fmla="*/ 109244 w 338137"/>
                <a:gd name="connsiteY29" fmla="*/ 276537 h 285750"/>
                <a:gd name="connsiteX30" fmla="*/ 109244 w 338137"/>
                <a:gd name="connsiteY30" fmla="*/ 273905 h 285750"/>
                <a:gd name="connsiteX31" fmla="*/ 115716 w 338137"/>
                <a:gd name="connsiteY31" fmla="*/ 275221 h 285750"/>
                <a:gd name="connsiteX32" fmla="*/ 124778 w 338137"/>
                <a:gd name="connsiteY32" fmla="*/ 264692 h 285750"/>
                <a:gd name="connsiteX33" fmla="*/ 115716 w 338137"/>
                <a:gd name="connsiteY33" fmla="*/ 254163 h 285750"/>
                <a:gd name="connsiteX34" fmla="*/ 109244 w 338137"/>
                <a:gd name="connsiteY34" fmla="*/ 256795 h 285750"/>
                <a:gd name="connsiteX35" fmla="*/ 109244 w 338137"/>
                <a:gd name="connsiteY35" fmla="*/ 235737 h 285750"/>
                <a:gd name="connsiteX36" fmla="*/ 167494 w 338137"/>
                <a:gd name="connsiteY36" fmla="*/ 235737 h 285750"/>
                <a:gd name="connsiteX37" fmla="*/ 167494 w 338137"/>
                <a:gd name="connsiteY37" fmla="*/ 142291 h 285750"/>
                <a:gd name="connsiteX38" fmla="*/ 177849 w 338137"/>
                <a:gd name="connsiteY38" fmla="*/ 131762 h 285750"/>
                <a:gd name="connsiteX39" fmla="*/ 54988 w 338137"/>
                <a:gd name="connsiteY39" fmla="*/ 82550 h 285750"/>
                <a:gd name="connsiteX40" fmla="*/ 136812 w 338137"/>
                <a:gd name="connsiteY40" fmla="*/ 82550 h 285750"/>
                <a:gd name="connsiteX41" fmla="*/ 143411 w 338137"/>
                <a:gd name="connsiteY41" fmla="*/ 96838 h 285750"/>
                <a:gd name="connsiteX42" fmla="*/ 146050 w 338137"/>
                <a:gd name="connsiteY42" fmla="*/ 98137 h 285750"/>
                <a:gd name="connsiteX43" fmla="*/ 134173 w 338137"/>
                <a:gd name="connsiteY43" fmla="*/ 109827 h 285750"/>
                <a:gd name="connsiteX44" fmla="*/ 61587 w 338137"/>
                <a:gd name="connsiteY44" fmla="*/ 109827 h 285750"/>
                <a:gd name="connsiteX45" fmla="*/ 61587 w 338137"/>
                <a:gd name="connsiteY45" fmla="*/ 125413 h 285750"/>
                <a:gd name="connsiteX46" fmla="*/ 36512 w 338137"/>
                <a:gd name="connsiteY46" fmla="*/ 125413 h 285750"/>
                <a:gd name="connsiteX47" fmla="*/ 36512 w 338137"/>
                <a:gd name="connsiteY47" fmla="*/ 99436 h 285750"/>
                <a:gd name="connsiteX48" fmla="*/ 54988 w 338137"/>
                <a:gd name="connsiteY48" fmla="*/ 82550 h 285750"/>
                <a:gd name="connsiteX49" fmla="*/ 208756 w 338137"/>
                <a:gd name="connsiteY49" fmla="*/ 63500 h 285750"/>
                <a:gd name="connsiteX50" fmla="*/ 210079 w 338137"/>
                <a:gd name="connsiteY50" fmla="*/ 63500 h 285750"/>
                <a:gd name="connsiteX51" fmla="*/ 212725 w 338137"/>
                <a:gd name="connsiteY51" fmla="*/ 64819 h 285750"/>
                <a:gd name="connsiteX52" fmla="*/ 212725 w 338137"/>
                <a:gd name="connsiteY52" fmla="*/ 67458 h 285750"/>
                <a:gd name="connsiteX53" fmla="*/ 195527 w 338137"/>
                <a:gd name="connsiteY53" fmla="*/ 126822 h 285750"/>
                <a:gd name="connsiteX54" fmla="*/ 192881 w 338137"/>
                <a:gd name="connsiteY54" fmla="*/ 129460 h 285750"/>
                <a:gd name="connsiteX55" fmla="*/ 188913 w 338137"/>
                <a:gd name="connsiteY55" fmla="*/ 128141 h 285750"/>
                <a:gd name="connsiteX56" fmla="*/ 180975 w 338137"/>
                <a:gd name="connsiteY56" fmla="*/ 112310 h 285750"/>
                <a:gd name="connsiteX57" fmla="*/ 137319 w 338137"/>
                <a:gd name="connsiteY57" fmla="*/ 154525 h 285750"/>
                <a:gd name="connsiteX58" fmla="*/ 129381 w 338137"/>
                <a:gd name="connsiteY58" fmla="*/ 157163 h 285750"/>
                <a:gd name="connsiteX59" fmla="*/ 121444 w 338137"/>
                <a:gd name="connsiteY59" fmla="*/ 154525 h 285750"/>
                <a:gd name="connsiteX60" fmla="*/ 121444 w 338137"/>
                <a:gd name="connsiteY60" fmla="*/ 138694 h 285750"/>
                <a:gd name="connsiteX61" fmla="*/ 165100 w 338137"/>
                <a:gd name="connsiteY61" fmla="*/ 95161 h 285750"/>
                <a:gd name="connsiteX62" fmla="*/ 147902 w 338137"/>
                <a:gd name="connsiteY62" fmla="*/ 87246 h 285750"/>
                <a:gd name="connsiteX63" fmla="*/ 146579 w 338137"/>
                <a:gd name="connsiteY63" fmla="*/ 83288 h 285750"/>
                <a:gd name="connsiteX64" fmla="*/ 149225 w 338137"/>
                <a:gd name="connsiteY64" fmla="*/ 80650 h 285750"/>
                <a:gd name="connsiteX65" fmla="*/ 208756 w 338137"/>
                <a:gd name="connsiteY65" fmla="*/ 63500 h 285750"/>
                <a:gd name="connsiteX66" fmla="*/ 101335 w 338137"/>
                <a:gd name="connsiteY66" fmla="*/ 0 h 285750"/>
                <a:gd name="connsiteX67" fmla="*/ 305064 w 338137"/>
                <a:gd name="connsiteY67" fmla="*/ 0 h 285750"/>
                <a:gd name="connsiteX68" fmla="*/ 338137 w 338137"/>
                <a:gd name="connsiteY68" fmla="*/ 34237 h 285750"/>
                <a:gd name="connsiteX69" fmla="*/ 338137 w 338137"/>
                <a:gd name="connsiteY69" fmla="*/ 188305 h 285750"/>
                <a:gd name="connsiteX70" fmla="*/ 305064 w 338137"/>
                <a:gd name="connsiteY70" fmla="*/ 221226 h 285750"/>
                <a:gd name="connsiteX71" fmla="*/ 233627 w 338137"/>
                <a:gd name="connsiteY71" fmla="*/ 221226 h 285750"/>
                <a:gd name="connsiteX72" fmla="*/ 233627 w 338137"/>
                <a:gd name="connsiteY72" fmla="*/ 243612 h 285750"/>
                <a:gd name="connsiteX73" fmla="*/ 265377 w 338137"/>
                <a:gd name="connsiteY73" fmla="*/ 243612 h 285750"/>
                <a:gd name="connsiteX74" fmla="*/ 277283 w 338137"/>
                <a:gd name="connsiteY74" fmla="*/ 256780 h 285750"/>
                <a:gd name="connsiteX75" fmla="*/ 277283 w 338137"/>
                <a:gd name="connsiteY75" fmla="*/ 272582 h 285750"/>
                <a:gd name="connsiteX76" fmla="*/ 265377 w 338137"/>
                <a:gd name="connsiteY76" fmla="*/ 285750 h 285750"/>
                <a:gd name="connsiteX77" fmla="*/ 204523 w 338137"/>
                <a:gd name="connsiteY77" fmla="*/ 285750 h 285750"/>
                <a:gd name="connsiteX78" fmla="*/ 209814 w 338137"/>
                <a:gd name="connsiteY78" fmla="*/ 269948 h 285750"/>
                <a:gd name="connsiteX79" fmla="*/ 209814 w 338137"/>
                <a:gd name="connsiteY79" fmla="*/ 213325 h 285750"/>
                <a:gd name="connsiteX80" fmla="*/ 209814 w 338137"/>
                <a:gd name="connsiteY80" fmla="*/ 172504 h 285750"/>
                <a:gd name="connsiteX81" fmla="*/ 295804 w 338137"/>
                <a:gd name="connsiteY81" fmla="*/ 172504 h 285750"/>
                <a:gd name="connsiteX82" fmla="*/ 309033 w 338137"/>
                <a:gd name="connsiteY82" fmla="*/ 159335 h 285750"/>
                <a:gd name="connsiteX83" fmla="*/ 309033 w 338137"/>
                <a:gd name="connsiteY83" fmla="*/ 39504 h 285750"/>
                <a:gd name="connsiteX84" fmla="*/ 295804 w 338137"/>
                <a:gd name="connsiteY84" fmla="*/ 27653 h 285750"/>
                <a:gd name="connsiteX85" fmla="*/ 109272 w 338137"/>
                <a:gd name="connsiteY85" fmla="*/ 27653 h 285750"/>
                <a:gd name="connsiteX86" fmla="*/ 97366 w 338137"/>
                <a:gd name="connsiteY86" fmla="*/ 39504 h 285750"/>
                <a:gd name="connsiteX87" fmla="*/ 97366 w 338137"/>
                <a:gd name="connsiteY87" fmla="*/ 65841 h 285750"/>
                <a:gd name="connsiteX88" fmla="*/ 68262 w 338137"/>
                <a:gd name="connsiteY88" fmla="*/ 65841 h 285750"/>
                <a:gd name="connsiteX89" fmla="*/ 68262 w 338137"/>
                <a:gd name="connsiteY89" fmla="*/ 34237 h 285750"/>
                <a:gd name="connsiteX90" fmla="*/ 101335 w 338137"/>
                <a:gd name="connsiteY90" fmla="*/ 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38137" h="285750">
                  <a:moveTo>
                    <a:pt x="46038" y="261937"/>
                  </a:moveTo>
                  <a:cubicBezTo>
                    <a:pt x="41654" y="261937"/>
                    <a:pt x="38100" y="265491"/>
                    <a:pt x="38100" y="269875"/>
                  </a:cubicBezTo>
                  <a:cubicBezTo>
                    <a:pt x="38100" y="274259"/>
                    <a:pt x="41654" y="277813"/>
                    <a:pt x="46038" y="277813"/>
                  </a:cubicBezTo>
                  <a:cubicBezTo>
                    <a:pt x="50422" y="277813"/>
                    <a:pt x="53976" y="274259"/>
                    <a:pt x="53976" y="269875"/>
                  </a:cubicBezTo>
                  <a:cubicBezTo>
                    <a:pt x="53976" y="265491"/>
                    <a:pt x="50422" y="261937"/>
                    <a:pt x="46038" y="261937"/>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3512"/>
                  </a:moveTo>
                  <a:lnTo>
                    <a:pt x="19050" y="242887"/>
                  </a:lnTo>
                  <a:lnTo>
                    <a:pt x="73025" y="242887"/>
                  </a:lnTo>
                  <a:lnTo>
                    <a:pt x="73025" y="163512"/>
                  </a:lnTo>
                  <a:close/>
                  <a:moveTo>
                    <a:pt x="12010" y="139700"/>
                  </a:moveTo>
                  <a:cubicBezTo>
                    <a:pt x="12010" y="139700"/>
                    <a:pt x="12010" y="139700"/>
                    <a:pt x="81400" y="139700"/>
                  </a:cubicBezTo>
                  <a:cubicBezTo>
                    <a:pt x="86737" y="139700"/>
                    <a:pt x="92075" y="145011"/>
                    <a:pt x="92075" y="151650"/>
                  </a:cubicBezTo>
                  <a:cubicBezTo>
                    <a:pt x="92075" y="151650"/>
                    <a:pt x="92075" y="151650"/>
                    <a:pt x="92075" y="273801"/>
                  </a:cubicBezTo>
                  <a:cubicBezTo>
                    <a:pt x="92075" y="280439"/>
                    <a:pt x="86737" y="285750"/>
                    <a:pt x="81400" y="285750"/>
                  </a:cubicBezTo>
                  <a:cubicBezTo>
                    <a:pt x="81400" y="285750"/>
                    <a:pt x="81400" y="285750"/>
                    <a:pt x="12010" y="285750"/>
                  </a:cubicBezTo>
                  <a:cubicBezTo>
                    <a:pt x="5338" y="285750"/>
                    <a:pt x="0" y="280439"/>
                    <a:pt x="0" y="273801"/>
                  </a:cubicBezTo>
                  <a:cubicBezTo>
                    <a:pt x="0" y="273801"/>
                    <a:pt x="0" y="273801"/>
                    <a:pt x="0" y="151650"/>
                  </a:cubicBezTo>
                  <a:cubicBezTo>
                    <a:pt x="0" y="145011"/>
                    <a:pt x="5338" y="139700"/>
                    <a:pt x="12010" y="139700"/>
                  </a:cubicBezTo>
                  <a:close/>
                  <a:moveTo>
                    <a:pt x="177849" y="131762"/>
                  </a:moveTo>
                  <a:cubicBezTo>
                    <a:pt x="177849" y="131762"/>
                    <a:pt x="177849" y="131762"/>
                    <a:pt x="179144" y="134394"/>
                  </a:cubicBezTo>
                  <a:cubicBezTo>
                    <a:pt x="181733" y="138343"/>
                    <a:pt x="186910" y="142291"/>
                    <a:pt x="192088" y="142291"/>
                  </a:cubicBezTo>
                  <a:cubicBezTo>
                    <a:pt x="192088" y="142291"/>
                    <a:pt x="192088" y="142291"/>
                    <a:pt x="192088" y="268640"/>
                  </a:cubicBezTo>
                  <a:cubicBezTo>
                    <a:pt x="192088" y="277853"/>
                    <a:pt x="184322" y="285750"/>
                    <a:pt x="173966" y="285750"/>
                  </a:cubicBezTo>
                  <a:cubicBezTo>
                    <a:pt x="173966" y="285750"/>
                    <a:pt x="173966" y="285750"/>
                    <a:pt x="107950" y="285750"/>
                  </a:cubicBezTo>
                  <a:cubicBezTo>
                    <a:pt x="109244" y="283118"/>
                    <a:pt x="109244" y="279169"/>
                    <a:pt x="109244" y="276537"/>
                  </a:cubicBezTo>
                  <a:cubicBezTo>
                    <a:pt x="109244" y="276537"/>
                    <a:pt x="109244" y="276537"/>
                    <a:pt x="109244" y="273905"/>
                  </a:cubicBezTo>
                  <a:cubicBezTo>
                    <a:pt x="110539" y="273905"/>
                    <a:pt x="113128" y="275221"/>
                    <a:pt x="115716" y="275221"/>
                  </a:cubicBezTo>
                  <a:cubicBezTo>
                    <a:pt x="120894" y="275221"/>
                    <a:pt x="124778" y="271273"/>
                    <a:pt x="124778" y="264692"/>
                  </a:cubicBezTo>
                  <a:cubicBezTo>
                    <a:pt x="124778" y="259427"/>
                    <a:pt x="120894" y="254163"/>
                    <a:pt x="115716" y="254163"/>
                  </a:cubicBezTo>
                  <a:cubicBezTo>
                    <a:pt x="113128" y="254163"/>
                    <a:pt x="110539" y="255479"/>
                    <a:pt x="109244" y="256795"/>
                  </a:cubicBezTo>
                  <a:cubicBezTo>
                    <a:pt x="109244" y="256795"/>
                    <a:pt x="109244" y="256795"/>
                    <a:pt x="109244" y="235737"/>
                  </a:cubicBezTo>
                  <a:cubicBezTo>
                    <a:pt x="109244" y="235737"/>
                    <a:pt x="109244" y="235737"/>
                    <a:pt x="167494" y="235737"/>
                  </a:cubicBezTo>
                  <a:cubicBezTo>
                    <a:pt x="167494" y="235737"/>
                    <a:pt x="167494" y="235737"/>
                    <a:pt x="167494" y="142291"/>
                  </a:cubicBezTo>
                  <a:cubicBezTo>
                    <a:pt x="167494" y="142291"/>
                    <a:pt x="167494" y="142291"/>
                    <a:pt x="177849" y="131762"/>
                  </a:cubicBezTo>
                  <a:close/>
                  <a:moveTo>
                    <a:pt x="54988" y="82550"/>
                  </a:moveTo>
                  <a:cubicBezTo>
                    <a:pt x="54988" y="82550"/>
                    <a:pt x="54988" y="82550"/>
                    <a:pt x="136812" y="82550"/>
                  </a:cubicBezTo>
                  <a:cubicBezTo>
                    <a:pt x="135492" y="89045"/>
                    <a:pt x="138132" y="94240"/>
                    <a:pt x="143411" y="96838"/>
                  </a:cubicBezTo>
                  <a:cubicBezTo>
                    <a:pt x="143411" y="96838"/>
                    <a:pt x="143411" y="96838"/>
                    <a:pt x="146050" y="98137"/>
                  </a:cubicBezTo>
                  <a:cubicBezTo>
                    <a:pt x="146050" y="98137"/>
                    <a:pt x="146050" y="98137"/>
                    <a:pt x="134173" y="109827"/>
                  </a:cubicBezTo>
                  <a:cubicBezTo>
                    <a:pt x="134173" y="109827"/>
                    <a:pt x="134173" y="109827"/>
                    <a:pt x="61587" y="109827"/>
                  </a:cubicBezTo>
                  <a:lnTo>
                    <a:pt x="61587" y="125413"/>
                  </a:lnTo>
                  <a:cubicBezTo>
                    <a:pt x="61587" y="125413"/>
                    <a:pt x="61587" y="125413"/>
                    <a:pt x="36512" y="125413"/>
                  </a:cubicBezTo>
                  <a:cubicBezTo>
                    <a:pt x="36512" y="125413"/>
                    <a:pt x="36512" y="125413"/>
                    <a:pt x="36512" y="99436"/>
                  </a:cubicBezTo>
                  <a:cubicBezTo>
                    <a:pt x="36512" y="90343"/>
                    <a:pt x="45750" y="82550"/>
                    <a:pt x="54988" y="82550"/>
                  </a:cubicBezTo>
                  <a:close/>
                  <a:moveTo>
                    <a:pt x="208756" y="63500"/>
                  </a:moveTo>
                  <a:cubicBezTo>
                    <a:pt x="208756" y="63500"/>
                    <a:pt x="210079" y="63500"/>
                    <a:pt x="210079" y="63500"/>
                  </a:cubicBezTo>
                  <a:cubicBezTo>
                    <a:pt x="211402" y="63500"/>
                    <a:pt x="211402" y="63500"/>
                    <a:pt x="212725" y="64819"/>
                  </a:cubicBezTo>
                  <a:cubicBezTo>
                    <a:pt x="212725" y="64819"/>
                    <a:pt x="212725" y="66139"/>
                    <a:pt x="212725" y="67458"/>
                  </a:cubicBezTo>
                  <a:cubicBezTo>
                    <a:pt x="212725" y="67458"/>
                    <a:pt x="212725" y="67458"/>
                    <a:pt x="195527" y="126822"/>
                  </a:cubicBezTo>
                  <a:cubicBezTo>
                    <a:pt x="195527" y="128141"/>
                    <a:pt x="194204" y="129460"/>
                    <a:pt x="192881" y="129460"/>
                  </a:cubicBezTo>
                  <a:cubicBezTo>
                    <a:pt x="191558" y="129460"/>
                    <a:pt x="190236" y="129460"/>
                    <a:pt x="188913" y="128141"/>
                  </a:cubicBezTo>
                  <a:cubicBezTo>
                    <a:pt x="188913" y="128141"/>
                    <a:pt x="188913" y="128141"/>
                    <a:pt x="180975" y="112310"/>
                  </a:cubicBezTo>
                  <a:cubicBezTo>
                    <a:pt x="180975" y="112310"/>
                    <a:pt x="180975" y="112310"/>
                    <a:pt x="137319" y="154525"/>
                  </a:cubicBezTo>
                  <a:cubicBezTo>
                    <a:pt x="135996" y="157163"/>
                    <a:pt x="133350" y="157163"/>
                    <a:pt x="129381" y="157163"/>
                  </a:cubicBezTo>
                  <a:cubicBezTo>
                    <a:pt x="126736" y="157163"/>
                    <a:pt x="124090" y="157163"/>
                    <a:pt x="121444" y="154525"/>
                  </a:cubicBezTo>
                  <a:cubicBezTo>
                    <a:pt x="117475" y="150567"/>
                    <a:pt x="117475" y="142652"/>
                    <a:pt x="121444" y="138694"/>
                  </a:cubicBezTo>
                  <a:cubicBezTo>
                    <a:pt x="121444" y="138694"/>
                    <a:pt x="121444" y="138694"/>
                    <a:pt x="165100" y="95161"/>
                  </a:cubicBezTo>
                  <a:cubicBezTo>
                    <a:pt x="165100" y="95161"/>
                    <a:pt x="165100" y="95161"/>
                    <a:pt x="147902" y="87246"/>
                  </a:cubicBezTo>
                  <a:cubicBezTo>
                    <a:pt x="147902" y="85926"/>
                    <a:pt x="146579" y="84607"/>
                    <a:pt x="146579" y="83288"/>
                  </a:cubicBezTo>
                  <a:cubicBezTo>
                    <a:pt x="146579" y="81969"/>
                    <a:pt x="147902" y="81969"/>
                    <a:pt x="149225" y="80650"/>
                  </a:cubicBezTo>
                  <a:cubicBezTo>
                    <a:pt x="149225" y="80650"/>
                    <a:pt x="149225" y="80650"/>
                    <a:pt x="208756" y="63500"/>
                  </a:cubicBezTo>
                  <a:close/>
                  <a:moveTo>
                    <a:pt x="101335" y="0"/>
                  </a:moveTo>
                  <a:cubicBezTo>
                    <a:pt x="101335" y="0"/>
                    <a:pt x="101335" y="0"/>
                    <a:pt x="305064" y="0"/>
                  </a:cubicBezTo>
                  <a:cubicBezTo>
                    <a:pt x="323585" y="0"/>
                    <a:pt x="338137" y="15802"/>
                    <a:pt x="338137" y="34237"/>
                  </a:cubicBezTo>
                  <a:cubicBezTo>
                    <a:pt x="338137" y="34237"/>
                    <a:pt x="338137" y="34237"/>
                    <a:pt x="338137" y="188305"/>
                  </a:cubicBezTo>
                  <a:cubicBezTo>
                    <a:pt x="338137" y="206741"/>
                    <a:pt x="323585" y="221226"/>
                    <a:pt x="305064" y="221226"/>
                  </a:cubicBezTo>
                  <a:cubicBezTo>
                    <a:pt x="305064" y="221226"/>
                    <a:pt x="305064" y="221226"/>
                    <a:pt x="233627" y="221226"/>
                  </a:cubicBezTo>
                  <a:cubicBezTo>
                    <a:pt x="233627" y="221226"/>
                    <a:pt x="233627" y="221226"/>
                    <a:pt x="233627" y="243612"/>
                  </a:cubicBezTo>
                  <a:cubicBezTo>
                    <a:pt x="233627" y="243612"/>
                    <a:pt x="233627" y="243612"/>
                    <a:pt x="265377" y="243612"/>
                  </a:cubicBezTo>
                  <a:cubicBezTo>
                    <a:pt x="271991" y="243612"/>
                    <a:pt x="277283" y="250196"/>
                    <a:pt x="277283" y="256780"/>
                  </a:cubicBezTo>
                  <a:cubicBezTo>
                    <a:pt x="277283" y="256780"/>
                    <a:pt x="277283" y="256780"/>
                    <a:pt x="277283" y="272582"/>
                  </a:cubicBezTo>
                  <a:cubicBezTo>
                    <a:pt x="277283" y="280483"/>
                    <a:pt x="271991" y="285750"/>
                    <a:pt x="265377" y="285750"/>
                  </a:cubicBezTo>
                  <a:cubicBezTo>
                    <a:pt x="265377" y="285750"/>
                    <a:pt x="265377" y="285750"/>
                    <a:pt x="204523" y="285750"/>
                  </a:cubicBezTo>
                  <a:cubicBezTo>
                    <a:pt x="207168" y="280483"/>
                    <a:pt x="208491" y="275216"/>
                    <a:pt x="209814" y="269948"/>
                  </a:cubicBezTo>
                  <a:cubicBezTo>
                    <a:pt x="209814" y="268631"/>
                    <a:pt x="209814" y="213325"/>
                    <a:pt x="209814" y="213325"/>
                  </a:cubicBezTo>
                  <a:cubicBezTo>
                    <a:pt x="209814" y="213325"/>
                    <a:pt x="209814" y="213325"/>
                    <a:pt x="209814" y="172504"/>
                  </a:cubicBezTo>
                  <a:cubicBezTo>
                    <a:pt x="209814" y="172504"/>
                    <a:pt x="209814" y="172504"/>
                    <a:pt x="295804" y="172504"/>
                  </a:cubicBezTo>
                  <a:cubicBezTo>
                    <a:pt x="303741" y="172504"/>
                    <a:pt x="309033" y="165919"/>
                    <a:pt x="309033" y="159335"/>
                  </a:cubicBezTo>
                  <a:cubicBezTo>
                    <a:pt x="309033" y="159335"/>
                    <a:pt x="309033" y="159335"/>
                    <a:pt x="309033" y="39504"/>
                  </a:cubicBezTo>
                  <a:cubicBezTo>
                    <a:pt x="309033" y="32920"/>
                    <a:pt x="303741" y="27653"/>
                    <a:pt x="295804" y="27653"/>
                  </a:cubicBezTo>
                  <a:cubicBezTo>
                    <a:pt x="295804" y="27653"/>
                    <a:pt x="295804" y="27653"/>
                    <a:pt x="109272" y="27653"/>
                  </a:cubicBezTo>
                  <a:cubicBezTo>
                    <a:pt x="102658" y="27653"/>
                    <a:pt x="97366" y="32920"/>
                    <a:pt x="97366" y="39504"/>
                  </a:cubicBezTo>
                  <a:cubicBezTo>
                    <a:pt x="97366" y="39504"/>
                    <a:pt x="97366" y="39504"/>
                    <a:pt x="97366" y="65841"/>
                  </a:cubicBezTo>
                  <a:cubicBezTo>
                    <a:pt x="97366" y="65841"/>
                    <a:pt x="97366" y="65841"/>
                    <a:pt x="68262" y="65841"/>
                  </a:cubicBezTo>
                  <a:cubicBezTo>
                    <a:pt x="68262" y="65841"/>
                    <a:pt x="68262" y="65841"/>
                    <a:pt x="68262" y="34237"/>
                  </a:cubicBezTo>
                  <a:cubicBezTo>
                    <a:pt x="68262" y="15802"/>
                    <a:pt x="82814" y="0"/>
                    <a:pt x="101335" y="0"/>
                  </a:cubicBezTo>
                  <a:close/>
                </a:path>
              </a:pathLst>
            </a:custGeom>
            <a:solidFill>
              <a:schemeClr val="bg1"/>
            </a:solidFill>
            <a:ln>
              <a:noFill/>
            </a:ln>
          </p:spPr>
          <p:txBody>
            <a:bodyPr anchor="ctr"/>
            <a:lstStyle/>
            <a:p>
              <a:pPr algn="ctr"/>
              <a:endParaRPr sz="1013">
                <a:solidFill>
                  <a:schemeClr val="accent1"/>
                </a:solidFill>
                <a:latin typeface="+mn-lt"/>
                <a:ea typeface="+mn-ea"/>
                <a:cs typeface="+mn-ea"/>
                <a:sym typeface="+mn-lt"/>
              </a:endParaRPr>
            </a:p>
          </p:txBody>
        </p:sp>
        <p:sp>
          <p:nvSpPr>
            <p:cNvPr id="36" name="ValueText"/>
            <p:cNvSpPr txBox="1"/>
            <p:nvPr/>
          </p:nvSpPr>
          <p:spPr>
            <a:xfrm>
              <a:off x="1970160" y="2851667"/>
              <a:ext cx="1030082" cy="608268"/>
            </a:xfrm>
            <a:prstGeom prst="rect">
              <a:avLst/>
            </a:prstGeom>
          </p:spPr>
          <p:txBody>
            <a:bodyPr wrap="none" lIns="0" tIns="0" rIns="0" bIns="0" numCol="1">
              <a:prstTxWarp prst="textPlain">
                <a:avLst/>
              </a:prstTxWarp>
              <a:normAutofit/>
            </a:bodyPr>
            <a:lstStyle/>
            <a:p>
              <a:r>
                <a:rPr lang="en-US" sz="1013" dirty="0">
                  <a:solidFill>
                    <a:schemeClr val="accent1"/>
                  </a:solidFill>
                  <a:latin typeface="+mn-lt"/>
                  <a:ea typeface="+mn-ea"/>
                  <a:cs typeface="+mn-ea"/>
                  <a:sym typeface="+mn-lt"/>
                </a:rPr>
                <a:t>3%</a:t>
              </a:r>
            </a:p>
          </p:txBody>
        </p:sp>
        <p:sp>
          <p:nvSpPr>
            <p:cNvPr id="37" name="CustomText1"/>
            <p:cNvSpPr/>
            <p:nvPr/>
          </p:nvSpPr>
          <p:spPr>
            <a:xfrm>
              <a:off x="1462290" y="4954404"/>
              <a:ext cx="2045824" cy="269711"/>
            </a:xfrm>
            <a:prstGeom prst="rect">
              <a:avLst/>
            </a:prstGeom>
            <a:noFill/>
          </p:spPr>
          <p:txBody>
            <a:bodyPr wrap="none" lIns="0" tIns="0" rIns="0" bIns="0" anchor="ctr">
              <a:normAutofit lnSpcReduction="10000"/>
            </a:bodyPr>
            <a:lstStyle/>
            <a:p>
              <a:pPr algn="ctr"/>
              <a:r>
                <a:rPr lang="en-US" altLang="zh-CN" sz="1013">
                  <a:solidFill>
                    <a:schemeClr val="accent1"/>
                  </a:solidFill>
                  <a:latin typeface="+mn-lt"/>
                  <a:ea typeface="+mn-ea"/>
                  <a:cs typeface="+mn-ea"/>
                  <a:sym typeface="+mn-lt"/>
                </a:rPr>
                <a:t>TEXT HERE.</a:t>
              </a:r>
            </a:p>
          </p:txBody>
        </p:sp>
      </p:grpSp>
      <p:grpSp>
        <p:nvGrpSpPr>
          <p:cNvPr id="38" name="204d17ab-7561-4d60-a13c-877649a5fe7d" descr="VwcAAB+LCAAAAAAABADVVM9PgzAY/V+q3nABDi5y2zQzHHQmI3owO1TajU4oCxQzs/C/25aWH6Pb2MkIF/b6Xr/3vn7dHlyzny0GHlgkMGOPBK4zmPgMJ8ACPgIeLeLYAlNCEaHrpywttjnwPva1rL3yTlj0BuMCCy0ljMC4+un1+Jr2TChJikTR7JHNIbhrQY5dgQShGLdpPmU4+64rOAKT3wuW8QKzNEsg4wX3dnkD1BLw7sYjuxRihHd8IwsElS3tR9kTDTDmFAsi5gRtipwlmLJG9Ap56zB3Zcjb1zXs2o572I/be0NH3LEtM6idFxHc4he+lfCrOiAgsKzDdczyuvyjE7u0jvoN8O7ChELRzmY6jpPuZcnGvHJgsr00GK8H8SGN0+z8IGpab32+WpEQBxFOsOYEhLIJRdwz0lM4zcg6YhTnuQLmnxscspbMcwSryCO+59VsZssH6Hh2aZpGXXDoNB7whxyTlLTPiefNMZuEIW+zcl4FkngvZ+XUuWgOtc3OWVbgiRH8s3DuJWP6z7Id/QOZwvBLIu7AcCcvoR+m9PwdlCzTPVDyodegSx/STKFoeMd6IliHs6xqdTpS5Vjy9xcVR9bnVwcAAA=="/>
          <p:cNvGrpSpPr>
            <a:grpSpLocks noChangeAspect="1"/>
          </p:cNvGrpSpPr>
          <p:nvPr/>
        </p:nvGrpSpPr>
        <p:grpSpPr>
          <a:xfrm>
            <a:off x="3819628" y="1474586"/>
            <a:ext cx="1295919" cy="1695450"/>
            <a:chOff x="1274962" y="2057401"/>
            <a:chExt cx="2420482" cy="3166714"/>
          </a:xfrm>
        </p:grpSpPr>
        <p:sp>
          <p:nvSpPr>
            <p:cNvPr id="39" name="BackShape1"/>
            <p:cNvSpPr/>
            <p:nvPr/>
          </p:nvSpPr>
          <p:spPr>
            <a:xfrm>
              <a:off x="1274962" y="2057401"/>
              <a:ext cx="2420482" cy="2420484"/>
            </a:xfrm>
            <a:prstGeom prst="ellipse">
              <a:avLst/>
            </a:prstGeom>
            <a:noFill/>
            <a:ln w="127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3">
                <a:solidFill>
                  <a:schemeClr val="accent1"/>
                </a:solidFill>
                <a:cs typeface="+mn-ea"/>
                <a:sym typeface="+mn-lt"/>
              </a:endParaRPr>
            </a:p>
          </p:txBody>
        </p:sp>
        <p:sp>
          <p:nvSpPr>
            <p:cNvPr id="40" name="ValueShape"/>
            <p:cNvSpPr/>
            <p:nvPr/>
          </p:nvSpPr>
          <p:spPr>
            <a:xfrm>
              <a:off x="1274962" y="2057401"/>
              <a:ext cx="2420482" cy="2420484"/>
            </a:xfrm>
            <a:prstGeom prst="arc">
              <a:avLst>
                <a:gd name="adj1" fmla="val 16200000"/>
                <a:gd name="adj2" fmla="val 9072000"/>
              </a:avLst>
            </a:prstGeom>
            <a:noFill/>
            <a:ln w="127000"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3">
                <a:solidFill>
                  <a:schemeClr val="accent1"/>
                </a:solidFill>
                <a:cs typeface="+mn-ea"/>
                <a:sym typeface="+mn-lt"/>
              </a:endParaRPr>
            </a:p>
          </p:txBody>
        </p:sp>
        <p:sp>
          <p:nvSpPr>
            <p:cNvPr id="41" name="BackShape2"/>
            <p:cNvSpPr/>
            <p:nvPr/>
          </p:nvSpPr>
          <p:spPr>
            <a:xfrm>
              <a:off x="2131440" y="4093076"/>
              <a:ext cx="707526" cy="7075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3">
                <a:solidFill>
                  <a:schemeClr val="accent1"/>
                </a:solidFill>
                <a:cs typeface="+mn-ea"/>
                <a:sym typeface="+mn-lt"/>
              </a:endParaRPr>
            </a:p>
          </p:txBody>
        </p:sp>
        <p:sp>
          <p:nvSpPr>
            <p:cNvPr id="42" name="IconShape"/>
            <p:cNvSpPr>
              <a:spLocks noChangeAspect="1"/>
            </p:cNvSpPr>
            <p:nvPr/>
          </p:nvSpPr>
          <p:spPr bwMode="auto">
            <a:xfrm>
              <a:off x="2270672" y="4265543"/>
              <a:ext cx="429062" cy="362588"/>
            </a:xfrm>
            <a:custGeom>
              <a:avLst/>
              <a:gdLst>
                <a:gd name="connsiteX0" fmla="*/ 46038 w 338137"/>
                <a:gd name="connsiteY0" fmla="*/ 261937 h 285750"/>
                <a:gd name="connsiteX1" fmla="*/ 38100 w 338137"/>
                <a:gd name="connsiteY1" fmla="*/ 269875 h 285750"/>
                <a:gd name="connsiteX2" fmla="*/ 46038 w 338137"/>
                <a:gd name="connsiteY2" fmla="*/ 277813 h 285750"/>
                <a:gd name="connsiteX3" fmla="*/ 53976 w 338137"/>
                <a:gd name="connsiteY3" fmla="*/ 269875 h 285750"/>
                <a:gd name="connsiteX4" fmla="*/ 46038 w 338137"/>
                <a:gd name="connsiteY4" fmla="*/ 261937 h 285750"/>
                <a:gd name="connsiteX5" fmla="*/ 288131 w 338137"/>
                <a:gd name="connsiteY5" fmla="*/ 184150 h 285750"/>
                <a:gd name="connsiteX6" fmla="*/ 277812 w 338137"/>
                <a:gd name="connsiteY6" fmla="*/ 194469 h 285750"/>
                <a:gd name="connsiteX7" fmla="*/ 288131 w 338137"/>
                <a:gd name="connsiteY7" fmla="*/ 204788 h 285750"/>
                <a:gd name="connsiteX8" fmla="*/ 298450 w 338137"/>
                <a:gd name="connsiteY8" fmla="*/ 194469 h 285750"/>
                <a:gd name="connsiteX9" fmla="*/ 288131 w 338137"/>
                <a:gd name="connsiteY9" fmla="*/ 184150 h 285750"/>
                <a:gd name="connsiteX10" fmla="*/ 19050 w 338137"/>
                <a:gd name="connsiteY10" fmla="*/ 163512 h 285750"/>
                <a:gd name="connsiteX11" fmla="*/ 19050 w 338137"/>
                <a:gd name="connsiteY11" fmla="*/ 242887 h 285750"/>
                <a:gd name="connsiteX12" fmla="*/ 73025 w 338137"/>
                <a:gd name="connsiteY12" fmla="*/ 242887 h 285750"/>
                <a:gd name="connsiteX13" fmla="*/ 73025 w 338137"/>
                <a:gd name="connsiteY13" fmla="*/ 163512 h 285750"/>
                <a:gd name="connsiteX14" fmla="*/ 12010 w 338137"/>
                <a:gd name="connsiteY14" fmla="*/ 139700 h 285750"/>
                <a:gd name="connsiteX15" fmla="*/ 81400 w 338137"/>
                <a:gd name="connsiteY15" fmla="*/ 139700 h 285750"/>
                <a:gd name="connsiteX16" fmla="*/ 92075 w 338137"/>
                <a:gd name="connsiteY16" fmla="*/ 151650 h 285750"/>
                <a:gd name="connsiteX17" fmla="*/ 92075 w 338137"/>
                <a:gd name="connsiteY17" fmla="*/ 273801 h 285750"/>
                <a:gd name="connsiteX18" fmla="*/ 81400 w 338137"/>
                <a:gd name="connsiteY18" fmla="*/ 285750 h 285750"/>
                <a:gd name="connsiteX19" fmla="*/ 12010 w 338137"/>
                <a:gd name="connsiteY19" fmla="*/ 285750 h 285750"/>
                <a:gd name="connsiteX20" fmla="*/ 0 w 338137"/>
                <a:gd name="connsiteY20" fmla="*/ 273801 h 285750"/>
                <a:gd name="connsiteX21" fmla="*/ 0 w 338137"/>
                <a:gd name="connsiteY21" fmla="*/ 151650 h 285750"/>
                <a:gd name="connsiteX22" fmla="*/ 12010 w 338137"/>
                <a:gd name="connsiteY22" fmla="*/ 139700 h 285750"/>
                <a:gd name="connsiteX23" fmla="*/ 177849 w 338137"/>
                <a:gd name="connsiteY23" fmla="*/ 131762 h 285750"/>
                <a:gd name="connsiteX24" fmla="*/ 179144 w 338137"/>
                <a:gd name="connsiteY24" fmla="*/ 134394 h 285750"/>
                <a:gd name="connsiteX25" fmla="*/ 192088 w 338137"/>
                <a:gd name="connsiteY25" fmla="*/ 142291 h 285750"/>
                <a:gd name="connsiteX26" fmla="*/ 192088 w 338137"/>
                <a:gd name="connsiteY26" fmla="*/ 268640 h 285750"/>
                <a:gd name="connsiteX27" fmla="*/ 173966 w 338137"/>
                <a:gd name="connsiteY27" fmla="*/ 285750 h 285750"/>
                <a:gd name="connsiteX28" fmla="*/ 107950 w 338137"/>
                <a:gd name="connsiteY28" fmla="*/ 285750 h 285750"/>
                <a:gd name="connsiteX29" fmla="*/ 109244 w 338137"/>
                <a:gd name="connsiteY29" fmla="*/ 276537 h 285750"/>
                <a:gd name="connsiteX30" fmla="*/ 109244 w 338137"/>
                <a:gd name="connsiteY30" fmla="*/ 273905 h 285750"/>
                <a:gd name="connsiteX31" fmla="*/ 115716 w 338137"/>
                <a:gd name="connsiteY31" fmla="*/ 275221 h 285750"/>
                <a:gd name="connsiteX32" fmla="*/ 124778 w 338137"/>
                <a:gd name="connsiteY32" fmla="*/ 264692 h 285750"/>
                <a:gd name="connsiteX33" fmla="*/ 115716 w 338137"/>
                <a:gd name="connsiteY33" fmla="*/ 254163 h 285750"/>
                <a:gd name="connsiteX34" fmla="*/ 109244 w 338137"/>
                <a:gd name="connsiteY34" fmla="*/ 256795 h 285750"/>
                <a:gd name="connsiteX35" fmla="*/ 109244 w 338137"/>
                <a:gd name="connsiteY35" fmla="*/ 235737 h 285750"/>
                <a:gd name="connsiteX36" fmla="*/ 167494 w 338137"/>
                <a:gd name="connsiteY36" fmla="*/ 235737 h 285750"/>
                <a:gd name="connsiteX37" fmla="*/ 167494 w 338137"/>
                <a:gd name="connsiteY37" fmla="*/ 142291 h 285750"/>
                <a:gd name="connsiteX38" fmla="*/ 177849 w 338137"/>
                <a:gd name="connsiteY38" fmla="*/ 131762 h 285750"/>
                <a:gd name="connsiteX39" fmla="*/ 54988 w 338137"/>
                <a:gd name="connsiteY39" fmla="*/ 82550 h 285750"/>
                <a:gd name="connsiteX40" fmla="*/ 136812 w 338137"/>
                <a:gd name="connsiteY40" fmla="*/ 82550 h 285750"/>
                <a:gd name="connsiteX41" fmla="*/ 143411 w 338137"/>
                <a:gd name="connsiteY41" fmla="*/ 96838 h 285750"/>
                <a:gd name="connsiteX42" fmla="*/ 146050 w 338137"/>
                <a:gd name="connsiteY42" fmla="*/ 98137 h 285750"/>
                <a:gd name="connsiteX43" fmla="*/ 134173 w 338137"/>
                <a:gd name="connsiteY43" fmla="*/ 109827 h 285750"/>
                <a:gd name="connsiteX44" fmla="*/ 61587 w 338137"/>
                <a:gd name="connsiteY44" fmla="*/ 109827 h 285750"/>
                <a:gd name="connsiteX45" fmla="*/ 61587 w 338137"/>
                <a:gd name="connsiteY45" fmla="*/ 125413 h 285750"/>
                <a:gd name="connsiteX46" fmla="*/ 36512 w 338137"/>
                <a:gd name="connsiteY46" fmla="*/ 125413 h 285750"/>
                <a:gd name="connsiteX47" fmla="*/ 36512 w 338137"/>
                <a:gd name="connsiteY47" fmla="*/ 99436 h 285750"/>
                <a:gd name="connsiteX48" fmla="*/ 54988 w 338137"/>
                <a:gd name="connsiteY48" fmla="*/ 82550 h 285750"/>
                <a:gd name="connsiteX49" fmla="*/ 208756 w 338137"/>
                <a:gd name="connsiteY49" fmla="*/ 63500 h 285750"/>
                <a:gd name="connsiteX50" fmla="*/ 210079 w 338137"/>
                <a:gd name="connsiteY50" fmla="*/ 63500 h 285750"/>
                <a:gd name="connsiteX51" fmla="*/ 212725 w 338137"/>
                <a:gd name="connsiteY51" fmla="*/ 64819 h 285750"/>
                <a:gd name="connsiteX52" fmla="*/ 212725 w 338137"/>
                <a:gd name="connsiteY52" fmla="*/ 67458 h 285750"/>
                <a:gd name="connsiteX53" fmla="*/ 195527 w 338137"/>
                <a:gd name="connsiteY53" fmla="*/ 126822 h 285750"/>
                <a:gd name="connsiteX54" fmla="*/ 192881 w 338137"/>
                <a:gd name="connsiteY54" fmla="*/ 129460 h 285750"/>
                <a:gd name="connsiteX55" fmla="*/ 188913 w 338137"/>
                <a:gd name="connsiteY55" fmla="*/ 128141 h 285750"/>
                <a:gd name="connsiteX56" fmla="*/ 180975 w 338137"/>
                <a:gd name="connsiteY56" fmla="*/ 112310 h 285750"/>
                <a:gd name="connsiteX57" fmla="*/ 137319 w 338137"/>
                <a:gd name="connsiteY57" fmla="*/ 154525 h 285750"/>
                <a:gd name="connsiteX58" fmla="*/ 129381 w 338137"/>
                <a:gd name="connsiteY58" fmla="*/ 157163 h 285750"/>
                <a:gd name="connsiteX59" fmla="*/ 121444 w 338137"/>
                <a:gd name="connsiteY59" fmla="*/ 154525 h 285750"/>
                <a:gd name="connsiteX60" fmla="*/ 121444 w 338137"/>
                <a:gd name="connsiteY60" fmla="*/ 138694 h 285750"/>
                <a:gd name="connsiteX61" fmla="*/ 165100 w 338137"/>
                <a:gd name="connsiteY61" fmla="*/ 95161 h 285750"/>
                <a:gd name="connsiteX62" fmla="*/ 147902 w 338137"/>
                <a:gd name="connsiteY62" fmla="*/ 87246 h 285750"/>
                <a:gd name="connsiteX63" fmla="*/ 146579 w 338137"/>
                <a:gd name="connsiteY63" fmla="*/ 83288 h 285750"/>
                <a:gd name="connsiteX64" fmla="*/ 149225 w 338137"/>
                <a:gd name="connsiteY64" fmla="*/ 80650 h 285750"/>
                <a:gd name="connsiteX65" fmla="*/ 208756 w 338137"/>
                <a:gd name="connsiteY65" fmla="*/ 63500 h 285750"/>
                <a:gd name="connsiteX66" fmla="*/ 101335 w 338137"/>
                <a:gd name="connsiteY66" fmla="*/ 0 h 285750"/>
                <a:gd name="connsiteX67" fmla="*/ 305064 w 338137"/>
                <a:gd name="connsiteY67" fmla="*/ 0 h 285750"/>
                <a:gd name="connsiteX68" fmla="*/ 338137 w 338137"/>
                <a:gd name="connsiteY68" fmla="*/ 34237 h 285750"/>
                <a:gd name="connsiteX69" fmla="*/ 338137 w 338137"/>
                <a:gd name="connsiteY69" fmla="*/ 188305 h 285750"/>
                <a:gd name="connsiteX70" fmla="*/ 305064 w 338137"/>
                <a:gd name="connsiteY70" fmla="*/ 221226 h 285750"/>
                <a:gd name="connsiteX71" fmla="*/ 233627 w 338137"/>
                <a:gd name="connsiteY71" fmla="*/ 221226 h 285750"/>
                <a:gd name="connsiteX72" fmla="*/ 233627 w 338137"/>
                <a:gd name="connsiteY72" fmla="*/ 243612 h 285750"/>
                <a:gd name="connsiteX73" fmla="*/ 265377 w 338137"/>
                <a:gd name="connsiteY73" fmla="*/ 243612 h 285750"/>
                <a:gd name="connsiteX74" fmla="*/ 277283 w 338137"/>
                <a:gd name="connsiteY74" fmla="*/ 256780 h 285750"/>
                <a:gd name="connsiteX75" fmla="*/ 277283 w 338137"/>
                <a:gd name="connsiteY75" fmla="*/ 272582 h 285750"/>
                <a:gd name="connsiteX76" fmla="*/ 265377 w 338137"/>
                <a:gd name="connsiteY76" fmla="*/ 285750 h 285750"/>
                <a:gd name="connsiteX77" fmla="*/ 204523 w 338137"/>
                <a:gd name="connsiteY77" fmla="*/ 285750 h 285750"/>
                <a:gd name="connsiteX78" fmla="*/ 209814 w 338137"/>
                <a:gd name="connsiteY78" fmla="*/ 269948 h 285750"/>
                <a:gd name="connsiteX79" fmla="*/ 209814 w 338137"/>
                <a:gd name="connsiteY79" fmla="*/ 213325 h 285750"/>
                <a:gd name="connsiteX80" fmla="*/ 209814 w 338137"/>
                <a:gd name="connsiteY80" fmla="*/ 172504 h 285750"/>
                <a:gd name="connsiteX81" fmla="*/ 295804 w 338137"/>
                <a:gd name="connsiteY81" fmla="*/ 172504 h 285750"/>
                <a:gd name="connsiteX82" fmla="*/ 309033 w 338137"/>
                <a:gd name="connsiteY82" fmla="*/ 159335 h 285750"/>
                <a:gd name="connsiteX83" fmla="*/ 309033 w 338137"/>
                <a:gd name="connsiteY83" fmla="*/ 39504 h 285750"/>
                <a:gd name="connsiteX84" fmla="*/ 295804 w 338137"/>
                <a:gd name="connsiteY84" fmla="*/ 27653 h 285750"/>
                <a:gd name="connsiteX85" fmla="*/ 109272 w 338137"/>
                <a:gd name="connsiteY85" fmla="*/ 27653 h 285750"/>
                <a:gd name="connsiteX86" fmla="*/ 97366 w 338137"/>
                <a:gd name="connsiteY86" fmla="*/ 39504 h 285750"/>
                <a:gd name="connsiteX87" fmla="*/ 97366 w 338137"/>
                <a:gd name="connsiteY87" fmla="*/ 65841 h 285750"/>
                <a:gd name="connsiteX88" fmla="*/ 68262 w 338137"/>
                <a:gd name="connsiteY88" fmla="*/ 65841 h 285750"/>
                <a:gd name="connsiteX89" fmla="*/ 68262 w 338137"/>
                <a:gd name="connsiteY89" fmla="*/ 34237 h 285750"/>
                <a:gd name="connsiteX90" fmla="*/ 101335 w 338137"/>
                <a:gd name="connsiteY90" fmla="*/ 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38137" h="285750">
                  <a:moveTo>
                    <a:pt x="46038" y="261937"/>
                  </a:moveTo>
                  <a:cubicBezTo>
                    <a:pt x="41654" y="261937"/>
                    <a:pt x="38100" y="265491"/>
                    <a:pt x="38100" y="269875"/>
                  </a:cubicBezTo>
                  <a:cubicBezTo>
                    <a:pt x="38100" y="274259"/>
                    <a:pt x="41654" y="277813"/>
                    <a:pt x="46038" y="277813"/>
                  </a:cubicBezTo>
                  <a:cubicBezTo>
                    <a:pt x="50422" y="277813"/>
                    <a:pt x="53976" y="274259"/>
                    <a:pt x="53976" y="269875"/>
                  </a:cubicBezTo>
                  <a:cubicBezTo>
                    <a:pt x="53976" y="265491"/>
                    <a:pt x="50422" y="261937"/>
                    <a:pt x="46038" y="261937"/>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3512"/>
                  </a:moveTo>
                  <a:lnTo>
                    <a:pt x="19050" y="242887"/>
                  </a:lnTo>
                  <a:lnTo>
                    <a:pt x="73025" y="242887"/>
                  </a:lnTo>
                  <a:lnTo>
                    <a:pt x="73025" y="163512"/>
                  </a:lnTo>
                  <a:close/>
                  <a:moveTo>
                    <a:pt x="12010" y="139700"/>
                  </a:moveTo>
                  <a:cubicBezTo>
                    <a:pt x="12010" y="139700"/>
                    <a:pt x="12010" y="139700"/>
                    <a:pt x="81400" y="139700"/>
                  </a:cubicBezTo>
                  <a:cubicBezTo>
                    <a:pt x="86737" y="139700"/>
                    <a:pt x="92075" y="145011"/>
                    <a:pt x="92075" y="151650"/>
                  </a:cubicBezTo>
                  <a:cubicBezTo>
                    <a:pt x="92075" y="151650"/>
                    <a:pt x="92075" y="151650"/>
                    <a:pt x="92075" y="273801"/>
                  </a:cubicBezTo>
                  <a:cubicBezTo>
                    <a:pt x="92075" y="280439"/>
                    <a:pt x="86737" y="285750"/>
                    <a:pt x="81400" y="285750"/>
                  </a:cubicBezTo>
                  <a:cubicBezTo>
                    <a:pt x="81400" y="285750"/>
                    <a:pt x="81400" y="285750"/>
                    <a:pt x="12010" y="285750"/>
                  </a:cubicBezTo>
                  <a:cubicBezTo>
                    <a:pt x="5338" y="285750"/>
                    <a:pt x="0" y="280439"/>
                    <a:pt x="0" y="273801"/>
                  </a:cubicBezTo>
                  <a:cubicBezTo>
                    <a:pt x="0" y="273801"/>
                    <a:pt x="0" y="273801"/>
                    <a:pt x="0" y="151650"/>
                  </a:cubicBezTo>
                  <a:cubicBezTo>
                    <a:pt x="0" y="145011"/>
                    <a:pt x="5338" y="139700"/>
                    <a:pt x="12010" y="139700"/>
                  </a:cubicBezTo>
                  <a:close/>
                  <a:moveTo>
                    <a:pt x="177849" y="131762"/>
                  </a:moveTo>
                  <a:cubicBezTo>
                    <a:pt x="177849" y="131762"/>
                    <a:pt x="177849" y="131762"/>
                    <a:pt x="179144" y="134394"/>
                  </a:cubicBezTo>
                  <a:cubicBezTo>
                    <a:pt x="181733" y="138343"/>
                    <a:pt x="186910" y="142291"/>
                    <a:pt x="192088" y="142291"/>
                  </a:cubicBezTo>
                  <a:cubicBezTo>
                    <a:pt x="192088" y="142291"/>
                    <a:pt x="192088" y="142291"/>
                    <a:pt x="192088" y="268640"/>
                  </a:cubicBezTo>
                  <a:cubicBezTo>
                    <a:pt x="192088" y="277853"/>
                    <a:pt x="184322" y="285750"/>
                    <a:pt x="173966" y="285750"/>
                  </a:cubicBezTo>
                  <a:cubicBezTo>
                    <a:pt x="173966" y="285750"/>
                    <a:pt x="173966" y="285750"/>
                    <a:pt x="107950" y="285750"/>
                  </a:cubicBezTo>
                  <a:cubicBezTo>
                    <a:pt x="109244" y="283118"/>
                    <a:pt x="109244" y="279169"/>
                    <a:pt x="109244" y="276537"/>
                  </a:cubicBezTo>
                  <a:cubicBezTo>
                    <a:pt x="109244" y="276537"/>
                    <a:pt x="109244" y="276537"/>
                    <a:pt x="109244" y="273905"/>
                  </a:cubicBezTo>
                  <a:cubicBezTo>
                    <a:pt x="110539" y="273905"/>
                    <a:pt x="113128" y="275221"/>
                    <a:pt x="115716" y="275221"/>
                  </a:cubicBezTo>
                  <a:cubicBezTo>
                    <a:pt x="120894" y="275221"/>
                    <a:pt x="124778" y="271273"/>
                    <a:pt x="124778" y="264692"/>
                  </a:cubicBezTo>
                  <a:cubicBezTo>
                    <a:pt x="124778" y="259427"/>
                    <a:pt x="120894" y="254163"/>
                    <a:pt x="115716" y="254163"/>
                  </a:cubicBezTo>
                  <a:cubicBezTo>
                    <a:pt x="113128" y="254163"/>
                    <a:pt x="110539" y="255479"/>
                    <a:pt x="109244" y="256795"/>
                  </a:cubicBezTo>
                  <a:cubicBezTo>
                    <a:pt x="109244" y="256795"/>
                    <a:pt x="109244" y="256795"/>
                    <a:pt x="109244" y="235737"/>
                  </a:cubicBezTo>
                  <a:cubicBezTo>
                    <a:pt x="109244" y="235737"/>
                    <a:pt x="109244" y="235737"/>
                    <a:pt x="167494" y="235737"/>
                  </a:cubicBezTo>
                  <a:cubicBezTo>
                    <a:pt x="167494" y="235737"/>
                    <a:pt x="167494" y="235737"/>
                    <a:pt x="167494" y="142291"/>
                  </a:cubicBezTo>
                  <a:cubicBezTo>
                    <a:pt x="167494" y="142291"/>
                    <a:pt x="167494" y="142291"/>
                    <a:pt x="177849" y="131762"/>
                  </a:cubicBezTo>
                  <a:close/>
                  <a:moveTo>
                    <a:pt x="54988" y="82550"/>
                  </a:moveTo>
                  <a:cubicBezTo>
                    <a:pt x="54988" y="82550"/>
                    <a:pt x="54988" y="82550"/>
                    <a:pt x="136812" y="82550"/>
                  </a:cubicBezTo>
                  <a:cubicBezTo>
                    <a:pt x="135492" y="89045"/>
                    <a:pt x="138132" y="94240"/>
                    <a:pt x="143411" y="96838"/>
                  </a:cubicBezTo>
                  <a:cubicBezTo>
                    <a:pt x="143411" y="96838"/>
                    <a:pt x="143411" y="96838"/>
                    <a:pt x="146050" y="98137"/>
                  </a:cubicBezTo>
                  <a:cubicBezTo>
                    <a:pt x="146050" y="98137"/>
                    <a:pt x="146050" y="98137"/>
                    <a:pt x="134173" y="109827"/>
                  </a:cubicBezTo>
                  <a:cubicBezTo>
                    <a:pt x="134173" y="109827"/>
                    <a:pt x="134173" y="109827"/>
                    <a:pt x="61587" y="109827"/>
                  </a:cubicBezTo>
                  <a:lnTo>
                    <a:pt x="61587" y="125413"/>
                  </a:lnTo>
                  <a:cubicBezTo>
                    <a:pt x="61587" y="125413"/>
                    <a:pt x="61587" y="125413"/>
                    <a:pt x="36512" y="125413"/>
                  </a:cubicBezTo>
                  <a:cubicBezTo>
                    <a:pt x="36512" y="125413"/>
                    <a:pt x="36512" y="125413"/>
                    <a:pt x="36512" y="99436"/>
                  </a:cubicBezTo>
                  <a:cubicBezTo>
                    <a:pt x="36512" y="90343"/>
                    <a:pt x="45750" y="82550"/>
                    <a:pt x="54988" y="82550"/>
                  </a:cubicBezTo>
                  <a:close/>
                  <a:moveTo>
                    <a:pt x="208756" y="63500"/>
                  </a:moveTo>
                  <a:cubicBezTo>
                    <a:pt x="208756" y="63500"/>
                    <a:pt x="210079" y="63500"/>
                    <a:pt x="210079" y="63500"/>
                  </a:cubicBezTo>
                  <a:cubicBezTo>
                    <a:pt x="211402" y="63500"/>
                    <a:pt x="211402" y="63500"/>
                    <a:pt x="212725" y="64819"/>
                  </a:cubicBezTo>
                  <a:cubicBezTo>
                    <a:pt x="212725" y="64819"/>
                    <a:pt x="212725" y="66139"/>
                    <a:pt x="212725" y="67458"/>
                  </a:cubicBezTo>
                  <a:cubicBezTo>
                    <a:pt x="212725" y="67458"/>
                    <a:pt x="212725" y="67458"/>
                    <a:pt x="195527" y="126822"/>
                  </a:cubicBezTo>
                  <a:cubicBezTo>
                    <a:pt x="195527" y="128141"/>
                    <a:pt x="194204" y="129460"/>
                    <a:pt x="192881" y="129460"/>
                  </a:cubicBezTo>
                  <a:cubicBezTo>
                    <a:pt x="191558" y="129460"/>
                    <a:pt x="190236" y="129460"/>
                    <a:pt x="188913" y="128141"/>
                  </a:cubicBezTo>
                  <a:cubicBezTo>
                    <a:pt x="188913" y="128141"/>
                    <a:pt x="188913" y="128141"/>
                    <a:pt x="180975" y="112310"/>
                  </a:cubicBezTo>
                  <a:cubicBezTo>
                    <a:pt x="180975" y="112310"/>
                    <a:pt x="180975" y="112310"/>
                    <a:pt x="137319" y="154525"/>
                  </a:cubicBezTo>
                  <a:cubicBezTo>
                    <a:pt x="135996" y="157163"/>
                    <a:pt x="133350" y="157163"/>
                    <a:pt x="129381" y="157163"/>
                  </a:cubicBezTo>
                  <a:cubicBezTo>
                    <a:pt x="126736" y="157163"/>
                    <a:pt x="124090" y="157163"/>
                    <a:pt x="121444" y="154525"/>
                  </a:cubicBezTo>
                  <a:cubicBezTo>
                    <a:pt x="117475" y="150567"/>
                    <a:pt x="117475" y="142652"/>
                    <a:pt x="121444" y="138694"/>
                  </a:cubicBezTo>
                  <a:cubicBezTo>
                    <a:pt x="121444" y="138694"/>
                    <a:pt x="121444" y="138694"/>
                    <a:pt x="165100" y="95161"/>
                  </a:cubicBezTo>
                  <a:cubicBezTo>
                    <a:pt x="165100" y="95161"/>
                    <a:pt x="165100" y="95161"/>
                    <a:pt x="147902" y="87246"/>
                  </a:cubicBezTo>
                  <a:cubicBezTo>
                    <a:pt x="147902" y="85926"/>
                    <a:pt x="146579" y="84607"/>
                    <a:pt x="146579" y="83288"/>
                  </a:cubicBezTo>
                  <a:cubicBezTo>
                    <a:pt x="146579" y="81969"/>
                    <a:pt x="147902" y="81969"/>
                    <a:pt x="149225" y="80650"/>
                  </a:cubicBezTo>
                  <a:cubicBezTo>
                    <a:pt x="149225" y="80650"/>
                    <a:pt x="149225" y="80650"/>
                    <a:pt x="208756" y="63500"/>
                  </a:cubicBezTo>
                  <a:close/>
                  <a:moveTo>
                    <a:pt x="101335" y="0"/>
                  </a:moveTo>
                  <a:cubicBezTo>
                    <a:pt x="101335" y="0"/>
                    <a:pt x="101335" y="0"/>
                    <a:pt x="305064" y="0"/>
                  </a:cubicBezTo>
                  <a:cubicBezTo>
                    <a:pt x="323585" y="0"/>
                    <a:pt x="338137" y="15802"/>
                    <a:pt x="338137" y="34237"/>
                  </a:cubicBezTo>
                  <a:cubicBezTo>
                    <a:pt x="338137" y="34237"/>
                    <a:pt x="338137" y="34237"/>
                    <a:pt x="338137" y="188305"/>
                  </a:cubicBezTo>
                  <a:cubicBezTo>
                    <a:pt x="338137" y="206741"/>
                    <a:pt x="323585" y="221226"/>
                    <a:pt x="305064" y="221226"/>
                  </a:cubicBezTo>
                  <a:cubicBezTo>
                    <a:pt x="305064" y="221226"/>
                    <a:pt x="305064" y="221226"/>
                    <a:pt x="233627" y="221226"/>
                  </a:cubicBezTo>
                  <a:cubicBezTo>
                    <a:pt x="233627" y="221226"/>
                    <a:pt x="233627" y="221226"/>
                    <a:pt x="233627" y="243612"/>
                  </a:cubicBezTo>
                  <a:cubicBezTo>
                    <a:pt x="233627" y="243612"/>
                    <a:pt x="233627" y="243612"/>
                    <a:pt x="265377" y="243612"/>
                  </a:cubicBezTo>
                  <a:cubicBezTo>
                    <a:pt x="271991" y="243612"/>
                    <a:pt x="277283" y="250196"/>
                    <a:pt x="277283" y="256780"/>
                  </a:cubicBezTo>
                  <a:cubicBezTo>
                    <a:pt x="277283" y="256780"/>
                    <a:pt x="277283" y="256780"/>
                    <a:pt x="277283" y="272582"/>
                  </a:cubicBezTo>
                  <a:cubicBezTo>
                    <a:pt x="277283" y="280483"/>
                    <a:pt x="271991" y="285750"/>
                    <a:pt x="265377" y="285750"/>
                  </a:cubicBezTo>
                  <a:cubicBezTo>
                    <a:pt x="265377" y="285750"/>
                    <a:pt x="265377" y="285750"/>
                    <a:pt x="204523" y="285750"/>
                  </a:cubicBezTo>
                  <a:cubicBezTo>
                    <a:pt x="207168" y="280483"/>
                    <a:pt x="208491" y="275216"/>
                    <a:pt x="209814" y="269948"/>
                  </a:cubicBezTo>
                  <a:cubicBezTo>
                    <a:pt x="209814" y="268631"/>
                    <a:pt x="209814" y="213325"/>
                    <a:pt x="209814" y="213325"/>
                  </a:cubicBezTo>
                  <a:cubicBezTo>
                    <a:pt x="209814" y="213325"/>
                    <a:pt x="209814" y="213325"/>
                    <a:pt x="209814" y="172504"/>
                  </a:cubicBezTo>
                  <a:cubicBezTo>
                    <a:pt x="209814" y="172504"/>
                    <a:pt x="209814" y="172504"/>
                    <a:pt x="295804" y="172504"/>
                  </a:cubicBezTo>
                  <a:cubicBezTo>
                    <a:pt x="303741" y="172504"/>
                    <a:pt x="309033" y="165919"/>
                    <a:pt x="309033" y="159335"/>
                  </a:cubicBezTo>
                  <a:cubicBezTo>
                    <a:pt x="309033" y="159335"/>
                    <a:pt x="309033" y="159335"/>
                    <a:pt x="309033" y="39504"/>
                  </a:cubicBezTo>
                  <a:cubicBezTo>
                    <a:pt x="309033" y="32920"/>
                    <a:pt x="303741" y="27653"/>
                    <a:pt x="295804" y="27653"/>
                  </a:cubicBezTo>
                  <a:cubicBezTo>
                    <a:pt x="295804" y="27653"/>
                    <a:pt x="295804" y="27653"/>
                    <a:pt x="109272" y="27653"/>
                  </a:cubicBezTo>
                  <a:cubicBezTo>
                    <a:pt x="102658" y="27653"/>
                    <a:pt x="97366" y="32920"/>
                    <a:pt x="97366" y="39504"/>
                  </a:cubicBezTo>
                  <a:cubicBezTo>
                    <a:pt x="97366" y="39504"/>
                    <a:pt x="97366" y="39504"/>
                    <a:pt x="97366" y="65841"/>
                  </a:cubicBezTo>
                  <a:cubicBezTo>
                    <a:pt x="97366" y="65841"/>
                    <a:pt x="97366" y="65841"/>
                    <a:pt x="68262" y="65841"/>
                  </a:cubicBezTo>
                  <a:cubicBezTo>
                    <a:pt x="68262" y="65841"/>
                    <a:pt x="68262" y="65841"/>
                    <a:pt x="68262" y="34237"/>
                  </a:cubicBezTo>
                  <a:cubicBezTo>
                    <a:pt x="68262" y="15802"/>
                    <a:pt x="82814" y="0"/>
                    <a:pt x="101335" y="0"/>
                  </a:cubicBezTo>
                  <a:close/>
                </a:path>
              </a:pathLst>
            </a:custGeom>
            <a:solidFill>
              <a:schemeClr val="bg1"/>
            </a:solidFill>
            <a:ln>
              <a:noFill/>
            </a:ln>
          </p:spPr>
          <p:txBody>
            <a:bodyPr anchor="ctr"/>
            <a:lstStyle/>
            <a:p>
              <a:pPr algn="ctr"/>
              <a:endParaRPr sz="1013">
                <a:solidFill>
                  <a:schemeClr val="accent1"/>
                </a:solidFill>
                <a:latin typeface="+mn-lt"/>
                <a:ea typeface="+mn-ea"/>
                <a:cs typeface="+mn-ea"/>
                <a:sym typeface="+mn-lt"/>
              </a:endParaRPr>
            </a:p>
          </p:txBody>
        </p:sp>
        <p:sp>
          <p:nvSpPr>
            <p:cNvPr id="43" name="ValueText"/>
            <p:cNvSpPr txBox="1"/>
            <p:nvPr/>
          </p:nvSpPr>
          <p:spPr>
            <a:xfrm>
              <a:off x="1970160" y="2851667"/>
              <a:ext cx="1030082" cy="608270"/>
            </a:xfrm>
            <a:prstGeom prst="rect">
              <a:avLst/>
            </a:prstGeom>
          </p:spPr>
          <p:txBody>
            <a:bodyPr wrap="none" lIns="0" tIns="0" rIns="0" bIns="0" numCol="1">
              <a:prstTxWarp prst="textPlain">
                <a:avLst/>
              </a:prstTxWarp>
              <a:normAutofit/>
            </a:bodyPr>
            <a:lstStyle/>
            <a:p>
              <a:r>
                <a:rPr lang="en-US" sz="1013" dirty="0">
                  <a:solidFill>
                    <a:schemeClr val="accent2"/>
                  </a:solidFill>
                  <a:latin typeface="+mn-lt"/>
                  <a:ea typeface="+mn-ea"/>
                  <a:cs typeface="+mn-ea"/>
                  <a:sym typeface="+mn-lt"/>
                </a:rPr>
                <a:t>3%</a:t>
              </a:r>
            </a:p>
          </p:txBody>
        </p:sp>
        <p:sp>
          <p:nvSpPr>
            <p:cNvPr id="44" name="CustomText1"/>
            <p:cNvSpPr/>
            <p:nvPr/>
          </p:nvSpPr>
          <p:spPr>
            <a:xfrm>
              <a:off x="1462290" y="4954404"/>
              <a:ext cx="2045824" cy="269711"/>
            </a:xfrm>
            <a:prstGeom prst="rect">
              <a:avLst/>
            </a:prstGeom>
            <a:noFill/>
          </p:spPr>
          <p:txBody>
            <a:bodyPr wrap="none" lIns="0" tIns="0" rIns="0" bIns="0" anchor="ctr">
              <a:normAutofit lnSpcReduction="10000"/>
            </a:bodyPr>
            <a:lstStyle/>
            <a:p>
              <a:pPr algn="ctr"/>
              <a:r>
                <a:rPr lang="en-US" altLang="zh-CN" sz="1013">
                  <a:solidFill>
                    <a:schemeClr val="accent1"/>
                  </a:solidFill>
                  <a:latin typeface="+mn-lt"/>
                  <a:ea typeface="+mn-ea"/>
                  <a:cs typeface="+mn-ea"/>
                  <a:sym typeface="+mn-lt"/>
                </a:rPr>
                <a:t>TEXT HERE.</a:t>
              </a:r>
            </a:p>
          </p:txBody>
        </p:sp>
      </p:grpSp>
      <p:grpSp>
        <p:nvGrpSpPr>
          <p:cNvPr id="45" name="204d17ab-7561-4d60-a13c-877649a5fe7d" descr="VwcAAB+LCAAAAAAABADVVM9PwjAY/V+q3qbZdjHsBhrMDooJix4Mh7oWVtw60nUGQ/jfbdd2P1iBcTJul/H6Xr/3vn5lB675zwaDAMwzyPgjgSsGs5DjDDggRCCgZZo6YEIoInT1xPJyU4DgY1fL2ivvhCdvMC2x1FLCCUzVz6DHN7RnQklWZprm3rkCgtsW5LkKJAiluE0LKcfsu67gSaz6nnMmCkxzlkEuCu7c/Q3QSyAYCe1eihHeio0cEClbxo+2JxtgzSkXZMwxWpcFzzDljegVitZh4cqSt69r2LUd/7AftyNLR/x7lUHvPE/gBr+IraRf3QEJgUUdrmNW1BUfndh756jfCG8vTCgV7Wy24zjpvirZmNcObLYXFuP1ID7kac7OD6Kh9dZnyyWJcZTgDBtORCgfUyQ8IzOFE0ZWCae4KDQw+1zjmLdkgSdZZZGIPa+mU7d6gInn7m3TaAoOncYD/pBjqiTtcxJ5C8zHcSzarJ2rQBXey6mcehfNobHZOUsFnhjBPwvnXzKm/yzb0T+QCYy/KsQfGO7kJQzjnJ6/gxXLdg+0fOg16NKHNFMqGt6xnkjW4SzrWp2OqBwL8f4CP/ZiSlcHAAA="/>
          <p:cNvGrpSpPr>
            <a:grpSpLocks noChangeAspect="1"/>
          </p:cNvGrpSpPr>
          <p:nvPr/>
        </p:nvGrpSpPr>
        <p:grpSpPr>
          <a:xfrm>
            <a:off x="5981803" y="1474586"/>
            <a:ext cx="1295919" cy="1695450"/>
            <a:chOff x="1274962" y="2057401"/>
            <a:chExt cx="2420482" cy="3166714"/>
          </a:xfrm>
        </p:grpSpPr>
        <p:sp>
          <p:nvSpPr>
            <p:cNvPr id="46" name="BackShape1"/>
            <p:cNvSpPr/>
            <p:nvPr/>
          </p:nvSpPr>
          <p:spPr>
            <a:xfrm>
              <a:off x="1274962" y="2057401"/>
              <a:ext cx="2420482" cy="2420484"/>
            </a:xfrm>
            <a:prstGeom prst="ellipse">
              <a:avLst/>
            </a:prstGeom>
            <a:noFill/>
            <a:ln w="127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3">
                <a:solidFill>
                  <a:schemeClr val="accent1"/>
                </a:solidFill>
                <a:cs typeface="+mn-ea"/>
                <a:sym typeface="+mn-lt"/>
              </a:endParaRPr>
            </a:p>
          </p:txBody>
        </p:sp>
        <p:sp>
          <p:nvSpPr>
            <p:cNvPr id="47" name="ValueShape"/>
            <p:cNvSpPr/>
            <p:nvPr/>
          </p:nvSpPr>
          <p:spPr>
            <a:xfrm>
              <a:off x="1274962" y="2057401"/>
              <a:ext cx="2420482" cy="2420484"/>
            </a:xfrm>
            <a:prstGeom prst="arc">
              <a:avLst>
                <a:gd name="adj1" fmla="val 16200000"/>
                <a:gd name="adj2" fmla="val 14040000"/>
              </a:avLst>
            </a:prstGeom>
            <a:noFill/>
            <a:ln w="1270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3">
                <a:solidFill>
                  <a:schemeClr val="accent1"/>
                </a:solidFill>
                <a:cs typeface="+mn-ea"/>
                <a:sym typeface="+mn-lt"/>
              </a:endParaRPr>
            </a:p>
          </p:txBody>
        </p:sp>
        <p:sp>
          <p:nvSpPr>
            <p:cNvPr id="48" name="BackShape2"/>
            <p:cNvSpPr/>
            <p:nvPr/>
          </p:nvSpPr>
          <p:spPr>
            <a:xfrm>
              <a:off x="2131440" y="4093076"/>
              <a:ext cx="707526" cy="7075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3">
                <a:solidFill>
                  <a:schemeClr val="accent1"/>
                </a:solidFill>
                <a:cs typeface="+mn-ea"/>
                <a:sym typeface="+mn-lt"/>
              </a:endParaRPr>
            </a:p>
          </p:txBody>
        </p:sp>
        <p:sp>
          <p:nvSpPr>
            <p:cNvPr id="73" name="IconShape"/>
            <p:cNvSpPr>
              <a:spLocks noChangeAspect="1"/>
            </p:cNvSpPr>
            <p:nvPr/>
          </p:nvSpPr>
          <p:spPr bwMode="auto">
            <a:xfrm>
              <a:off x="2270672" y="4265543"/>
              <a:ext cx="429062" cy="362588"/>
            </a:xfrm>
            <a:custGeom>
              <a:avLst/>
              <a:gdLst>
                <a:gd name="connsiteX0" fmla="*/ 46038 w 338137"/>
                <a:gd name="connsiteY0" fmla="*/ 261937 h 285750"/>
                <a:gd name="connsiteX1" fmla="*/ 38100 w 338137"/>
                <a:gd name="connsiteY1" fmla="*/ 269875 h 285750"/>
                <a:gd name="connsiteX2" fmla="*/ 46038 w 338137"/>
                <a:gd name="connsiteY2" fmla="*/ 277813 h 285750"/>
                <a:gd name="connsiteX3" fmla="*/ 53976 w 338137"/>
                <a:gd name="connsiteY3" fmla="*/ 269875 h 285750"/>
                <a:gd name="connsiteX4" fmla="*/ 46038 w 338137"/>
                <a:gd name="connsiteY4" fmla="*/ 261937 h 285750"/>
                <a:gd name="connsiteX5" fmla="*/ 288131 w 338137"/>
                <a:gd name="connsiteY5" fmla="*/ 184150 h 285750"/>
                <a:gd name="connsiteX6" fmla="*/ 277812 w 338137"/>
                <a:gd name="connsiteY6" fmla="*/ 194469 h 285750"/>
                <a:gd name="connsiteX7" fmla="*/ 288131 w 338137"/>
                <a:gd name="connsiteY7" fmla="*/ 204788 h 285750"/>
                <a:gd name="connsiteX8" fmla="*/ 298450 w 338137"/>
                <a:gd name="connsiteY8" fmla="*/ 194469 h 285750"/>
                <a:gd name="connsiteX9" fmla="*/ 288131 w 338137"/>
                <a:gd name="connsiteY9" fmla="*/ 184150 h 285750"/>
                <a:gd name="connsiteX10" fmla="*/ 19050 w 338137"/>
                <a:gd name="connsiteY10" fmla="*/ 163512 h 285750"/>
                <a:gd name="connsiteX11" fmla="*/ 19050 w 338137"/>
                <a:gd name="connsiteY11" fmla="*/ 242887 h 285750"/>
                <a:gd name="connsiteX12" fmla="*/ 73025 w 338137"/>
                <a:gd name="connsiteY12" fmla="*/ 242887 h 285750"/>
                <a:gd name="connsiteX13" fmla="*/ 73025 w 338137"/>
                <a:gd name="connsiteY13" fmla="*/ 163512 h 285750"/>
                <a:gd name="connsiteX14" fmla="*/ 12010 w 338137"/>
                <a:gd name="connsiteY14" fmla="*/ 139700 h 285750"/>
                <a:gd name="connsiteX15" fmla="*/ 81400 w 338137"/>
                <a:gd name="connsiteY15" fmla="*/ 139700 h 285750"/>
                <a:gd name="connsiteX16" fmla="*/ 92075 w 338137"/>
                <a:gd name="connsiteY16" fmla="*/ 151650 h 285750"/>
                <a:gd name="connsiteX17" fmla="*/ 92075 w 338137"/>
                <a:gd name="connsiteY17" fmla="*/ 273801 h 285750"/>
                <a:gd name="connsiteX18" fmla="*/ 81400 w 338137"/>
                <a:gd name="connsiteY18" fmla="*/ 285750 h 285750"/>
                <a:gd name="connsiteX19" fmla="*/ 12010 w 338137"/>
                <a:gd name="connsiteY19" fmla="*/ 285750 h 285750"/>
                <a:gd name="connsiteX20" fmla="*/ 0 w 338137"/>
                <a:gd name="connsiteY20" fmla="*/ 273801 h 285750"/>
                <a:gd name="connsiteX21" fmla="*/ 0 w 338137"/>
                <a:gd name="connsiteY21" fmla="*/ 151650 h 285750"/>
                <a:gd name="connsiteX22" fmla="*/ 12010 w 338137"/>
                <a:gd name="connsiteY22" fmla="*/ 139700 h 285750"/>
                <a:gd name="connsiteX23" fmla="*/ 177849 w 338137"/>
                <a:gd name="connsiteY23" fmla="*/ 131762 h 285750"/>
                <a:gd name="connsiteX24" fmla="*/ 179144 w 338137"/>
                <a:gd name="connsiteY24" fmla="*/ 134394 h 285750"/>
                <a:gd name="connsiteX25" fmla="*/ 192088 w 338137"/>
                <a:gd name="connsiteY25" fmla="*/ 142291 h 285750"/>
                <a:gd name="connsiteX26" fmla="*/ 192088 w 338137"/>
                <a:gd name="connsiteY26" fmla="*/ 268640 h 285750"/>
                <a:gd name="connsiteX27" fmla="*/ 173966 w 338137"/>
                <a:gd name="connsiteY27" fmla="*/ 285750 h 285750"/>
                <a:gd name="connsiteX28" fmla="*/ 107950 w 338137"/>
                <a:gd name="connsiteY28" fmla="*/ 285750 h 285750"/>
                <a:gd name="connsiteX29" fmla="*/ 109244 w 338137"/>
                <a:gd name="connsiteY29" fmla="*/ 276537 h 285750"/>
                <a:gd name="connsiteX30" fmla="*/ 109244 w 338137"/>
                <a:gd name="connsiteY30" fmla="*/ 273905 h 285750"/>
                <a:gd name="connsiteX31" fmla="*/ 115716 w 338137"/>
                <a:gd name="connsiteY31" fmla="*/ 275221 h 285750"/>
                <a:gd name="connsiteX32" fmla="*/ 124778 w 338137"/>
                <a:gd name="connsiteY32" fmla="*/ 264692 h 285750"/>
                <a:gd name="connsiteX33" fmla="*/ 115716 w 338137"/>
                <a:gd name="connsiteY33" fmla="*/ 254163 h 285750"/>
                <a:gd name="connsiteX34" fmla="*/ 109244 w 338137"/>
                <a:gd name="connsiteY34" fmla="*/ 256795 h 285750"/>
                <a:gd name="connsiteX35" fmla="*/ 109244 w 338137"/>
                <a:gd name="connsiteY35" fmla="*/ 235737 h 285750"/>
                <a:gd name="connsiteX36" fmla="*/ 167494 w 338137"/>
                <a:gd name="connsiteY36" fmla="*/ 235737 h 285750"/>
                <a:gd name="connsiteX37" fmla="*/ 167494 w 338137"/>
                <a:gd name="connsiteY37" fmla="*/ 142291 h 285750"/>
                <a:gd name="connsiteX38" fmla="*/ 177849 w 338137"/>
                <a:gd name="connsiteY38" fmla="*/ 131762 h 285750"/>
                <a:gd name="connsiteX39" fmla="*/ 54988 w 338137"/>
                <a:gd name="connsiteY39" fmla="*/ 82550 h 285750"/>
                <a:gd name="connsiteX40" fmla="*/ 136812 w 338137"/>
                <a:gd name="connsiteY40" fmla="*/ 82550 h 285750"/>
                <a:gd name="connsiteX41" fmla="*/ 143411 w 338137"/>
                <a:gd name="connsiteY41" fmla="*/ 96838 h 285750"/>
                <a:gd name="connsiteX42" fmla="*/ 146050 w 338137"/>
                <a:gd name="connsiteY42" fmla="*/ 98137 h 285750"/>
                <a:gd name="connsiteX43" fmla="*/ 134173 w 338137"/>
                <a:gd name="connsiteY43" fmla="*/ 109827 h 285750"/>
                <a:gd name="connsiteX44" fmla="*/ 61587 w 338137"/>
                <a:gd name="connsiteY44" fmla="*/ 109827 h 285750"/>
                <a:gd name="connsiteX45" fmla="*/ 61587 w 338137"/>
                <a:gd name="connsiteY45" fmla="*/ 125413 h 285750"/>
                <a:gd name="connsiteX46" fmla="*/ 36512 w 338137"/>
                <a:gd name="connsiteY46" fmla="*/ 125413 h 285750"/>
                <a:gd name="connsiteX47" fmla="*/ 36512 w 338137"/>
                <a:gd name="connsiteY47" fmla="*/ 99436 h 285750"/>
                <a:gd name="connsiteX48" fmla="*/ 54988 w 338137"/>
                <a:gd name="connsiteY48" fmla="*/ 82550 h 285750"/>
                <a:gd name="connsiteX49" fmla="*/ 208756 w 338137"/>
                <a:gd name="connsiteY49" fmla="*/ 63500 h 285750"/>
                <a:gd name="connsiteX50" fmla="*/ 210079 w 338137"/>
                <a:gd name="connsiteY50" fmla="*/ 63500 h 285750"/>
                <a:gd name="connsiteX51" fmla="*/ 212725 w 338137"/>
                <a:gd name="connsiteY51" fmla="*/ 64819 h 285750"/>
                <a:gd name="connsiteX52" fmla="*/ 212725 w 338137"/>
                <a:gd name="connsiteY52" fmla="*/ 67458 h 285750"/>
                <a:gd name="connsiteX53" fmla="*/ 195527 w 338137"/>
                <a:gd name="connsiteY53" fmla="*/ 126822 h 285750"/>
                <a:gd name="connsiteX54" fmla="*/ 192881 w 338137"/>
                <a:gd name="connsiteY54" fmla="*/ 129460 h 285750"/>
                <a:gd name="connsiteX55" fmla="*/ 188913 w 338137"/>
                <a:gd name="connsiteY55" fmla="*/ 128141 h 285750"/>
                <a:gd name="connsiteX56" fmla="*/ 180975 w 338137"/>
                <a:gd name="connsiteY56" fmla="*/ 112310 h 285750"/>
                <a:gd name="connsiteX57" fmla="*/ 137319 w 338137"/>
                <a:gd name="connsiteY57" fmla="*/ 154525 h 285750"/>
                <a:gd name="connsiteX58" fmla="*/ 129381 w 338137"/>
                <a:gd name="connsiteY58" fmla="*/ 157163 h 285750"/>
                <a:gd name="connsiteX59" fmla="*/ 121444 w 338137"/>
                <a:gd name="connsiteY59" fmla="*/ 154525 h 285750"/>
                <a:gd name="connsiteX60" fmla="*/ 121444 w 338137"/>
                <a:gd name="connsiteY60" fmla="*/ 138694 h 285750"/>
                <a:gd name="connsiteX61" fmla="*/ 165100 w 338137"/>
                <a:gd name="connsiteY61" fmla="*/ 95161 h 285750"/>
                <a:gd name="connsiteX62" fmla="*/ 147902 w 338137"/>
                <a:gd name="connsiteY62" fmla="*/ 87246 h 285750"/>
                <a:gd name="connsiteX63" fmla="*/ 146579 w 338137"/>
                <a:gd name="connsiteY63" fmla="*/ 83288 h 285750"/>
                <a:gd name="connsiteX64" fmla="*/ 149225 w 338137"/>
                <a:gd name="connsiteY64" fmla="*/ 80650 h 285750"/>
                <a:gd name="connsiteX65" fmla="*/ 208756 w 338137"/>
                <a:gd name="connsiteY65" fmla="*/ 63500 h 285750"/>
                <a:gd name="connsiteX66" fmla="*/ 101335 w 338137"/>
                <a:gd name="connsiteY66" fmla="*/ 0 h 285750"/>
                <a:gd name="connsiteX67" fmla="*/ 305064 w 338137"/>
                <a:gd name="connsiteY67" fmla="*/ 0 h 285750"/>
                <a:gd name="connsiteX68" fmla="*/ 338137 w 338137"/>
                <a:gd name="connsiteY68" fmla="*/ 34237 h 285750"/>
                <a:gd name="connsiteX69" fmla="*/ 338137 w 338137"/>
                <a:gd name="connsiteY69" fmla="*/ 188305 h 285750"/>
                <a:gd name="connsiteX70" fmla="*/ 305064 w 338137"/>
                <a:gd name="connsiteY70" fmla="*/ 221226 h 285750"/>
                <a:gd name="connsiteX71" fmla="*/ 233627 w 338137"/>
                <a:gd name="connsiteY71" fmla="*/ 221226 h 285750"/>
                <a:gd name="connsiteX72" fmla="*/ 233627 w 338137"/>
                <a:gd name="connsiteY72" fmla="*/ 243612 h 285750"/>
                <a:gd name="connsiteX73" fmla="*/ 265377 w 338137"/>
                <a:gd name="connsiteY73" fmla="*/ 243612 h 285750"/>
                <a:gd name="connsiteX74" fmla="*/ 277283 w 338137"/>
                <a:gd name="connsiteY74" fmla="*/ 256780 h 285750"/>
                <a:gd name="connsiteX75" fmla="*/ 277283 w 338137"/>
                <a:gd name="connsiteY75" fmla="*/ 272582 h 285750"/>
                <a:gd name="connsiteX76" fmla="*/ 265377 w 338137"/>
                <a:gd name="connsiteY76" fmla="*/ 285750 h 285750"/>
                <a:gd name="connsiteX77" fmla="*/ 204523 w 338137"/>
                <a:gd name="connsiteY77" fmla="*/ 285750 h 285750"/>
                <a:gd name="connsiteX78" fmla="*/ 209814 w 338137"/>
                <a:gd name="connsiteY78" fmla="*/ 269948 h 285750"/>
                <a:gd name="connsiteX79" fmla="*/ 209814 w 338137"/>
                <a:gd name="connsiteY79" fmla="*/ 213325 h 285750"/>
                <a:gd name="connsiteX80" fmla="*/ 209814 w 338137"/>
                <a:gd name="connsiteY80" fmla="*/ 172504 h 285750"/>
                <a:gd name="connsiteX81" fmla="*/ 295804 w 338137"/>
                <a:gd name="connsiteY81" fmla="*/ 172504 h 285750"/>
                <a:gd name="connsiteX82" fmla="*/ 309033 w 338137"/>
                <a:gd name="connsiteY82" fmla="*/ 159335 h 285750"/>
                <a:gd name="connsiteX83" fmla="*/ 309033 w 338137"/>
                <a:gd name="connsiteY83" fmla="*/ 39504 h 285750"/>
                <a:gd name="connsiteX84" fmla="*/ 295804 w 338137"/>
                <a:gd name="connsiteY84" fmla="*/ 27653 h 285750"/>
                <a:gd name="connsiteX85" fmla="*/ 109272 w 338137"/>
                <a:gd name="connsiteY85" fmla="*/ 27653 h 285750"/>
                <a:gd name="connsiteX86" fmla="*/ 97366 w 338137"/>
                <a:gd name="connsiteY86" fmla="*/ 39504 h 285750"/>
                <a:gd name="connsiteX87" fmla="*/ 97366 w 338137"/>
                <a:gd name="connsiteY87" fmla="*/ 65841 h 285750"/>
                <a:gd name="connsiteX88" fmla="*/ 68262 w 338137"/>
                <a:gd name="connsiteY88" fmla="*/ 65841 h 285750"/>
                <a:gd name="connsiteX89" fmla="*/ 68262 w 338137"/>
                <a:gd name="connsiteY89" fmla="*/ 34237 h 285750"/>
                <a:gd name="connsiteX90" fmla="*/ 101335 w 338137"/>
                <a:gd name="connsiteY90" fmla="*/ 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38137" h="285750">
                  <a:moveTo>
                    <a:pt x="46038" y="261937"/>
                  </a:moveTo>
                  <a:cubicBezTo>
                    <a:pt x="41654" y="261937"/>
                    <a:pt x="38100" y="265491"/>
                    <a:pt x="38100" y="269875"/>
                  </a:cubicBezTo>
                  <a:cubicBezTo>
                    <a:pt x="38100" y="274259"/>
                    <a:pt x="41654" y="277813"/>
                    <a:pt x="46038" y="277813"/>
                  </a:cubicBezTo>
                  <a:cubicBezTo>
                    <a:pt x="50422" y="277813"/>
                    <a:pt x="53976" y="274259"/>
                    <a:pt x="53976" y="269875"/>
                  </a:cubicBezTo>
                  <a:cubicBezTo>
                    <a:pt x="53976" y="265491"/>
                    <a:pt x="50422" y="261937"/>
                    <a:pt x="46038" y="261937"/>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3512"/>
                  </a:moveTo>
                  <a:lnTo>
                    <a:pt x="19050" y="242887"/>
                  </a:lnTo>
                  <a:lnTo>
                    <a:pt x="73025" y="242887"/>
                  </a:lnTo>
                  <a:lnTo>
                    <a:pt x="73025" y="163512"/>
                  </a:lnTo>
                  <a:close/>
                  <a:moveTo>
                    <a:pt x="12010" y="139700"/>
                  </a:moveTo>
                  <a:cubicBezTo>
                    <a:pt x="12010" y="139700"/>
                    <a:pt x="12010" y="139700"/>
                    <a:pt x="81400" y="139700"/>
                  </a:cubicBezTo>
                  <a:cubicBezTo>
                    <a:pt x="86737" y="139700"/>
                    <a:pt x="92075" y="145011"/>
                    <a:pt x="92075" y="151650"/>
                  </a:cubicBezTo>
                  <a:cubicBezTo>
                    <a:pt x="92075" y="151650"/>
                    <a:pt x="92075" y="151650"/>
                    <a:pt x="92075" y="273801"/>
                  </a:cubicBezTo>
                  <a:cubicBezTo>
                    <a:pt x="92075" y="280439"/>
                    <a:pt x="86737" y="285750"/>
                    <a:pt x="81400" y="285750"/>
                  </a:cubicBezTo>
                  <a:cubicBezTo>
                    <a:pt x="81400" y="285750"/>
                    <a:pt x="81400" y="285750"/>
                    <a:pt x="12010" y="285750"/>
                  </a:cubicBezTo>
                  <a:cubicBezTo>
                    <a:pt x="5338" y="285750"/>
                    <a:pt x="0" y="280439"/>
                    <a:pt x="0" y="273801"/>
                  </a:cubicBezTo>
                  <a:cubicBezTo>
                    <a:pt x="0" y="273801"/>
                    <a:pt x="0" y="273801"/>
                    <a:pt x="0" y="151650"/>
                  </a:cubicBezTo>
                  <a:cubicBezTo>
                    <a:pt x="0" y="145011"/>
                    <a:pt x="5338" y="139700"/>
                    <a:pt x="12010" y="139700"/>
                  </a:cubicBezTo>
                  <a:close/>
                  <a:moveTo>
                    <a:pt x="177849" y="131762"/>
                  </a:moveTo>
                  <a:cubicBezTo>
                    <a:pt x="177849" y="131762"/>
                    <a:pt x="177849" y="131762"/>
                    <a:pt x="179144" y="134394"/>
                  </a:cubicBezTo>
                  <a:cubicBezTo>
                    <a:pt x="181733" y="138343"/>
                    <a:pt x="186910" y="142291"/>
                    <a:pt x="192088" y="142291"/>
                  </a:cubicBezTo>
                  <a:cubicBezTo>
                    <a:pt x="192088" y="142291"/>
                    <a:pt x="192088" y="142291"/>
                    <a:pt x="192088" y="268640"/>
                  </a:cubicBezTo>
                  <a:cubicBezTo>
                    <a:pt x="192088" y="277853"/>
                    <a:pt x="184322" y="285750"/>
                    <a:pt x="173966" y="285750"/>
                  </a:cubicBezTo>
                  <a:cubicBezTo>
                    <a:pt x="173966" y="285750"/>
                    <a:pt x="173966" y="285750"/>
                    <a:pt x="107950" y="285750"/>
                  </a:cubicBezTo>
                  <a:cubicBezTo>
                    <a:pt x="109244" y="283118"/>
                    <a:pt x="109244" y="279169"/>
                    <a:pt x="109244" y="276537"/>
                  </a:cubicBezTo>
                  <a:cubicBezTo>
                    <a:pt x="109244" y="276537"/>
                    <a:pt x="109244" y="276537"/>
                    <a:pt x="109244" y="273905"/>
                  </a:cubicBezTo>
                  <a:cubicBezTo>
                    <a:pt x="110539" y="273905"/>
                    <a:pt x="113128" y="275221"/>
                    <a:pt x="115716" y="275221"/>
                  </a:cubicBezTo>
                  <a:cubicBezTo>
                    <a:pt x="120894" y="275221"/>
                    <a:pt x="124778" y="271273"/>
                    <a:pt x="124778" y="264692"/>
                  </a:cubicBezTo>
                  <a:cubicBezTo>
                    <a:pt x="124778" y="259427"/>
                    <a:pt x="120894" y="254163"/>
                    <a:pt x="115716" y="254163"/>
                  </a:cubicBezTo>
                  <a:cubicBezTo>
                    <a:pt x="113128" y="254163"/>
                    <a:pt x="110539" y="255479"/>
                    <a:pt x="109244" y="256795"/>
                  </a:cubicBezTo>
                  <a:cubicBezTo>
                    <a:pt x="109244" y="256795"/>
                    <a:pt x="109244" y="256795"/>
                    <a:pt x="109244" y="235737"/>
                  </a:cubicBezTo>
                  <a:cubicBezTo>
                    <a:pt x="109244" y="235737"/>
                    <a:pt x="109244" y="235737"/>
                    <a:pt x="167494" y="235737"/>
                  </a:cubicBezTo>
                  <a:cubicBezTo>
                    <a:pt x="167494" y="235737"/>
                    <a:pt x="167494" y="235737"/>
                    <a:pt x="167494" y="142291"/>
                  </a:cubicBezTo>
                  <a:cubicBezTo>
                    <a:pt x="167494" y="142291"/>
                    <a:pt x="167494" y="142291"/>
                    <a:pt x="177849" y="131762"/>
                  </a:cubicBezTo>
                  <a:close/>
                  <a:moveTo>
                    <a:pt x="54988" y="82550"/>
                  </a:moveTo>
                  <a:cubicBezTo>
                    <a:pt x="54988" y="82550"/>
                    <a:pt x="54988" y="82550"/>
                    <a:pt x="136812" y="82550"/>
                  </a:cubicBezTo>
                  <a:cubicBezTo>
                    <a:pt x="135492" y="89045"/>
                    <a:pt x="138132" y="94240"/>
                    <a:pt x="143411" y="96838"/>
                  </a:cubicBezTo>
                  <a:cubicBezTo>
                    <a:pt x="143411" y="96838"/>
                    <a:pt x="143411" y="96838"/>
                    <a:pt x="146050" y="98137"/>
                  </a:cubicBezTo>
                  <a:cubicBezTo>
                    <a:pt x="146050" y="98137"/>
                    <a:pt x="146050" y="98137"/>
                    <a:pt x="134173" y="109827"/>
                  </a:cubicBezTo>
                  <a:cubicBezTo>
                    <a:pt x="134173" y="109827"/>
                    <a:pt x="134173" y="109827"/>
                    <a:pt x="61587" y="109827"/>
                  </a:cubicBezTo>
                  <a:lnTo>
                    <a:pt x="61587" y="125413"/>
                  </a:lnTo>
                  <a:cubicBezTo>
                    <a:pt x="61587" y="125413"/>
                    <a:pt x="61587" y="125413"/>
                    <a:pt x="36512" y="125413"/>
                  </a:cubicBezTo>
                  <a:cubicBezTo>
                    <a:pt x="36512" y="125413"/>
                    <a:pt x="36512" y="125413"/>
                    <a:pt x="36512" y="99436"/>
                  </a:cubicBezTo>
                  <a:cubicBezTo>
                    <a:pt x="36512" y="90343"/>
                    <a:pt x="45750" y="82550"/>
                    <a:pt x="54988" y="82550"/>
                  </a:cubicBezTo>
                  <a:close/>
                  <a:moveTo>
                    <a:pt x="208756" y="63500"/>
                  </a:moveTo>
                  <a:cubicBezTo>
                    <a:pt x="208756" y="63500"/>
                    <a:pt x="210079" y="63500"/>
                    <a:pt x="210079" y="63500"/>
                  </a:cubicBezTo>
                  <a:cubicBezTo>
                    <a:pt x="211402" y="63500"/>
                    <a:pt x="211402" y="63500"/>
                    <a:pt x="212725" y="64819"/>
                  </a:cubicBezTo>
                  <a:cubicBezTo>
                    <a:pt x="212725" y="64819"/>
                    <a:pt x="212725" y="66139"/>
                    <a:pt x="212725" y="67458"/>
                  </a:cubicBezTo>
                  <a:cubicBezTo>
                    <a:pt x="212725" y="67458"/>
                    <a:pt x="212725" y="67458"/>
                    <a:pt x="195527" y="126822"/>
                  </a:cubicBezTo>
                  <a:cubicBezTo>
                    <a:pt x="195527" y="128141"/>
                    <a:pt x="194204" y="129460"/>
                    <a:pt x="192881" y="129460"/>
                  </a:cubicBezTo>
                  <a:cubicBezTo>
                    <a:pt x="191558" y="129460"/>
                    <a:pt x="190236" y="129460"/>
                    <a:pt x="188913" y="128141"/>
                  </a:cubicBezTo>
                  <a:cubicBezTo>
                    <a:pt x="188913" y="128141"/>
                    <a:pt x="188913" y="128141"/>
                    <a:pt x="180975" y="112310"/>
                  </a:cubicBezTo>
                  <a:cubicBezTo>
                    <a:pt x="180975" y="112310"/>
                    <a:pt x="180975" y="112310"/>
                    <a:pt x="137319" y="154525"/>
                  </a:cubicBezTo>
                  <a:cubicBezTo>
                    <a:pt x="135996" y="157163"/>
                    <a:pt x="133350" y="157163"/>
                    <a:pt x="129381" y="157163"/>
                  </a:cubicBezTo>
                  <a:cubicBezTo>
                    <a:pt x="126736" y="157163"/>
                    <a:pt x="124090" y="157163"/>
                    <a:pt x="121444" y="154525"/>
                  </a:cubicBezTo>
                  <a:cubicBezTo>
                    <a:pt x="117475" y="150567"/>
                    <a:pt x="117475" y="142652"/>
                    <a:pt x="121444" y="138694"/>
                  </a:cubicBezTo>
                  <a:cubicBezTo>
                    <a:pt x="121444" y="138694"/>
                    <a:pt x="121444" y="138694"/>
                    <a:pt x="165100" y="95161"/>
                  </a:cubicBezTo>
                  <a:cubicBezTo>
                    <a:pt x="165100" y="95161"/>
                    <a:pt x="165100" y="95161"/>
                    <a:pt x="147902" y="87246"/>
                  </a:cubicBezTo>
                  <a:cubicBezTo>
                    <a:pt x="147902" y="85926"/>
                    <a:pt x="146579" y="84607"/>
                    <a:pt x="146579" y="83288"/>
                  </a:cubicBezTo>
                  <a:cubicBezTo>
                    <a:pt x="146579" y="81969"/>
                    <a:pt x="147902" y="81969"/>
                    <a:pt x="149225" y="80650"/>
                  </a:cubicBezTo>
                  <a:cubicBezTo>
                    <a:pt x="149225" y="80650"/>
                    <a:pt x="149225" y="80650"/>
                    <a:pt x="208756" y="63500"/>
                  </a:cubicBezTo>
                  <a:close/>
                  <a:moveTo>
                    <a:pt x="101335" y="0"/>
                  </a:moveTo>
                  <a:cubicBezTo>
                    <a:pt x="101335" y="0"/>
                    <a:pt x="101335" y="0"/>
                    <a:pt x="305064" y="0"/>
                  </a:cubicBezTo>
                  <a:cubicBezTo>
                    <a:pt x="323585" y="0"/>
                    <a:pt x="338137" y="15802"/>
                    <a:pt x="338137" y="34237"/>
                  </a:cubicBezTo>
                  <a:cubicBezTo>
                    <a:pt x="338137" y="34237"/>
                    <a:pt x="338137" y="34237"/>
                    <a:pt x="338137" y="188305"/>
                  </a:cubicBezTo>
                  <a:cubicBezTo>
                    <a:pt x="338137" y="206741"/>
                    <a:pt x="323585" y="221226"/>
                    <a:pt x="305064" y="221226"/>
                  </a:cubicBezTo>
                  <a:cubicBezTo>
                    <a:pt x="305064" y="221226"/>
                    <a:pt x="305064" y="221226"/>
                    <a:pt x="233627" y="221226"/>
                  </a:cubicBezTo>
                  <a:cubicBezTo>
                    <a:pt x="233627" y="221226"/>
                    <a:pt x="233627" y="221226"/>
                    <a:pt x="233627" y="243612"/>
                  </a:cubicBezTo>
                  <a:cubicBezTo>
                    <a:pt x="233627" y="243612"/>
                    <a:pt x="233627" y="243612"/>
                    <a:pt x="265377" y="243612"/>
                  </a:cubicBezTo>
                  <a:cubicBezTo>
                    <a:pt x="271991" y="243612"/>
                    <a:pt x="277283" y="250196"/>
                    <a:pt x="277283" y="256780"/>
                  </a:cubicBezTo>
                  <a:cubicBezTo>
                    <a:pt x="277283" y="256780"/>
                    <a:pt x="277283" y="256780"/>
                    <a:pt x="277283" y="272582"/>
                  </a:cubicBezTo>
                  <a:cubicBezTo>
                    <a:pt x="277283" y="280483"/>
                    <a:pt x="271991" y="285750"/>
                    <a:pt x="265377" y="285750"/>
                  </a:cubicBezTo>
                  <a:cubicBezTo>
                    <a:pt x="265377" y="285750"/>
                    <a:pt x="265377" y="285750"/>
                    <a:pt x="204523" y="285750"/>
                  </a:cubicBezTo>
                  <a:cubicBezTo>
                    <a:pt x="207168" y="280483"/>
                    <a:pt x="208491" y="275216"/>
                    <a:pt x="209814" y="269948"/>
                  </a:cubicBezTo>
                  <a:cubicBezTo>
                    <a:pt x="209814" y="268631"/>
                    <a:pt x="209814" y="213325"/>
                    <a:pt x="209814" y="213325"/>
                  </a:cubicBezTo>
                  <a:cubicBezTo>
                    <a:pt x="209814" y="213325"/>
                    <a:pt x="209814" y="213325"/>
                    <a:pt x="209814" y="172504"/>
                  </a:cubicBezTo>
                  <a:cubicBezTo>
                    <a:pt x="209814" y="172504"/>
                    <a:pt x="209814" y="172504"/>
                    <a:pt x="295804" y="172504"/>
                  </a:cubicBezTo>
                  <a:cubicBezTo>
                    <a:pt x="303741" y="172504"/>
                    <a:pt x="309033" y="165919"/>
                    <a:pt x="309033" y="159335"/>
                  </a:cubicBezTo>
                  <a:cubicBezTo>
                    <a:pt x="309033" y="159335"/>
                    <a:pt x="309033" y="159335"/>
                    <a:pt x="309033" y="39504"/>
                  </a:cubicBezTo>
                  <a:cubicBezTo>
                    <a:pt x="309033" y="32920"/>
                    <a:pt x="303741" y="27653"/>
                    <a:pt x="295804" y="27653"/>
                  </a:cubicBezTo>
                  <a:cubicBezTo>
                    <a:pt x="295804" y="27653"/>
                    <a:pt x="295804" y="27653"/>
                    <a:pt x="109272" y="27653"/>
                  </a:cubicBezTo>
                  <a:cubicBezTo>
                    <a:pt x="102658" y="27653"/>
                    <a:pt x="97366" y="32920"/>
                    <a:pt x="97366" y="39504"/>
                  </a:cubicBezTo>
                  <a:cubicBezTo>
                    <a:pt x="97366" y="39504"/>
                    <a:pt x="97366" y="39504"/>
                    <a:pt x="97366" y="65841"/>
                  </a:cubicBezTo>
                  <a:cubicBezTo>
                    <a:pt x="97366" y="65841"/>
                    <a:pt x="97366" y="65841"/>
                    <a:pt x="68262" y="65841"/>
                  </a:cubicBezTo>
                  <a:cubicBezTo>
                    <a:pt x="68262" y="65841"/>
                    <a:pt x="68262" y="65841"/>
                    <a:pt x="68262" y="34237"/>
                  </a:cubicBezTo>
                  <a:cubicBezTo>
                    <a:pt x="68262" y="15802"/>
                    <a:pt x="82814" y="0"/>
                    <a:pt x="101335" y="0"/>
                  </a:cubicBezTo>
                  <a:close/>
                </a:path>
              </a:pathLst>
            </a:custGeom>
            <a:solidFill>
              <a:schemeClr val="bg1"/>
            </a:solidFill>
            <a:ln>
              <a:noFill/>
            </a:ln>
          </p:spPr>
          <p:txBody>
            <a:bodyPr anchor="ctr"/>
            <a:lstStyle/>
            <a:p>
              <a:pPr algn="ctr"/>
              <a:endParaRPr sz="1013">
                <a:solidFill>
                  <a:schemeClr val="accent1"/>
                </a:solidFill>
                <a:latin typeface="+mn-lt"/>
                <a:ea typeface="+mn-ea"/>
                <a:cs typeface="+mn-ea"/>
                <a:sym typeface="+mn-lt"/>
              </a:endParaRPr>
            </a:p>
          </p:txBody>
        </p:sp>
        <p:sp>
          <p:nvSpPr>
            <p:cNvPr id="74" name="ValueText"/>
            <p:cNvSpPr txBox="1"/>
            <p:nvPr/>
          </p:nvSpPr>
          <p:spPr>
            <a:xfrm>
              <a:off x="1970160" y="2851667"/>
              <a:ext cx="1030082" cy="608270"/>
            </a:xfrm>
            <a:prstGeom prst="rect">
              <a:avLst/>
            </a:prstGeom>
          </p:spPr>
          <p:txBody>
            <a:bodyPr wrap="none" lIns="0" tIns="0" rIns="0" bIns="0" numCol="1">
              <a:prstTxWarp prst="textPlain">
                <a:avLst/>
              </a:prstTxWarp>
              <a:normAutofit/>
            </a:bodyPr>
            <a:lstStyle/>
            <a:p>
              <a:r>
                <a:rPr lang="en-US" sz="1013" dirty="0">
                  <a:solidFill>
                    <a:schemeClr val="accent1"/>
                  </a:solidFill>
                  <a:latin typeface="+mn-lt"/>
                  <a:ea typeface="+mn-ea"/>
                  <a:cs typeface="+mn-ea"/>
                  <a:sym typeface="+mn-lt"/>
                </a:rPr>
                <a:t>4%</a:t>
              </a:r>
            </a:p>
          </p:txBody>
        </p:sp>
        <p:sp>
          <p:nvSpPr>
            <p:cNvPr id="75" name="CustomText1"/>
            <p:cNvSpPr/>
            <p:nvPr/>
          </p:nvSpPr>
          <p:spPr>
            <a:xfrm>
              <a:off x="1462290" y="4954404"/>
              <a:ext cx="2045824" cy="269711"/>
            </a:xfrm>
            <a:prstGeom prst="rect">
              <a:avLst/>
            </a:prstGeom>
            <a:noFill/>
          </p:spPr>
          <p:txBody>
            <a:bodyPr wrap="none" lIns="0" tIns="0" rIns="0" bIns="0" anchor="ctr">
              <a:normAutofit lnSpcReduction="10000"/>
            </a:bodyPr>
            <a:lstStyle/>
            <a:p>
              <a:pPr algn="ctr"/>
              <a:r>
                <a:rPr lang="en-US" altLang="zh-CN" sz="1013">
                  <a:solidFill>
                    <a:schemeClr val="accent1"/>
                  </a:solidFill>
                  <a:latin typeface="+mn-lt"/>
                  <a:ea typeface="+mn-ea"/>
                  <a:cs typeface="+mn-ea"/>
                  <a:sym typeface="+mn-lt"/>
                </a:rPr>
                <a:t>TEXT HERE.</a:t>
              </a:r>
            </a:p>
          </p:txBody>
        </p:sp>
      </p:grpSp>
      <p:grpSp>
        <p:nvGrpSpPr>
          <p:cNvPr id="76" name="组合 75"/>
          <p:cNvGrpSpPr/>
          <p:nvPr/>
        </p:nvGrpSpPr>
        <p:grpSpPr>
          <a:xfrm>
            <a:off x="1476450" y="3331294"/>
            <a:ext cx="1657922" cy="825426"/>
            <a:chOff x="7805427" y="3341205"/>
            <a:chExt cx="2210562" cy="1100568"/>
          </a:xfrm>
        </p:grpSpPr>
        <p:sp>
          <p:nvSpPr>
            <p:cNvPr id="77" name="矩形 76"/>
            <p:cNvSpPr/>
            <p:nvPr/>
          </p:nvSpPr>
          <p:spPr>
            <a:xfrm>
              <a:off x="7805427" y="3683873"/>
              <a:ext cx="2210562" cy="757900"/>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825" dirty="0">
                  <a:solidFill>
                    <a:schemeClr val="tx1">
                      <a:lumMod val="75000"/>
                      <a:lumOff val="25000"/>
                    </a:schemeClr>
                  </a:solidFill>
                  <a:latin typeface="+mn-lt"/>
                  <a:ea typeface="+mn-ea"/>
                  <a:cs typeface="+mn-ea"/>
                  <a:sym typeface="+mn-lt"/>
                </a:rPr>
                <a:t>Users can present on a projector or computer or print out a presentation to make a film for a projector.</a:t>
              </a:r>
            </a:p>
          </p:txBody>
        </p:sp>
        <p:sp>
          <p:nvSpPr>
            <p:cNvPr id="78" name="矩形 77"/>
            <p:cNvSpPr/>
            <p:nvPr/>
          </p:nvSpPr>
          <p:spPr>
            <a:xfrm>
              <a:off x="7885432" y="3341205"/>
              <a:ext cx="2050551" cy="34770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13" b="1" dirty="0">
                  <a:latin typeface="+mn-lt"/>
                  <a:ea typeface="+mn-ea"/>
                  <a:cs typeface="+mn-ea"/>
                  <a:sym typeface="+mn-lt"/>
                </a:rPr>
                <a:t>The title text is added.</a:t>
              </a:r>
            </a:p>
          </p:txBody>
        </p:sp>
      </p:grpSp>
      <p:grpSp>
        <p:nvGrpSpPr>
          <p:cNvPr id="79" name="组合 78"/>
          <p:cNvGrpSpPr/>
          <p:nvPr/>
        </p:nvGrpSpPr>
        <p:grpSpPr>
          <a:xfrm>
            <a:off x="3638626" y="3331294"/>
            <a:ext cx="1657922" cy="825426"/>
            <a:chOff x="7805427" y="3341205"/>
            <a:chExt cx="2210562" cy="1100568"/>
          </a:xfrm>
        </p:grpSpPr>
        <p:sp>
          <p:nvSpPr>
            <p:cNvPr id="80" name="矩形 79"/>
            <p:cNvSpPr/>
            <p:nvPr/>
          </p:nvSpPr>
          <p:spPr>
            <a:xfrm>
              <a:off x="7805427" y="3683873"/>
              <a:ext cx="2210562" cy="757900"/>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825" dirty="0">
                  <a:solidFill>
                    <a:schemeClr val="tx1">
                      <a:lumMod val="75000"/>
                      <a:lumOff val="25000"/>
                    </a:schemeClr>
                  </a:solidFill>
                  <a:latin typeface="+mn-lt"/>
                  <a:ea typeface="+mn-ea"/>
                  <a:cs typeface="+mn-ea"/>
                  <a:sym typeface="+mn-lt"/>
                </a:rPr>
                <a:t>Users can present on a projector or computer or print out a presentation to make a film for a projector.</a:t>
              </a:r>
            </a:p>
          </p:txBody>
        </p:sp>
        <p:sp>
          <p:nvSpPr>
            <p:cNvPr id="81" name="矩形 80"/>
            <p:cNvSpPr/>
            <p:nvPr/>
          </p:nvSpPr>
          <p:spPr>
            <a:xfrm>
              <a:off x="7885432" y="3341205"/>
              <a:ext cx="2050551" cy="34770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13" b="1" dirty="0">
                  <a:latin typeface="+mn-lt"/>
                  <a:ea typeface="+mn-ea"/>
                  <a:cs typeface="+mn-ea"/>
                  <a:sym typeface="+mn-lt"/>
                </a:rPr>
                <a:t>The title text is added.</a:t>
              </a:r>
            </a:p>
          </p:txBody>
        </p:sp>
      </p:grpSp>
      <p:grpSp>
        <p:nvGrpSpPr>
          <p:cNvPr id="82" name="组合 81"/>
          <p:cNvGrpSpPr/>
          <p:nvPr/>
        </p:nvGrpSpPr>
        <p:grpSpPr>
          <a:xfrm>
            <a:off x="5800800" y="3331294"/>
            <a:ext cx="1657922" cy="825426"/>
            <a:chOff x="7805427" y="3341205"/>
            <a:chExt cx="2210562" cy="1100568"/>
          </a:xfrm>
        </p:grpSpPr>
        <p:sp>
          <p:nvSpPr>
            <p:cNvPr id="83" name="矩形 82"/>
            <p:cNvSpPr/>
            <p:nvPr/>
          </p:nvSpPr>
          <p:spPr>
            <a:xfrm>
              <a:off x="7805427" y="3683873"/>
              <a:ext cx="2210562" cy="757900"/>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825" dirty="0">
                  <a:solidFill>
                    <a:schemeClr val="tx1">
                      <a:lumMod val="75000"/>
                      <a:lumOff val="25000"/>
                    </a:schemeClr>
                  </a:solidFill>
                  <a:latin typeface="+mn-lt"/>
                  <a:ea typeface="+mn-ea"/>
                  <a:cs typeface="+mn-ea"/>
                  <a:sym typeface="+mn-lt"/>
                </a:rPr>
                <a:t>Users can present on a projector or computer or print out a presentation to make a film for a projector.</a:t>
              </a:r>
            </a:p>
          </p:txBody>
        </p:sp>
        <p:sp>
          <p:nvSpPr>
            <p:cNvPr id="84" name="矩形 83"/>
            <p:cNvSpPr/>
            <p:nvPr/>
          </p:nvSpPr>
          <p:spPr>
            <a:xfrm>
              <a:off x="7885432" y="3341205"/>
              <a:ext cx="2050551" cy="34770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13" b="1" dirty="0">
                  <a:latin typeface="+mn-lt"/>
                  <a:ea typeface="+mn-ea"/>
                  <a:cs typeface="+mn-ea"/>
                  <a:sym typeface="+mn-lt"/>
                </a:rPr>
                <a:t>The title text is added.</a:t>
              </a:r>
            </a:p>
          </p:txBody>
        </p:sp>
      </p:grpSp>
    </p:spTree>
    <p:extLst>
      <p:ext uri="{BB962C8B-B14F-4D97-AF65-F5344CB8AC3E}">
        <p14:creationId xmlns:p14="http://schemas.microsoft.com/office/powerpoint/2010/main" val="30764019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par>
                                <p:cTn id="10" presetID="53" presetClass="entr" presetSubtype="16" fill="hold" nodeType="with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childTnLst>
                                </p:cTn>
                              </p:par>
                              <p:par>
                                <p:cTn id="15" presetID="53" presetClass="entr" presetSubtype="16"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animEffect transition="in" filter="fade">
                                      <p:cBhvr>
                                        <p:cTn id="19" dur="500"/>
                                        <p:tgtEl>
                                          <p:spTgt spid="38"/>
                                        </p:tgtEl>
                                      </p:cBhvr>
                                    </p:animEffect>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1000"/>
                                        <p:tgtEl>
                                          <p:spTgt spid="76"/>
                                        </p:tgtEl>
                                      </p:cBhvr>
                                    </p:animEffect>
                                    <p:anim calcmode="lin" valueType="num">
                                      <p:cBhvr>
                                        <p:cTn id="24" dur="1000" fill="hold"/>
                                        <p:tgtEl>
                                          <p:spTgt spid="76"/>
                                        </p:tgtEl>
                                        <p:attrNameLst>
                                          <p:attrName>ppt_x</p:attrName>
                                        </p:attrNameLst>
                                      </p:cBhvr>
                                      <p:tavLst>
                                        <p:tav tm="0">
                                          <p:val>
                                            <p:strVal val="#ppt_x"/>
                                          </p:val>
                                        </p:tav>
                                        <p:tav tm="100000">
                                          <p:val>
                                            <p:strVal val="#ppt_x"/>
                                          </p:val>
                                        </p:tav>
                                      </p:tavLst>
                                    </p:anim>
                                    <p:anim calcmode="lin" valueType="num">
                                      <p:cBhvr>
                                        <p:cTn id="25" dur="1000" fill="hold"/>
                                        <p:tgtEl>
                                          <p:spTgt spid="76"/>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250"/>
                                  </p:stCondLst>
                                  <p:childTnLst>
                                    <p:set>
                                      <p:cBhvr>
                                        <p:cTn id="27" dur="1" fill="hold">
                                          <p:stCondLst>
                                            <p:cond delay="0"/>
                                          </p:stCondLst>
                                        </p:cTn>
                                        <p:tgtEl>
                                          <p:spTgt spid="79"/>
                                        </p:tgtEl>
                                        <p:attrNameLst>
                                          <p:attrName>style.visibility</p:attrName>
                                        </p:attrNameLst>
                                      </p:cBhvr>
                                      <p:to>
                                        <p:strVal val="visible"/>
                                      </p:to>
                                    </p:set>
                                    <p:animEffect transition="in" filter="fade">
                                      <p:cBhvr>
                                        <p:cTn id="28" dur="1000"/>
                                        <p:tgtEl>
                                          <p:spTgt spid="79"/>
                                        </p:tgtEl>
                                      </p:cBhvr>
                                    </p:animEffect>
                                    <p:anim calcmode="lin" valueType="num">
                                      <p:cBhvr>
                                        <p:cTn id="29" dur="1000" fill="hold"/>
                                        <p:tgtEl>
                                          <p:spTgt spid="79"/>
                                        </p:tgtEl>
                                        <p:attrNameLst>
                                          <p:attrName>ppt_x</p:attrName>
                                        </p:attrNameLst>
                                      </p:cBhvr>
                                      <p:tavLst>
                                        <p:tav tm="0">
                                          <p:val>
                                            <p:strVal val="#ppt_x"/>
                                          </p:val>
                                        </p:tav>
                                        <p:tav tm="100000">
                                          <p:val>
                                            <p:strVal val="#ppt_x"/>
                                          </p:val>
                                        </p:tav>
                                      </p:tavLst>
                                    </p:anim>
                                    <p:anim calcmode="lin" valueType="num">
                                      <p:cBhvr>
                                        <p:cTn id="30" dur="1000" fill="hold"/>
                                        <p:tgtEl>
                                          <p:spTgt spid="79"/>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500"/>
                                  </p:stCondLst>
                                  <p:childTnLst>
                                    <p:set>
                                      <p:cBhvr>
                                        <p:cTn id="32" dur="1" fill="hold">
                                          <p:stCondLst>
                                            <p:cond delay="0"/>
                                          </p:stCondLst>
                                        </p:cTn>
                                        <p:tgtEl>
                                          <p:spTgt spid="82"/>
                                        </p:tgtEl>
                                        <p:attrNameLst>
                                          <p:attrName>style.visibility</p:attrName>
                                        </p:attrNameLst>
                                      </p:cBhvr>
                                      <p:to>
                                        <p:strVal val="visible"/>
                                      </p:to>
                                    </p:set>
                                    <p:animEffect transition="in" filter="fade">
                                      <p:cBhvr>
                                        <p:cTn id="33" dur="1000"/>
                                        <p:tgtEl>
                                          <p:spTgt spid="82"/>
                                        </p:tgtEl>
                                      </p:cBhvr>
                                    </p:animEffect>
                                    <p:anim calcmode="lin" valueType="num">
                                      <p:cBhvr>
                                        <p:cTn id="34" dur="1000" fill="hold"/>
                                        <p:tgtEl>
                                          <p:spTgt spid="82"/>
                                        </p:tgtEl>
                                        <p:attrNameLst>
                                          <p:attrName>ppt_x</p:attrName>
                                        </p:attrNameLst>
                                      </p:cBhvr>
                                      <p:tavLst>
                                        <p:tav tm="0">
                                          <p:val>
                                            <p:strVal val="#ppt_x"/>
                                          </p:val>
                                        </p:tav>
                                        <p:tav tm="100000">
                                          <p:val>
                                            <p:strVal val="#ppt_x"/>
                                          </p:val>
                                        </p:tav>
                                      </p:tavLst>
                                    </p:anim>
                                    <p:anim calcmode="lin" valueType="num">
                                      <p:cBhvr>
                                        <p:cTn id="35"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标题 20"/>
          <p:cNvSpPr txBox="1">
            <a:spLocks/>
          </p:cNvSpPr>
          <p:nvPr/>
        </p:nvSpPr>
        <p:spPr bwMode="auto">
          <a:xfrm>
            <a:off x="800646" y="372489"/>
            <a:ext cx="3275700"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50" algn="ctr" rtl="0" fontAlgn="base">
              <a:spcBef>
                <a:spcPct val="0"/>
              </a:spcBef>
              <a:spcAft>
                <a:spcPct val="0"/>
              </a:spcAft>
              <a:defRPr sz="4400">
                <a:solidFill>
                  <a:schemeClr val="tx1"/>
                </a:solidFill>
                <a:latin typeface="Calibri" pitchFamily="34" charset="0"/>
                <a:ea typeface="宋体" charset="-122"/>
              </a:defRPr>
            </a:lvl6pPr>
            <a:lvl7pPr marL="914499" algn="ctr" rtl="0" fontAlgn="base">
              <a:spcBef>
                <a:spcPct val="0"/>
              </a:spcBef>
              <a:spcAft>
                <a:spcPct val="0"/>
              </a:spcAft>
              <a:defRPr sz="4400">
                <a:solidFill>
                  <a:schemeClr val="tx1"/>
                </a:solidFill>
                <a:latin typeface="Calibri" pitchFamily="34" charset="0"/>
                <a:ea typeface="宋体" charset="-122"/>
              </a:defRPr>
            </a:lvl7pPr>
            <a:lvl8pPr marL="1371748" algn="ctr" rtl="0" fontAlgn="base">
              <a:spcBef>
                <a:spcPct val="0"/>
              </a:spcBef>
              <a:spcAft>
                <a:spcPct val="0"/>
              </a:spcAft>
              <a:defRPr sz="4400">
                <a:solidFill>
                  <a:schemeClr val="tx1"/>
                </a:solidFill>
                <a:latin typeface="Calibri" pitchFamily="34" charset="0"/>
                <a:ea typeface="宋体" charset="-122"/>
              </a:defRPr>
            </a:lvl8pPr>
            <a:lvl9pPr marL="1828998" algn="ctr" rtl="0" fontAlgn="base">
              <a:spcBef>
                <a:spcPct val="0"/>
              </a:spcBef>
              <a:spcAft>
                <a:spcPct val="0"/>
              </a:spcAft>
              <a:defRPr sz="4400">
                <a:solidFill>
                  <a:schemeClr val="tx1"/>
                </a:solidFill>
                <a:latin typeface="Calibri" pitchFamily="34" charset="0"/>
                <a:ea typeface="宋体" charset="-122"/>
              </a:defRPr>
            </a:lvl9pPr>
          </a:lstStyle>
          <a:p>
            <a:r>
              <a:rPr lang="zh-CN" altLang="en-US" sz="1800" dirty="0">
                <a:solidFill>
                  <a:srgbClr val="C80A2A"/>
                </a:solidFill>
                <a:latin typeface="+mn-lt"/>
                <a:ea typeface="+mn-ea"/>
                <a:cs typeface="+mn-ea"/>
                <a:sym typeface="+mn-lt"/>
              </a:rPr>
              <a:t>Add your title.</a:t>
            </a:r>
          </a:p>
        </p:txBody>
      </p:sp>
      <p:sp>
        <p:nvSpPr>
          <p:cNvPr id="146" name="弧形 145"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a:extLst>
              <a:ext uri="{FF2B5EF4-FFF2-40B4-BE49-F238E27FC236}">
                <a16:creationId xmlns:a16="http://schemas.microsoft.com/office/drawing/2014/main" id="{5D89B0E0-9625-4AD6-B2CF-3FBF118B0DE5}"/>
              </a:ext>
            </a:extLst>
          </p:cNvPr>
          <p:cNvSpPr/>
          <p:nvPr/>
        </p:nvSpPr>
        <p:spPr>
          <a:xfrm rot="17853777">
            <a:off x="571606" y="1965072"/>
            <a:ext cx="2736950" cy="2966442"/>
          </a:xfrm>
          <a:prstGeom prst="arc">
            <a:avLst>
              <a:gd name="adj1" fmla="val 16200000"/>
              <a:gd name="adj2" fmla="val 5866389"/>
            </a:avLst>
          </a:prstGeom>
          <a:ln>
            <a:solidFill>
              <a:srgbClr val="7B7C81">
                <a:alpha val="53000"/>
              </a:srgb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760">
              <a:cs typeface="+mn-ea"/>
              <a:sym typeface="+mn-lt"/>
            </a:endParaRPr>
          </a:p>
        </p:txBody>
      </p:sp>
      <p:sp>
        <p:nvSpPr>
          <p:cNvPr id="147" name="弧形 146"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a:extLst>
              <a:ext uri="{FF2B5EF4-FFF2-40B4-BE49-F238E27FC236}">
                <a16:creationId xmlns:a16="http://schemas.microsoft.com/office/drawing/2014/main" id="{A7940A26-921E-4A08-ADD5-50A12C071B47}"/>
              </a:ext>
            </a:extLst>
          </p:cNvPr>
          <p:cNvSpPr/>
          <p:nvPr/>
        </p:nvSpPr>
        <p:spPr>
          <a:xfrm rot="17853777">
            <a:off x="751176" y="2070165"/>
            <a:ext cx="2736949" cy="2966442"/>
          </a:xfrm>
          <a:prstGeom prst="arc">
            <a:avLst>
              <a:gd name="adj1" fmla="val 16200000"/>
              <a:gd name="adj2" fmla="val 5866389"/>
            </a:avLst>
          </a:prstGeom>
          <a:ln>
            <a:solidFill>
              <a:srgbClr val="7B7C81">
                <a:alpha val="53000"/>
              </a:srgb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760">
              <a:cs typeface="+mn-ea"/>
              <a:sym typeface="+mn-lt"/>
            </a:endParaRPr>
          </a:p>
        </p:txBody>
      </p:sp>
      <p:sp>
        <p:nvSpPr>
          <p:cNvPr id="148" name="椭圆 147"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a:extLst>
              <a:ext uri="{FF2B5EF4-FFF2-40B4-BE49-F238E27FC236}">
                <a16:creationId xmlns:a16="http://schemas.microsoft.com/office/drawing/2014/main" id="{84357290-E79F-445E-89FC-7D299AB46C1A}"/>
              </a:ext>
            </a:extLst>
          </p:cNvPr>
          <p:cNvSpPr/>
          <p:nvPr/>
        </p:nvSpPr>
        <p:spPr>
          <a:xfrm rot="19609735">
            <a:off x="3269063" y="2735518"/>
            <a:ext cx="115193" cy="115193"/>
          </a:xfrm>
          <a:prstGeom prst="ellipse">
            <a:avLst/>
          </a:prstGeom>
          <a:solidFill>
            <a:srgbClr val="D8783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cs typeface="+mn-ea"/>
              <a:sym typeface="+mn-lt"/>
            </a:endParaRPr>
          </a:p>
        </p:txBody>
      </p:sp>
      <p:sp>
        <p:nvSpPr>
          <p:cNvPr id="149" name="椭圆 148"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a:extLst>
              <a:ext uri="{FF2B5EF4-FFF2-40B4-BE49-F238E27FC236}">
                <a16:creationId xmlns:a16="http://schemas.microsoft.com/office/drawing/2014/main" id="{A714F5C3-0F29-4FAA-956B-3ADA7B3AEA5C}"/>
              </a:ext>
            </a:extLst>
          </p:cNvPr>
          <p:cNvSpPr/>
          <p:nvPr/>
        </p:nvSpPr>
        <p:spPr>
          <a:xfrm rot="19609735">
            <a:off x="3297330" y="3667478"/>
            <a:ext cx="116086" cy="115193"/>
          </a:xfrm>
          <a:prstGeom prst="ellipse">
            <a:avLst/>
          </a:prstGeom>
          <a:solidFill>
            <a:srgbClr val="2297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cs typeface="+mn-ea"/>
              <a:sym typeface="+mn-lt"/>
            </a:endParaRPr>
          </a:p>
        </p:txBody>
      </p:sp>
      <p:sp>
        <p:nvSpPr>
          <p:cNvPr id="150" name="弧形 149"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a:extLst>
              <a:ext uri="{FF2B5EF4-FFF2-40B4-BE49-F238E27FC236}">
                <a16:creationId xmlns:a16="http://schemas.microsoft.com/office/drawing/2014/main" id="{C5774DAE-AD4E-450D-A79A-6047F13EC0C6}"/>
              </a:ext>
            </a:extLst>
          </p:cNvPr>
          <p:cNvSpPr/>
          <p:nvPr/>
        </p:nvSpPr>
        <p:spPr>
          <a:xfrm rot="17853777">
            <a:off x="895512" y="1823547"/>
            <a:ext cx="2736949" cy="2966442"/>
          </a:xfrm>
          <a:prstGeom prst="arc">
            <a:avLst>
              <a:gd name="adj1" fmla="val 16200000"/>
              <a:gd name="adj2" fmla="val 5866389"/>
            </a:avLst>
          </a:prstGeom>
          <a:ln>
            <a:solidFill>
              <a:srgbClr val="7B7C81">
                <a:alpha val="53000"/>
              </a:srgb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760">
              <a:cs typeface="+mn-ea"/>
              <a:sym typeface="+mn-lt"/>
            </a:endParaRPr>
          </a:p>
        </p:txBody>
      </p:sp>
      <p:grpSp>
        <p:nvGrpSpPr>
          <p:cNvPr id="151" name="组合 150">
            <a:extLst>
              <a:ext uri="{FF2B5EF4-FFF2-40B4-BE49-F238E27FC236}">
                <a16:creationId xmlns:a16="http://schemas.microsoft.com/office/drawing/2014/main" id="{5E1AB310-9546-49EB-B3EE-C768F6A97454}"/>
              </a:ext>
            </a:extLst>
          </p:cNvPr>
          <p:cNvGrpSpPr/>
          <p:nvPr/>
        </p:nvGrpSpPr>
        <p:grpSpPr>
          <a:xfrm>
            <a:off x="4528187" y="2249372"/>
            <a:ext cx="2924927" cy="932132"/>
            <a:chOff x="8904288" y="2710943"/>
            <a:chExt cx="2717800" cy="1657125"/>
          </a:xfrm>
        </p:grpSpPr>
        <p:sp>
          <p:nvSpPr>
            <p:cNvPr id="152" name="MH_SubTitle_1"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a:extLst>
                <a:ext uri="{FF2B5EF4-FFF2-40B4-BE49-F238E27FC236}">
                  <a16:creationId xmlns:a16="http://schemas.microsoft.com/office/drawing/2014/main" id="{9479D2C1-10CD-4833-81D5-5EA32CD2A693}"/>
                </a:ext>
              </a:extLst>
            </p:cNvPr>
            <p:cNvSpPr txBox="1">
              <a:spLocks noChangeArrowheads="1"/>
            </p:cNvSpPr>
            <p:nvPr>
              <p:custDataLst>
                <p:tags r:id="rId5"/>
              </p:custDataLst>
            </p:nvPr>
          </p:nvSpPr>
          <p:spPr bwMode="auto">
            <a:xfrm>
              <a:off x="8964679" y="2710943"/>
              <a:ext cx="10564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defPPr>
                <a:defRPr lang="zh-CN"/>
              </a:defPPr>
              <a:lvl1pPr eaLnBrk="1" hangingPunct="1">
                <a:defRPr sz="1700">
                  <a:solidFill>
                    <a:srgbClr val="C80A2A"/>
                  </a:solidFill>
                  <a:latin typeface="方正细圆简体" panose="03000509000000000000" pitchFamily="65" charset="-122"/>
                  <a:ea typeface="方正细圆简体" panose="03000509000000000000" pitchFamily="65" charset="-122"/>
                </a:defRPr>
              </a:lvl1pPr>
              <a:lvl2pPr marL="742950" indent="-285750" eaLnBrk="0" hangingPunct="0">
                <a:defRPr>
                  <a:ea typeface="宋体" panose="02010600030101010101" pitchFamily="2" charset="-122"/>
                </a:defRPr>
              </a:lvl2pPr>
              <a:lvl3pPr marL="1143000" indent="-228600" eaLnBrk="0" hangingPunct="0">
                <a:defRPr>
                  <a:ea typeface="宋体" panose="02010600030101010101" pitchFamily="2" charset="-122"/>
                </a:defRPr>
              </a:lvl3pPr>
              <a:lvl4pPr marL="1600200" indent="-228600" eaLnBrk="0" hangingPunct="0">
                <a:defRPr>
                  <a:ea typeface="宋体" panose="02010600030101010101" pitchFamily="2" charset="-122"/>
                </a:defRPr>
              </a:lvl4pPr>
              <a:lvl5pPr marL="2057400" indent="-228600" eaLnBrk="0" hangingPunct="0">
                <a:defRPr>
                  <a:ea typeface="宋体" panose="02010600030101010101" pitchFamily="2" charset="-122"/>
                </a:defRPr>
              </a:lvl5pPr>
              <a:lvl6pPr marL="2514600" indent="-228600" eaLnBrk="0" fontAlgn="base" hangingPunct="0">
                <a:spcBef>
                  <a:spcPct val="0"/>
                </a:spcBef>
                <a:spcAft>
                  <a:spcPct val="0"/>
                </a:spcAft>
                <a:defRPr>
                  <a:ea typeface="宋体" panose="02010600030101010101" pitchFamily="2" charset="-122"/>
                </a:defRPr>
              </a:lvl6pPr>
              <a:lvl7pPr marL="2971800" indent="-228600" eaLnBrk="0" fontAlgn="base" hangingPunct="0">
                <a:spcBef>
                  <a:spcPct val="0"/>
                </a:spcBef>
                <a:spcAft>
                  <a:spcPct val="0"/>
                </a:spcAft>
                <a:defRPr>
                  <a:ea typeface="宋体" panose="02010600030101010101" pitchFamily="2" charset="-122"/>
                </a:defRPr>
              </a:lvl7pPr>
              <a:lvl8pPr marL="3429000" indent="-228600" eaLnBrk="0" fontAlgn="base" hangingPunct="0">
                <a:spcBef>
                  <a:spcPct val="0"/>
                </a:spcBef>
                <a:spcAft>
                  <a:spcPct val="0"/>
                </a:spcAft>
                <a:defRPr>
                  <a:ea typeface="宋体" panose="02010600030101010101" pitchFamily="2" charset="-122"/>
                </a:defRPr>
              </a:lvl8pPr>
              <a:lvl9pPr marL="3886200" indent="-228600" eaLnBrk="0" fontAlgn="base" hangingPunct="0">
                <a:spcBef>
                  <a:spcPct val="0"/>
                </a:spcBef>
                <a:spcAft>
                  <a:spcPct val="0"/>
                </a:spcAft>
                <a:defRPr>
                  <a:ea typeface="宋体" panose="02010600030101010101" pitchFamily="2" charset="-122"/>
                </a:defRPr>
              </a:lvl9pPr>
            </a:lstStyle>
            <a:p>
              <a:r>
                <a:rPr lang="zh-CN" altLang="en-US" dirty="0">
                  <a:latin typeface="+mn-lt"/>
                  <a:ea typeface="+mn-ea"/>
                  <a:cs typeface="+mn-ea"/>
                  <a:sym typeface="+mn-lt"/>
                </a:rPr>
                <a:t>Measure II.</a:t>
              </a:r>
            </a:p>
          </p:txBody>
        </p:sp>
        <p:sp>
          <p:nvSpPr>
            <p:cNvPr id="153" name="TextBox 3"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a:extLst>
                <a:ext uri="{FF2B5EF4-FFF2-40B4-BE49-F238E27FC236}">
                  <a16:creationId xmlns:a16="http://schemas.microsoft.com/office/drawing/2014/main" id="{73B9A78B-126A-499A-B271-0D7263317FED}"/>
                </a:ext>
              </a:extLst>
            </p:cNvPr>
            <p:cNvSpPr txBox="1">
              <a:spLocks noChangeArrowheads="1"/>
            </p:cNvSpPr>
            <p:nvPr/>
          </p:nvSpPr>
          <p:spPr bwMode="auto">
            <a:xfrm>
              <a:off x="8904288" y="3233738"/>
              <a:ext cx="2717800" cy="1134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788" dirty="0">
                  <a:solidFill>
                    <a:schemeClr val="bg1">
                      <a:lumMod val="50000"/>
                    </a:schemeClr>
                  </a:solidFill>
                  <a:latin typeface="+mn-lt"/>
                  <a:ea typeface="+mn-ea"/>
                  <a:cs typeface="+mn-ea"/>
                  <a:sym typeface="+mn-lt"/>
                </a:rPr>
                <a:t>Add detailed description text here to try to match the title text language style, and the language description to be as concise and vivid as possible. </a:t>
              </a:r>
            </a:p>
          </p:txBody>
        </p:sp>
      </p:grpSp>
      <p:grpSp>
        <p:nvGrpSpPr>
          <p:cNvPr id="154" name="组合 153">
            <a:extLst>
              <a:ext uri="{FF2B5EF4-FFF2-40B4-BE49-F238E27FC236}">
                <a16:creationId xmlns:a16="http://schemas.microsoft.com/office/drawing/2014/main" id="{EECDFEF5-3FD4-45D1-B28E-7877EC31F453}"/>
              </a:ext>
            </a:extLst>
          </p:cNvPr>
          <p:cNvGrpSpPr/>
          <p:nvPr/>
        </p:nvGrpSpPr>
        <p:grpSpPr>
          <a:xfrm>
            <a:off x="5176259" y="3275496"/>
            <a:ext cx="2924927" cy="940915"/>
            <a:chOff x="8661400" y="4774954"/>
            <a:chExt cx="2717800" cy="1672735"/>
          </a:xfrm>
        </p:grpSpPr>
        <p:sp>
          <p:nvSpPr>
            <p:cNvPr id="155" name="MH_SubTitle_1"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a:extLst>
                <a:ext uri="{FF2B5EF4-FFF2-40B4-BE49-F238E27FC236}">
                  <a16:creationId xmlns:a16="http://schemas.microsoft.com/office/drawing/2014/main" id="{28F3B840-CE09-483B-BF13-ACA763D4DCEB}"/>
                </a:ext>
              </a:extLst>
            </p:cNvPr>
            <p:cNvSpPr txBox="1">
              <a:spLocks noChangeArrowheads="1"/>
            </p:cNvSpPr>
            <p:nvPr>
              <p:custDataLst>
                <p:tags r:id="rId4"/>
              </p:custDataLst>
            </p:nvPr>
          </p:nvSpPr>
          <p:spPr bwMode="auto">
            <a:xfrm>
              <a:off x="8724612" y="4774954"/>
              <a:ext cx="232410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defPPr>
                <a:defRPr lang="zh-CN"/>
              </a:defPPr>
              <a:lvl1pPr eaLnBrk="1" hangingPunct="1">
                <a:defRPr sz="1700">
                  <a:solidFill>
                    <a:srgbClr val="C80A2A"/>
                  </a:solidFill>
                  <a:latin typeface="方正细圆简体" panose="03000509000000000000" pitchFamily="65" charset="-122"/>
                  <a:ea typeface="方正细圆简体" panose="03000509000000000000" pitchFamily="65" charset="-122"/>
                </a:defRPr>
              </a:lvl1pPr>
              <a:lvl2pPr marL="742950" indent="-285750" eaLnBrk="0" hangingPunct="0">
                <a:defRPr>
                  <a:ea typeface="宋体" panose="02010600030101010101" pitchFamily="2" charset="-122"/>
                </a:defRPr>
              </a:lvl2pPr>
              <a:lvl3pPr marL="1143000" indent="-228600" eaLnBrk="0" hangingPunct="0">
                <a:defRPr>
                  <a:ea typeface="宋体" panose="02010600030101010101" pitchFamily="2" charset="-122"/>
                </a:defRPr>
              </a:lvl3pPr>
              <a:lvl4pPr marL="1600200" indent="-228600" eaLnBrk="0" hangingPunct="0">
                <a:defRPr>
                  <a:ea typeface="宋体" panose="02010600030101010101" pitchFamily="2" charset="-122"/>
                </a:defRPr>
              </a:lvl4pPr>
              <a:lvl5pPr marL="2057400" indent="-228600" eaLnBrk="0" hangingPunct="0">
                <a:defRPr>
                  <a:ea typeface="宋体" panose="02010600030101010101" pitchFamily="2" charset="-122"/>
                </a:defRPr>
              </a:lvl5pPr>
              <a:lvl6pPr marL="2514600" indent="-228600" eaLnBrk="0" fontAlgn="base" hangingPunct="0">
                <a:spcBef>
                  <a:spcPct val="0"/>
                </a:spcBef>
                <a:spcAft>
                  <a:spcPct val="0"/>
                </a:spcAft>
                <a:defRPr>
                  <a:ea typeface="宋体" panose="02010600030101010101" pitchFamily="2" charset="-122"/>
                </a:defRPr>
              </a:lvl6pPr>
              <a:lvl7pPr marL="2971800" indent="-228600" eaLnBrk="0" fontAlgn="base" hangingPunct="0">
                <a:spcBef>
                  <a:spcPct val="0"/>
                </a:spcBef>
                <a:spcAft>
                  <a:spcPct val="0"/>
                </a:spcAft>
                <a:defRPr>
                  <a:ea typeface="宋体" panose="02010600030101010101" pitchFamily="2" charset="-122"/>
                </a:defRPr>
              </a:lvl7pPr>
              <a:lvl8pPr marL="3429000" indent="-228600" eaLnBrk="0" fontAlgn="base" hangingPunct="0">
                <a:spcBef>
                  <a:spcPct val="0"/>
                </a:spcBef>
                <a:spcAft>
                  <a:spcPct val="0"/>
                </a:spcAft>
                <a:defRPr>
                  <a:ea typeface="宋体" panose="02010600030101010101" pitchFamily="2" charset="-122"/>
                </a:defRPr>
              </a:lvl8pPr>
              <a:lvl9pPr marL="3886200" indent="-228600" eaLnBrk="0" fontAlgn="base" hangingPunct="0">
                <a:spcBef>
                  <a:spcPct val="0"/>
                </a:spcBef>
                <a:spcAft>
                  <a:spcPct val="0"/>
                </a:spcAft>
                <a:defRPr>
                  <a:ea typeface="宋体" panose="02010600030101010101" pitchFamily="2" charset="-122"/>
                </a:defRPr>
              </a:lvl9pPr>
            </a:lstStyle>
            <a:p>
              <a:r>
                <a:rPr lang="zh-CN" altLang="en-US" dirty="0">
                  <a:latin typeface="+mn-lt"/>
                  <a:ea typeface="+mn-ea"/>
                  <a:cs typeface="+mn-ea"/>
                  <a:sym typeface="+mn-lt"/>
                </a:rPr>
                <a:t>Measure III.</a:t>
              </a:r>
            </a:p>
          </p:txBody>
        </p:sp>
        <p:sp>
          <p:nvSpPr>
            <p:cNvPr id="156" name="TextBox 3"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a:extLst>
                <a:ext uri="{FF2B5EF4-FFF2-40B4-BE49-F238E27FC236}">
                  <a16:creationId xmlns:a16="http://schemas.microsoft.com/office/drawing/2014/main" id="{D509750D-B16A-42B4-93C8-16A4ED40C839}"/>
                </a:ext>
              </a:extLst>
            </p:cNvPr>
            <p:cNvSpPr txBox="1">
              <a:spLocks noChangeArrowheads="1"/>
            </p:cNvSpPr>
            <p:nvPr/>
          </p:nvSpPr>
          <p:spPr bwMode="auto">
            <a:xfrm>
              <a:off x="8661400" y="5313362"/>
              <a:ext cx="2717800" cy="113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788" dirty="0">
                  <a:solidFill>
                    <a:schemeClr val="bg1">
                      <a:lumMod val="50000"/>
                    </a:schemeClr>
                  </a:solidFill>
                  <a:latin typeface="+mn-lt"/>
                  <a:ea typeface="+mn-ea"/>
                  <a:cs typeface="+mn-ea"/>
                  <a:sym typeface="+mn-lt"/>
                </a:rPr>
                <a:t>Add detailed description text here to try to match the title text language style, and the language description to be as concise and vivid as possible</a:t>
              </a:r>
            </a:p>
          </p:txBody>
        </p:sp>
      </p:grpSp>
      <p:grpSp>
        <p:nvGrpSpPr>
          <p:cNvPr id="157" name="组合 156">
            <a:extLst>
              <a:ext uri="{FF2B5EF4-FFF2-40B4-BE49-F238E27FC236}">
                <a16:creationId xmlns:a16="http://schemas.microsoft.com/office/drawing/2014/main" id="{2C3B726A-39F2-45CD-88B4-9B7D4D133F06}"/>
              </a:ext>
            </a:extLst>
          </p:cNvPr>
          <p:cNvGrpSpPr/>
          <p:nvPr/>
        </p:nvGrpSpPr>
        <p:grpSpPr>
          <a:xfrm>
            <a:off x="3896552" y="1297877"/>
            <a:ext cx="2924927" cy="924917"/>
            <a:chOff x="8204200" y="717170"/>
            <a:chExt cx="2717800" cy="1644297"/>
          </a:xfrm>
        </p:grpSpPr>
        <p:sp>
          <p:nvSpPr>
            <p:cNvPr id="158" name="MH_SubTitle_1"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a:extLst>
                <a:ext uri="{FF2B5EF4-FFF2-40B4-BE49-F238E27FC236}">
                  <a16:creationId xmlns:a16="http://schemas.microsoft.com/office/drawing/2014/main" id="{192EB5B5-B885-472B-93DF-2AB4941F8F88}"/>
                </a:ext>
              </a:extLst>
            </p:cNvPr>
            <p:cNvSpPr txBox="1">
              <a:spLocks noChangeArrowheads="1"/>
            </p:cNvSpPr>
            <p:nvPr>
              <p:custDataLst>
                <p:tags r:id="rId3"/>
              </p:custDataLst>
            </p:nvPr>
          </p:nvSpPr>
          <p:spPr bwMode="auto">
            <a:xfrm>
              <a:off x="8273700" y="717170"/>
              <a:ext cx="232410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700" dirty="0">
                  <a:solidFill>
                    <a:srgbClr val="C80A2A"/>
                  </a:solidFill>
                  <a:latin typeface="+mn-lt"/>
                  <a:ea typeface="+mn-ea"/>
                  <a:cs typeface="+mn-ea"/>
                  <a:sym typeface="+mn-lt"/>
                </a:rPr>
                <a:t>Measure I.</a:t>
              </a:r>
            </a:p>
          </p:txBody>
        </p:sp>
        <p:sp>
          <p:nvSpPr>
            <p:cNvPr id="159" name="TextBox 3"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a:extLst>
                <a:ext uri="{FF2B5EF4-FFF2-40B4-BE49-F238E27FC236}">
                  <a16:creationId xmlns:a16="http://schemas.microsoft.com/office/drawing/2014/main" id="{80D50580-51B6-448C-A486-9F9B77ABAA8A}"/>
                </a:ext>
              </a:extLst>
            </p:cNvPr>
            <p:cNvSpPr txBox="1">
              <a:spLocks noChangeArrowheads="1"/>
            </p:cNvSpPr>
            <p:nvPr/>
          </p:nvSpPr>
          <p:spPr bwMode="auto">
            <a:xfrm>
              <a:off x="8204200" y="1227138"/>
              <a:ext cx="2717800" cy="113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788" dirty="0">
                  <a:solidFill>
                    <a:schemeClr val="bg1">
                      <a:lumMod val="50000"/>
                    </a:schemeClr>
                  </a:solidFill>
                  <a:latin typeface="+mn-lt"/>
                  <a:ea typeface="+mn-ea"/>
                  <a:cs typeface="+mn-ea"/>
                  <a:sym typeface="+mn-lt"/>
                </a:rPr>
                <a:t>Add detailed description text here to try to match the title text language style, and the language description to be as concise and vivid as possible. </a:t>
              </a:r>
            </a:p>
          </p:txBody>
        </p:sp>
      </p:grpSp>
      <p:grpSp>
        <p:nvGrpSpPr>
          <p:cNvPr id="160" name="组合 159">
            <a:extLst>
              <a:ext uri="{FF2B5EF4-FFF2-40B4-BE49-F238E27FC236}">
                <a16:creationId xmlns:a16="http://schemas.microsoft.com/office/drawing/2014/main" id="{9885F7EC-9131-4A6B-9AE8-72F727352626}"/>
              </a:ext>
            </a:extLst>
          </p:cNvPr>
          <p:cNvGrpSpPr/>
          <p:nvPr/>
        </p:nvGrpSpPr>
        <p:grpSpPr>
          <a:xfrm>
            <a:off x="3444710" y="1462397"/>
            <a:ext cx="389335" cy="389335"/>
            <a:chOff x="7400925" y="1009650"/>
            <a:chExt cx="692150" cy="692150"/>
          </a:xfrm>
        </p:grpSpPr>
        <p:sp>
          <p:nvSpPr>
            <p:cNvPr id="161" name="椭圆 160"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a:extLst>
                <a:ext uri="{FF2B5EF4-FFF2-40B4-BE49-F238E27FC236}">
                  <a16:creationId xmlns:a16="http://schemas.microsoft.com/office/drawing/2014/main" id="{37932077-E538-40B2-B868-EDAFE0F58955}"/>
                </a:ext>
              </a:extLst>
            </p:cNvPr>
            <p:cNvSpPr/>
            <p:nvPr/>
          </p:nvSpPr>
          <p:spPr>
            <a:xfrm>
              <a:off x="7400925" y="1009650"/>
              <a:ext cx="692150" cy="692150"/>
            </a:xfrm>
            <a:prstGeom prst="ellipse">
              <a:avLst/>
            </a:prstGeom>
            <a:solidFill>
              <a:srgbClr val="1088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cs typeface="+mn-ea"/>
                <a:sym typeface="+mn-lt"/>
              </a:endParaRPr>
            </a:p>
          </p:txBody>
        </p:sp>
        <p:sp>
          <p:nvSpPr>
            <p:cNvPr id="162" name="KSO_Shape"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a:extLst>
                <a:ext uri="{FF2B5EF4-FFF2-40B4-BE49-F238E27FC236}">
                  <a16:creationId xmlns:a16="http://schemas.microsoft.com/office/drawing/2014/main" id="{725B115E-E392-4D56-8A34-EB88A1FC22E6}"/>
                </a:ext>
              </a:extLst>
            </p:cNvPr>
            <p:cNvSpPr>
              <a:spLocks/>
            </p:cNvSpPr>
            <p:nvPr/>
          </p:nvSpPr>
          <p:spPr bwMode="auto">
            <a:xfrm>
              <a:off x="7634288" y="1136650"/>
              <a:ext cx="230187" cy="439738"/>
            </a:xfrm>
            <a:custGeom>
              <a:avLst/>
              <a:gdLst>
                <a:gd name="T0" fmla="*/ 1003326 w 2665"/>
                <a:gd name="T1" fmla="*/ 573986 h 5058"/>
                <a:gd name="T2" fmla="*/ 429943 w 2665"/>
                <a:gd name="T3" fmla="*/ 0 h 5058"/>
                <a:gd name="T4" fmla="*/ 429943 w 2665"/>
                <a:gd name="T5" fmla="*/ 756652 h 5058"/>
                <a:gd name="T6" fmla="*/ 114827 w 2665"/>
                <a:gd name="T7" fmla="*/ 440658 h 5058"/>
                <a:gd name="T8" fmla="*/ 0 w 2665"/>
                <a:gd name="T9" fmla="*/ 555531 h 5058"/>
                <a:gd name="T10" fmla="*/ 395683 w 2665"/>
                <a:gd name="T11" fmla="*/ 952500 h 5058"/>
                <a:gd name="T12" fmla="*/ 0 w 2665"/>
                <a:gd name="T13" fmla="*/ 1349469 h 5058"/>
                <a:gd name="T14" fmla="*/ 114827 w 2665"/>
                <a:gd name="T15" fmla="*/ 1464342 h 5058"/>
                <a:gd name="T16" fmla="*/ 429943 w 2665"/>
                <a:gd name="T17" fmla="*/ 1149101 h 5058"/>
                <a:gd name="T18" fmla="*/ 429943 w 2665"/>
                <a:gd name="T19" fmla="*/ 1905000 h 5058"/>
                <a:gd name="T20" fmla="*/ 1003326 w 2665"/>
                <a:gd name="T21" fmla="*/ 1331767 h 5058"/>
                <a:gd name="T22" fmla="*/ 624961 w 2665"/>
                <a:gd name="T23" fmla="*/ 952500 h 5058"/>
                <a:gd name="T24" fmla="*/ 1003326 w 2665"/>
                <a:gd name="T25" fmla="*/ 573986 h 5058"/>
                <a:gd name="T26" fmla="*/ 774425 w 2665"/>
                <a:gd name="T27" fmla="*/ 574739 h 5058"/>
                <a:gd name="T28" fmla="*/ 591454 w 2665"/>
                <a:gd name="T29" fmla="*/ 757782 h 5058"/>
                <a:gd name="T30" fmla="*/ 591078 w 2665"/>
                <a:gd name="T31" fmla="*/ 391320 h 5058"/>
                <a:gd name="T32" fmla="*/ 774425 w 2665"/>
                <a:gd name="T33" fmla="*/ 574739 h 5058"/>
                <a:gd name="T34" fmla="*/ 774425 w 2665"/>
                <a:gd name="T35" fmla="*/ 1330261 h 5058"/>
                <a:gd name="T36" fmla="*/ 591078 w 2665"/>
                <a:gd name="T37" fmla="*/ 1513304 h 5058"/>
                <a:gd name="T38" fmla="*/ 591454 w 2665"/>
                <a:gd name="T39" fmla="*/ 1147218 h 5058"/>
                <a:gd name="T40" fmla="*/ 774425 w 2665"/>
                <a:gd name="T41" fmla="*/ 1330261 h 50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65" h="5058">
                  <a:moveTo>
                    <a:pt x="2665" y="1524"/>
                  </a:moveTo>
                  <a:lnTo>
                    <a:pt x="1142" y="0"/>
                  </a:lnTo>
                  <a:lnTo>
                    <a:pt x="1142" y="2009"/>
                  </a:lnTo>
                  <a:lnTo>
                    <a:pt x="305" y="1170"/>
                  </a:lnTo>
                  <a:lnTo>
                    <a:pt x="0" y="1475"/>
                  </a:lnTo>
                  <a:lnTo>
                    <a:pt x="1051" y="2529"/>
                  </a:lnTo>
                  <a:lnTo>
                    <a:pt x="0" y="3583"/>
                  </a:lnTo>
                  <a:lnTo>
                    <a:pt x="305" y="3888"/>
                  </a:lnTo>
                  <a:lnTo>
                    <a:pt x="1142" y="3051"/>
                  </a:lnTo>
                  <a:lnTo>
                    <a:pt x="1142" y="5058"/>
                  </a:lnTo>
                  <a:lnTo>
                    <a:pt x="2665" y="3536"/>
                  </a:lnTo>
                  <a:lnTo>
                    <a:pt x="1660" y="2529"/>
                  </a:lnTo>
                  <a:lnTo>
                    <a:pt x="2665" y="1524"/>
                  </a:lnTo>
                  <a:close/>
                  <a:moveTo>
                    <a:pt x="2057" y="1526"/>
                  </a:moveTo>
                  <a:lnTo>
                    <a:pt x="1571" y="2012"/>
                  </a:lnTo>
                  <a:lnTo>
                    <a:pt x="1570" y="1039"/>
                  </a:lnTo>
                  <a:lnTo>
                    <a:pt x="2057" y="1526"/>
                  </a:lnTo>
                  <a:close/>
                  <a:moveTo>
                    <a:pt x="2057" y="3532"/>
                  </a:moveTo>
                  <a:lnTo>
                    <a:pt x="1570" y="4018"/>
                  </a:lnTo>
                  <a:lnTo>
                    <a:pt x="1571" y="3046"/>
                  </a:lnTo>
                  <a:lnTo>
                    <a:pt x="2057" y="3532"/>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760">
                <a:solidFill>
                  <a:srgbClr val="FFFFFF"/>
                </a:solidFill>
                <a:latin typeface="+mn-lt"/>
                <a:ea typeface="+mn-ea"/>
                <a:cs typeface="+mn-ea"/>
                <a:sym typeface="+mn-lt"/>
              </a:endParaRPr>
            </a:p>
          </p:txBody>
        </p:sp>
      </p:grpSp>
      <p:grpSp>
        <p:nvGrpSpPr>
          <p:cNvPr id="163" name="组合 162">
            <a:extLst>
              <a:ext uri="{FF2B5EF4-FFF2-40B4-BE49-F238E27FC236}">
                <a16:creationId xmlns:a16="http://schemas.microsoft.com/office/drawing/2014/main" id="{D93E3417-0FC8-4052-8799-3A9D325D1647}"/>
              </a:ext>
            </a:extLst>
          </p:cNvPr>
          <p:cNvGrpSpPr/>
          <p:nvPr/>
        </p:nvGrpSpPr>
        <p:grpSpPr>
          <a:xfrm>
            <a:off x="4076346" y="2421109"/>
            <a:ext cx="389335" cy="389335"/>
            <a:chOff x="8101013" y="3016250"/>
            <a:chExt cx="692150" cy="692150"/>
          </a:xfrm>
        </p:grpSpPr>
        <p:sp>
          <p:nvSpPr>
            <p:cNvPr id="164" name="椭圆 163"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a:extLst>
                <a:ext uri="{FF2B5EF4-FFF2-40B4-BE49-F238E27FC236}">
                  <a16:creationId xmlns:a16="http://schemas.microsoft.com/office/drawing/2014/main" id="{E3A6B313-2812-4ED0-963D-A329478B888F}"/>
                </a:ext>
              </a:extLst>
            </p:cNvPr>
            <p:cNvSpPr/>
            <p:nvPr/>
          </p:nvSpPr>
          <p:spPr>
            <a:xfrm>
              <a:off x="8101013" y="3016250"/>
              <a:ext cx="692150" cy="692150"/>
            </a:xfrm>
            <a:prstGeom prst="ellipse">
              <a:avLst/>
            </a:prstGeom>
            <a:solidFill>
              <a:srgbClr val="D878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dirty="0">
                <a:cs typeface="+mn-ea"/>
                <a:sym typeface="+mn-lt"/>
              </a:endParaRPr>
            </a:p>
          </p:txBody>
        </p:sp>
        <p:sp>
          <p:nvSpPr>
            <p:cNvPr id="165" name="KSO_Shape"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a:extLst>
                <a:ext uri="{FF2B5EF4-FFF2-40B4-BE49-F238E27FC236}">
                  <a16:creationId xmlns:a16="http://schemas.microsoft.com/office/drawing/2014/main" id="{159F6466-C3F0-43BE-9F5E-A7DDDA350CA2}"/>
                </a:ext>
              </a:extLst>
            </p:cNvPr>
            <p:cNvSpPr/>
            <p:nvPr/>
          </p:nvSpPr>
          <p:spPr>
            <a:xfrm>
              <a:off x="8313738" y="3219450"/>
              <a:ext cx="290512" cy="244475"/>
            </a:xfrm>
            <a:custGeom>
              <a:avLst/>
              <a:gdLst>
                <a:gd name="connsiteX0" fmla="*/ 2733675 w 5559425"/>
                <a:gd name="connsiteY0" fmla="*/ 1498599 h 4676774"/>
                <a:gd name="connsiteX1" fmla="*/ 2708275 w 5559425"/>
                <a:gd name="connsiteY1" fmla="*/ 1501774 h 4676774"/>
                <a:gd name="connsiteX2" fmla="*/ 2689225 w 5559425"/>
                <a:gd name="connsiteY2" fmla="*/ 1511299 h 4676774"/>
                <a:gd name="connsiteX3" fmla="*/ 2673350 w 5559425"/>
                <a:gd name="connsiteY3" fmla="*/ 1520824 h 4676774"/>
                <a:gd name="connsiteX4" fmla="*/ 2663825 w 5559425"/>
                <a:gd name="connsiteY4" fmla="*/ 1536699 h 4676774"/>
                <a:gd name="connsiteX5" fmla="*/ 2657475 w 5559425"/>
                <a:gd name="connsiteY5" fmla="*/ 1555749 h 4676774"/>
                <a:gd name="connsiteX6" fmla="*/ 2654300 w 5559425"/>
                <a:gd name="connsiteY6" fmla="*/ 1577974 h 4676774"/>
                <a:gd name="connsiteX7" fmla="*/ 2654300 w 5559425"/>
                <a:gd name="connsiteY7" fmla="*/ 1603374 h 4676774"/>
                <a:gd name="connsiteX8" fmla="*/ 2654300 w 5559425"/>
                <a:gd name="connsiteY8" fmla="*/ 1758949 h 4676774"/>
                <a:gd name="connsiteX9" fmla="*/ 2593975 w 5559425"/>
                <a:gd name="connsiteY9" fmla="*/ 1771649 h 4676774"/>
                <a:gd name="connsiteX10" fmla="*/ 2540000 w 5559425"/>
                <a:gd name="connsiteY10" fmla="*/ 1787524 h 4676774"/>
                <a:gd name="connsiteX11" fmla="*/ 2492375 w 5559425"/>
                <a:gd name="connsiteY11" fmla="*/ 1806574 h 4676774"/>
                <a:gd name="connsiteX12" fmla="*/ 2444750 w 5559425"/>
                <a:gd name="connsiteY12" fmla="*/ 1828799 h 4676774"/>
                <a:gd name="connsiteX13" fmla="*/ 2400300 w 5559425"/>
                <a:gd name="connsiteY13" fmla="*/ 1854199 h 4676774"/>
                <a:gd name="connsiteX14" fmla="*/ 2362200 w 5559425"/>
                <a:gd name="connsiteY14" fmla="*/ 1879599 h 4676774"/>
                <a:gd name="connsiteX15" fmla="*/ 2327275 w 5559425"/>
                <a:gd name="connsiteY15" fmla="*/ 1911349 h 4676774"/>
                <a:gd name="connsiteX16" fmla="*/ 2292350 w 5559425"/>
                <a:gd name="connsiteY16" fmla="*/ 1943099 h 4676774"/>
                <a:gd name="connsiteX17" fmla="*/ 2266950 w 5559425"/>
                <a:gd name="connsiteY17" fmla="*/ 1978024 h 4676774"/>
                <a:gd name="connsiteX18" fmla="*/ 2241550 w 5559425"/>
                <a:gd name="connsiteY18" fmla="*/ 2016124 h 4676774"/>
                <a:gd name="connsiteX19" fmla="*/ 2219325 w 5559425"/>
                <a:gd name="connsiteY19" fmla="*/ 2054224 h 4676774"/>
                <a:gd name="connsiteX20" fmla="*/ 2203450 w 5559425"/>
                <a:gd name="connsiteY20" fmla="*/ 2092324 h 4676774"/>
                <a:gd name="connsiteX21" fmla="*/ 2190750 w 5559425"/>
                <a:gd name="connsiteY21" fmla="*/ 2130424 h 4676774"/>
                <a:gd name="connsiteX22" fmla="*/ 2181225 w 5559425"/>
                <a:gd name="connsiteY22" fmla="*/ 2168524 h 4676774"/>
                <a:gd name="connsiteX23" fmla="*/ 2174875 w 5559425"/>
                <a:gd name="connsiteY23" fmla="*/ 2209799 h 4676774"/>
                <a:gd name="connsiteX24" fmla="*/ 2171700 w 5559425"/>
                <a:gd name="connsiteY24" fmla="*/ 2251074 h 4676774"/>
                <a:gd name="connsiteX25" fmla="*/ 2174875 w 5559425"/>
                <a:gd name="connsiteY25" fmla="*/ 2314574 h 4676774"/>
                <a:gd name="connsiteX26" fmla="*/ 2184400 w 5559425"/>
                <a:gd name="connsiteY26" fmla="*/ 2371724 h 4676774"/>
                <a:gd name="connsiteX27" fmla="*/ 2197100 w 5559425"/>
                <a:gd name="connsiteY27" fmla="*/ 2425699 h 4676774"/>
                <a:gd name="connsiteX28" fmla="*/ 2216150 w 5559425"/>
                <a:gd name="connsiteY28" fmla="*/ 2476499 h 4676774"/>
                <a:gd name="connsiteX29" fmla="*/ 2238375 w 5559425"/>
                <a:gd name="connsiteY29" fmla="*/ 2520949 h 4676774"/>
                <a:gd name="connsiteX30" fmla="*/ 2266950 w 5559425"/>
                <a:gd name="connsiteY30" fmla="*/ 2562224 h 4676774"/>
                <a:gd name="connsiteX31" fmla="*/ 2298700 w 5559425"/>
                <a:gd name="connsiteY31" fmla="*/ 2603499 h 4676774"/>
                <a:gd name="connsiteX32" fmla="*/ 2333625 w 5559425"/>
                <a:gd name="connsiteY32" fmla="*/ 2638424 h 4676774"/>
                <a:gd name="connsiteX33" fmla="*/ 2371725 w 5559425"/>
                <a:gd name="connsiteY33" fmla="*/ 2670174 h 4676774"/>
                <a:gd name="connsiteX34" fmla="*/ 2413000 w 5559425"/>
                <a:gd name="connsiteY34" fmla="*/ 2701924 h 4676774"/>
                <a:gd name="connsiteX35" fmla="*/ 2457450 w 5559425"/>
                <a:gd name="connsiteY35" fmla="*/ 2730499 h 4676774"/>
                <a:gd name="connsiteX36" fmla="*/ 2501900 w 5559425"/>
                <a:gd name="connsiteY36" fmla="*/ 2755899 h 4676774"/>
                <a:gd name="connsiteX37" fmla="*/ 2600325 w 5559425"/>
                <a:gd name="connsiteY37" fmla="*/ 2803524 h 4676774"/>
                <a:gd name="connsiteX38" fmla="*/ 2701925 w 5559425"/>
                <a:gd name="connsiteY38" fmla="*/ 2844799 h 4676774"/>
                <a:gd name="connsiteX39" fmla="*/ 2790825 w 5559425"/>
                <a:gd name="connsiteY39" fmla="*/ 2882899 h 4676774"/>
                <a:gd name="connsiteX40" fmla="*/ 2863850 w 5559425"/>
                <a:gd name="connsiteY40" fmla="*/ 2920999 h 4676774"/>
                <a:gd name="connsiteX41" fmla="*/ 2924175 w 5559425"/>
                <a:gd name="connsiteY41" fmla="*/ 2955924 h 4676774"/>
                <a:gd name="connsiteX42" fmla="*/ 2946400 w 5559425"/>
                <a:gd name="connsiteY42" fmla="*/ 2974974 h 4676774"/>
                <a:gd name="connsiteX43" fmla="*/ 2968625 w 5559425"/>
                <a:gd name="connsiteY43" fmla="*/ 2994024 h 4676774"/>
                <a:gd name="connsiteX44" fmla="*/ 2984500 w 5559425"/>
                <a:gd name="connsiteY44" fmla="*/ 3009899 h 4676774"/>
                <a:gd name="connsiteX45" fmla="*/ 3000375 w 5559425"/>
                <a:gd name="connsiteY45" fmla="*/ 3032124 h 4676774"/>
                <a:gd name="connsiteX46" fmla="*/ 3013075 w 5559425"/>
                <a:gd name="connsiteY46" fmla="*/ 3051174 h 4676774"/>
                <a:gd name="connsiteX47" fmla="*/ 3022600 w 5559425"/>
                <a:gd name="connsiteY47" fmla="*/ 3073399 h 4676774"/>
                <a:gd name="connsiteX48" fmla="*/ 3028950 w 5559425"/>
                <a:gd name="connsiteY48" fmla="*/ 3095624 h 4676774"/>
                <a:gd name="connsiteX49" fmla="*/ 3035300 w 5559425"/>
                <a:gd name="connsiteY49" fmla="*/ 3121024 h 4676774"/>
                <a:gd name="connsiteX50" fmla="*/ 3038475 w 5559425"/>
                <a:gd name="connsiteY50" fmla="*/ 3146424 h 4676774"/>
                <a:gd name="connsiteX51" fmla="*/ 3041650 w 5559425"/>
                <a:gd name="connsiteY51" fmla="*/ 3171824 h 4676774"/>
                <a:gd name="connsiteX52" fmla="*/ 3038475 w 5559425"/>
                <a:gd name="connsiteY52" fmla="*/ 3203574 h 4676774"/>
                <a:gd name="connsiteX53" fmla="*/ 3032125 w 5559425"/>
                <a:gd name="connsiteY53" fmla="*/ 3232149 h 4676774"/>
                <a:gd name="connsiteX54" fmla="*/ 3025775 w 5559425"/>
                <a:gd name="connsiteY54" fmla="*/ 3257549 h 4676774"/>
                <a:gd name="connsiteX55" fmla="*/ 3013075 w 5559425"/>
                <a:gd name="connsiteY55" fmla="*/ 3279774 h 4676774"/>
                <a:gd name="connsiteX56" fmla="*/ 2997200 w 5559425"/>
                <a:gd name="connsiteY56" fmla="*/ 3301999 h 4676774"/>
                <a:gd name="connsiteX57" fmla="*/ 2978150 w 5559425"/>
                <a:gd name="connsiteY57" fmla="*/ 3317874 h 4676774"/>
                <a:gd name="connsiteX58" fmla="*/ 2955925 w 5559425"/>
                <a:gd name="connsiteY58" fmla="*/ 3333749 h 4676774"/>
                <a:gd name="connsiteX59" fmla="*/ 2927350 w 5559425"/>
                <a:gd name="connsiteY59" fmla="*/ 3349624 h 4676774"/>
                <a:gd name="connsiteX60" fmla="*/ 2898775 w 5559425"/>
                <a:gd name="connsiteY60" fmla="*/ 3359149 h 4676774"/>
                <a:gd name="connsiteX61" fmla="*/ 2870200 w 5559425"/>
                <a:gd name="connsiteY61" fmla="*/ 3371849 h 4676774"/>
                <a:gd name="connsiteX62" fmla="*/ 2803525 w 5559425"/>
                <a:gd name="connsiteY62" fmla="*/ 3384549 h 4676774"/>
                <a:gd name="connsiteX63" fmla="*/ 2733675 w 5559425"/>
                <a:gd name="connsiteY63" fmla="*/ 3394074 h 4676774"/>
                <a:gd name="connsiteX64" fmla="*/ 2657475 w 5559425"/>
                <a:gd name="connsiteY64" fmla="*/ 3397249 h 4676774"/>
                <a:gd name="connsiteX65" fmla="*/ 2581275 w 5559425"/>
                <a:gd name="connsiteY65" fmla="*/ 3397249 h 4676774"/>
                <a:gd name="connsiteX66" fmla="*/ 2517775 w 5559425"/>
                <a:gd name="connsiteY66" fmla="*/ 3390899 h 4676774"/>
                <a:gd name="connsiteX67" fmla="*/ 2457450 w 5559425"/>
                <a:gd name="connsiteY67" fmla="*/ 3384549 h 4676774"/>
                <a:gd name="connsiteX68" fmla="*/ 2406650 w 5559425"/>
                <a:gd name="connsiteY68" fmla="*/ 3375024 h 4676774"/>
                <a:gd name="connsiteX69" fmla="*/ 2324100 w 5559425"/>
                <a:gd name="connsiteY69" fmla="*/ 3349624 h 4676774"/>
                <a:gd name="connsiteX70" fmla="*/ 2257425 w 5559425"/>
                <a:gd name="connsiteY70" fmla="*/ 3324224 h 4676774"/>
                <a:gd name="connsiteX71" fmla="*/ 2232025 w 5559425"/>
                <a:gd name="connsiteY71" fmla="*/ 3314699 h 4676774"/>
                <a:gd name="connsiteX72" fmla="*/ 2212975 w 5559425"/>
                <a:gd name="connsiteY72" fmla="*/ 3308349 h 4676774"/>
                <a:gd name="connsiteX73" fmla="*/ 2203450 w 5559425"/>
                <a:gd name="connsiteY73" fmla="*/ 3311524 h 4676774"/>
                <a:gd name="connsiteX74" fmla="*/ 2193925 w 5559425"/>
                <a:gd name="connsiteY74" fmla="*/ 3317874 h 4676774"/>
                <a:gd name="connsiteX75" fmla="*/ 2184400 w 5559425"/>
                <a:gd name="connsiteY75" fmla="*/ 3330574 h 4676774"/>
                <a:gd name="connsiteX76" fmla="*/ 2174875 w 5559425"/>
                <a:gd name="connsiteY76" fmla="*/ 3346449 h 4676774"/>
                <a:gd name="connsiteX77" fmla="*/ 2159000 w 5559425"/>
                <a:gd name="connsiteY77" fmla="*/ 3390899 h 4676774"/>
                <a:gd name="connsiteX78" fmla="*/ 2146300 w 5559425"/>
                <a:gd name="connsiteY78" fmla="*/ 3441699 h 4676774"/>
                <a:gd name="connsiteX79" fmla="*/ 2133600 w 5559425"/>
                <a:gd name="connsiteY79" fmla="*/ 3495674 h 4676774"/>
                <a:gd name="connsiteX80" fmla="*/ 2130425 w 5559425"/>
                <a:gd name="connsiteY80" fmla="*/ 3546474 h 4676774"/>
                <a:gd name="connsiteX81" fmla="*/ 2130425 w 5559425"/>
                <a:gd name="connsiteY81" fmla="*/ 3568699 h 4676774"/>
                <a:gd name="connsiteX82" fmla="*/ 2130425 w 5559425"/>
                <a:gd name="connsiteY82" fmla="*/ 3587749 h 4676774"/>
                <a:gd name="connsiteX83" fmla="*/ 2133600 w 5559425"/>
                <a:gd name="connsiteY83" fmla="*/ 3600449 h 4676774"/>
                <a:gd name="connsiteX84" fmla="*/ 2139950 w 5559425"/>
                <a:gd name="connsiteY84" fmla="*/ 3606799 h 4676774"/>
                <a:gd name="connsiteX85" fmla="*/ 2168525 w 5559425"/>
                <a:gd name="connsiteY85" fmla="*/ 3622674 h 4676774"/>
                <a:gd name="connsiteX86" fmla="*/ 2203450 w 5559425"/>
                <a:gd name="connsiteY86" fmla="*/ 3641724 h 4676774"/>
                <a:gd name="connsiteX87" fmla="*/ 2247900 w 5559425"/>
                <a:gd name="connsiteY87" fmla="*/ 3657599 h 4676774"/>
                <a:gd name="connsiteX88" fmla="*/ 2301875 w 5559425"/>
                <a:gd name="connsiteY88" fmla="*/ 3673474 h 4676774"/>
                <a:gd name="connsiteX89" fmla="*/ 2362200 w 5559425"/>
                <a:gd name="connsiteY89" fmla="*/ 3689349 h 4676774"/>
                <a:gd name="connsiteX90" fmla="*/ 2432050 w 5559425"/>
                <a:gd name="connsiteY90" fmla="*/ 3702049 h 4676774"/>
                <a:gd name="connsiteX91" fmla="*/ 2511425 w 5559425"/>
                <a:gd name="connsiteY91" fmla="*/ 3711574 h 4676774"/>
                <a:gd name="connsiteX92" fmla="*/ 2597150 w 5559425"/>
                <a:gd name="connsiteY92" fmla="*/ 3717924 h 4676774"/>
                <a:gd name="connsiteX93" fmla="*/ 2597150 w 5559425"/>
                <a:gd name="connsiteY93" fmla="*/ 3829049 h 4676774"/>
                <a:gd name="connsiteX94" fmla="*/ 2597150 w 5559425"/>
                <a:gd name="connsiteY94" fmla="*/ 3860799 h 4676774"/>
                <a:gd name="connsiteX95" fmla="*/ 2603500 w 5559425"/>
                <a:gd name="connsiteY95" fmla="*/ 3886199 h 4676774"/>
                <a:gd name="connsiteX96" fmla="*/ 2609850 w 5559425"/>
                <a:gd name="connsiteY96" fmla="*/ 3905249 h 4676774"/>
                <a:gd name="connsiteX97" fmla="*/ 2619375 w 5559425"/>
                <a:gd name="connsiteY97" fmla="*/ 3921124 h 4676774"/>
                <a:gd name="connsiteX98" fmla="*/ 2632075 w 5559425"/>
                <a:gd name="connsiteY98" fmla="*/ 3930649 h 4676774"/>
                <a:gd name="connsiteX99" fmla="*/ 2647950 w 5559425"/>
                <a:gd name="connsiteY99" fmla="*/ 3936999 h 4676774"/>
                <a:gd name="connsiteX100" fmla="*/ 2670175 w 5559425"/>
                <a:gd name="connsiteY100" fmla="*/ 3940174 h 4676774"/>
                <a:gd name="connsiteX101" fmla="*/ 2695575 w 5559425"/>
                <a:gd name="connsiteY101" fmla="*/ 3940174 h 4676774"/>
                <a:gd name="connsiteX102" fmla="*/ 2879725 w 5559425"/>
                <a:gd name="connsiteY102" fmla="*/ 3940174 h 4676774"/>
                <a:gd name="connsiteX103" fmla="*/ 2905125 w 5559425"/>
                <a:gd name="connsiteY103" fmla="*/ 3940174 h 4676774"/>
                <a:gd name="connsiteX104" fmla="*/ 2924175 w 5559425"/>
                <a:gd name="connsiteY104" fmla="*/ 3936999 h 4676774"/>
                <a:gd name="connsiteX105" fmla="*/ 2940050 w 5559425"/>
                <a:gd name="connsiteY105" fmla="*/ 3930649 h 4676774"/>
                <a:gd name="connsiteX106" fmla="*/ 2946400 w 5559425"/>
                <a:gd name="connsiteY106" fmla="*/ 3924299 h 4676774"/>
                <a:gd name="connsiteX107" fmla="*/ 2952750 w 5559425"/>
                <a:gd name="connsiteY107" fmla="*/ 3911599 h 4676774"/>
                <a:gd name="connsiteX108" fmla="*/ 2959100 w 5559425"/>
                <a:gd name="connsiteY108" fmla="*/ 3892549 h 4676774"/>
                <a:gd name="connsiteX109" fmla="*/ 2959100 w 5559425"/>
                <a:gd name="connsiteY109" fmla="*/ 3870324 h 4676774"/>
                <a:gd name="connsiteX110" fmla="*/ 2962275 w 5559425"/>
                <a:gd name="connsiteY110" fmla="*/ 3841749 h 4676774"/>
                <a:gd name="connsiteX111" fmla="*/ 2962275 w 5559425"/>
                <a:gd name="connsiteY111" fmla="*/ 3689349 h 4676774"/>
                <a:gd name="connsiteX112" fmla="*/ 3009900 w 5559425"/>
                <a:gd name="connsiteY112" fmla="*/ 3679824 h 4676774"/>
                <a:gd name="connsiteX113" fmla="*/ 3057525 w 5559425"/>
                <a:gd name="connsiteY113" fmla="*/ 3663949 h 4676774"/>
                <a:gd name="connsiteX114" fmla="*/ 3101975 w 5559425"/>
                <a:gd name="connsiteY114" fmla="*/ 3648074 h 4676774"/>
                <a:gd name="connsiteX115" fmla="*/ 3146425 w 5559425"/>
                <a:gd name="connsiteY115" fmla="*/ 3629024 h 4676774"/>
                <a:gd name="connsiteX116" fmla="*/ 3187700 w 5559425"/>
                <a:gd name="connsiteY116" fmla="*/ 3609974 h 4676774"/>
                <a:gd name="connsiteX117" fmla="*/ 3225800 w 5559425"/>
                <a:gd name="connsiteY117" fmla="*/ 3584574 h 4676774"/>
                <a:gd name="connsiteX118" fmla="*/ 3260725 w 5559425"/>
                <a:gd name="connsiteY118" fmla="*/ 3555999 h 4676774"/>
                <a:gd name="connsiteX119" fmla="*/ 3295650 w 5559425"/>
                <a:gd name="connsiteY119" fmla="*/ 3527424 h 4676774"/>
                <a:gd name="connsiteX120" fmla="*/ 3324225 w 5559425"/>
                <a:gd name="connsiteY120" fmla="*/ 3492499 h 4676774"/>
                <a:gd name="connsiteX121" fmla="*/ 3349625 w 5559425"/>
                <a:gd name="connsiteY121" fmla="*/ 3454399 h 4676774"/>
                <a:gd name="connsiteX122" fmla="*/ 3371850 w 5559425"/>
                <a:gd name="connsiteY122" fmla="*/ 3413124 h 4676774"/>
                <a:gd name="connsiteX123" fmla="*/ 3390900 w 5559425"/>
                <a:gd name="connsiteY123" fmla="*/ 3371849 h 4676774"/>
                <a:gd name="connsiteX124" fmla="*/ 3406775 w 5559425"/>
                <a:gd name="connsiteY124" fmla="*/ 3324224 h 4676774"/>
                <a:gd name="connsiteX125" fmla="*/ 3419475 w 5559425"/>
                <a:gd name="connsiteY125" fmla="*/ 3270249 h 4676774"/>
                <a:gd name="connsiteX126" fmla="*/ 3425825 w 5559425"/>
                <a:gd name="connsiteY126" fmla="*/ 3216274 h 4676774"/>
                <a:gd name="connsiteX127" fmla="*/ 3429000 w 5559425"/>
                <a:gd name="connsiteY127" fmla="*/ 3155949 h 4676774"/>
                <a:gd name="connsiteX128" fmla="*/ 3425825 w 5559425"/>
                <a:gd name="connsiteY128" fmla="*/ 3101974 h 4676774"/>
                <a:gd name="connsiteX129" fmla="*/ 3419475 w 5559425"/>
                <a:gd name="connsiteY129" fmla="*/ 3051174 h 4676774"/>
                <a:gd name="connsiteX130" fmla="*/ 3406775 w 5559425"/>
                <a:gd name="connsiteY130" fmla="*/ 3003549 h 4676774"/>
                <a:gd name="connsiteX131" fmla="*/ 3394075 w 5559425"/>
                <a:gd name="connsiteY131" fmla="*/ 2955924 h 4676774"/>
                <a:gd name="connsiteX132" fmla="*/ 3371850 w 5559425"/>
                <a:gd name="connsiteY132" fmla="*/ 2911474 h 4676774"/>
                <a:gd name="connsiteX133" fmla="*/ 3349625 w 5559425"/>
                <a:gd name="connsiteY133" fmla="*/ 2870199 h 4676774"/>
                <a:gd name="connsiteX134" fmla="*/ 3317875 w 5559425"/>
                <a:gd name="connsiteY134" fmla="*/ 2828924 h 4676774"/>
                <a:gd name="connsiteX135" fmla="*/ 3286125 w 5559425"/>
                <a:gd name="connsiteY135" fmla="*/ 2790824 h 4676774"/>
                <a:gd name="connsiteX136" fmla="*/ 3248025 w 5559425"/>
                <a:gd name="connsiteY136" fmla="*/ 2755899 h 4676774"/>
                <a:gd name="connsiteX137" fmla="*/ 3206750 w 5559425"/>
                <a:gd name="connsiteY137" fmla="*/ 2720974 h 4676774"/>
                <a:gd name="connsiteX138" fmla="*/ 3162300 w 5559425"/>
                <a:gd name="connsiteY138" fmla="*/ 2689224 h 4676774"/>
                <a:gd name="connsiteX139" fmla="*/ 3114675 w 5559425"/>
                <a:gd name="connsiteY139" fmla="*/ 2657474 h 4676774"/>
                <a:gd name="connsiteX140" fmla="*/ 3063875 w 5559425"/>
                <a:gd name="connsiteY140" fmla="*/ 2625724 h 4676774"/>
                <a:gd name="connsiteX141" fmla="*/ 3006725 w 5559425"/>
                <a:gd name="connsiteY141" fmla="*/ 2597149 h 4676774"/>
                <a:gd name="connsiteX142" fmla="*/ 2946400 w 5559425"/>
                <a:gd name="connsiteY142" fmla="*/ 2568574 h 4676774"/>
                <a:gd name="connsiteX143" fmla="*/ 2886075 w 5559425"/>
                <a:gd name="connsiteY143" fmla="*/ 2539999 h 4676774"/>
                <a:gd name="connsiteX144" fmla="*/ 2806700 w 5559425"/>
                <a:gd name="connsiteY144" fmla="*/ 2508249 h 4676774"/>
                <a:gd name="connsiteX145" fmla="*/ 2740025 w 5559425"/>
                <a:gd name="connsiteY145" fmla="*/ 2476499 h 4676774"/>
                <a:gd name="connsiteX146" fmla="*/ 2682875 w 5559425"/>
                <a:gd name="connsiteY146" fmla="*/ 2441574 h 4676774"/>
                <a:gd name="connsiteX147" fmla="*/ 2635250 w 5559425"/>
                <a:gd name="connsiteY147" fmla="*/ 2409824 h 4676774"/>
                <a:gd name="connsiteX148" fmla="*/ 2616200 w 5559425"/>
                <a:gd name="connsiteY148" fmla="*/ 2393949 h 4676774"/>
                <a:gd name="connsiteX149" fmla="*/ 2600325 w 5559425"/>
                <a:gd name="connsiteY149" fmla="*/ 2378074 h 4676774"/>
                <a:gd name="connsiteX150" fmla="*/ 2587625 w 5559425"/>
                <a:gd name="connsiteY150" fmla="*/ 2359024 h 4676774"/>
                <a:gd name="connsiteX151" fmla="*/ 2574925 w 5559425"/>
                <a:gd name="connsiteY151" fmla="*/ 2339974 h 4676774"/>
                <a:gd name="connsiteX152" fmla="*/ 2565400 w 5559425"/>
                <a:gd name="connsiteY152" fmla="*/ 2320924 h 4676774"/>
                <a:gd name="connsiteX153" fmla="*/ 2559050 w 5559425"/>
                <a:gd name="connsiteY153" fmla="*/ 2298699 h 4676774"/>
                <a:gd name="connsiteX154" fmla="*/ 2555875 w 5559425"/>
                <a:gd name="connsiteY154" fmla="*/ 2276474 h 4676774"/>
                <a:gd name="connsiteX155" fmla="*/ 2552700 w 5559425"/>
                <a:gd name="connsiteY155" fmla="*/ 2251074 h 4676774"/>
                <a:gd name="connsiteX156" fmla="*/ 2555875 w 5559425"/>
                <a:gd name="connsiteY156" fmla="*/ 2228849 h 4676774"/>
                <a:gd name="connsiteX157" fmla="*/ 2559050 w 5559425"/>
                <a:gd name="connsiteY157" fmla="*/ 2206624 h 4676774"/>
                <a:gd name="connsiteX158" fmla="*/ 2562225 w 5559425"/>
                <a:gd name="connsiteY158" fmla="*/ 2184399 h 4676774"/>
                <a:gd name="connsiteX159" fmla="*/ 2571750 w 5559425"/>
                <a:gd name="connsiteY159" fmla="*/ 2162174 h 4676774"/>
                <a:gd name="connsiteX160" fmla="*/ 2581275 w 5559425"/>
                <a:gd name="connsiteY160" fmla="*/ 2143124 h 4676774"/>
                <a:gd name="connsiteX161" fmla="*/ 2593975 w 5559425"/>
                <a:gd name="connsiteY161" fmla="*/ 2124074 h 4676774"/>
                <a:gd name="connsiteX162" fmla="*/ 2609850 w 5559425"/>
                <a:gd name="connsiteY162" fmla="*/ 2108199 h 4676774"/>
                <a:gd name="connsiteX163" fmla="*/ 2625725 w 5559425"/>
                <a:gd name="connsiteY163" fmla="*/ 2092324 h 4676774"/>
                <a:gd name="connsiteX164" fmla="*/ 2644775 w 5559425"/>
                <a:gd name="connsiteY164" fmla="*/ 2079624 h 4676774"/>
                <a:gd name="connsiteX165" fmla="*/ 2667000 w 5559425"/>
                <a:gd name="connsiteY165" fmla="*/ 2066924 h 4676774"/>
                <a:gd name="connsiteX166" fmla="*/ 2695575 w 5559425"/>
                <a:gd name="connsiteY166" fmla="*/ 2057399 h 4676774"/>
                <a:gd name="connsiteX167" fmla="*/ 2724150 w 5559425"/>
                <a:gd name="connsiteY167" fmla="*/ 2047874 h 4676774"/>
                <a:gd name="connsiteX168" fmla="*/ 2759075 w 5559425"/>
                <a:gd name="connsiteY168" fmla="*/ 2041524 h 4676774"/>
                <a:gd name="connsiteX169" fmla="*/ 2797175 w 5559425"/>
                <a:gd name="connsiteY169" fmla="*/ 2038349 h 4676774"/>
                <a:gd name="connsiteX170" fmla="*/ 2838450 w 5559425"/>
                <a:gd name="connsiteY170" fmla="*/ 2035174 h 4676774"/>
                <a:gd name="connsiteX171" fmla="*/ 2886075 w 5559425"/>
                <a:gd name="connsiteY171" fmla="*/ 2035174 h 4676774"/>
                <a:gd name="connsiteX172" fmla="*/ 2933700 w 5559425"/>
                <a:gd name="connsiteY172" fmla="*/ 2035174 h 4676774"/>
                <a:gd name="connsiteX173" fmla="*/ 2981325 w 5559425"/>
                <a:gd name="connsiteY173" fmla="*/ 2038349 h 4676774"/>
                <a:gd name="connsiteX174" fmla="*/ 3032125 w 5559425"/>
                <a:gd name="connsiteY174" fmla="*/ 2044699 h 4676774"/>
                <a:gd name="connsiteX175" fmla="*/ 3079750 w 5559425"/>
                <a:gd name="connsiteY175" fmla="*/ 2054224 h 4676774"/>
                <a:gd name="connsiteX176" fmla="*/ 3165475 w 5559425"/>
                <a:gd name="connsiteY176" fmla="*/ 2073274 h 4676774"/>
                <a:gd name="connsiteX177" fmla="*/ 3225800 w 5559425"/>
                <a:gd name="connsiteY177" fmla="*/ 2089149 h 4676774"/>
                <a:gd name="connsiteX178" fmla="*/ 3238500 w 5559425"/>
                <a:gd name="connsiteY178" fmla="*/ 2089149 h 4676774"/>
                <a:gd name="connsiteX179" fmla="*/ 3251200 w 5559425"/>
                <a:gd name="connsiteY179" fmla="*/ 2082799 h 4676774"/>
                <a:gd name="connsiteX180" fmla="*/ 3260725 w 5559425"/>
                <a:gd name="connsiteY180" fmla="*/ 2073274 h 4676774"/>
                <a:gd name="connsiteX181" fmla="*/ 3273425 w 5559425"/>
                <a:gd name="connsiteY181" fmla="*/ 2054224 h 4676774"/>
                <a:gd name="connsiteX182" fmla="*/ 3295650 w 5559425"/>
                <a:gd name="connsiteY182" fmla="*/ 2006599 h 4676774"/>
                <a:gd name="connsiteX183" fmla="*/ 3311525 w 5559425"/>
                <a:gd name="connsiteY183" fmla="*/ 1958974 h 4676774"/>
                <a:gd name="connsiteX184" fmla="*/ 3321050 w 5559425"/>
                <a:gd name="connsiteY184" fmla="*/ 1904999 h 4676774"/>
                <a:gd name="connsiteX185" fmla="*/ 3324225 w 5559425"/>
                <a:gd name="connsiteY185" fmla="*/ 1857374 h 4676774"/>
                <a:gd name="connsiteX186" fmla="*/ 3324225 w 5559425"/>
                <a:gd name="connsiteY186" fmla="*/ 1835149 h 4676774"/>
                <a:gd name="connsiteX187" fmla="*/ 3317875 w 5559425"/>
                <a:gd name="connsiteY187" fmla="*/ 1819274 h 4676774"/>
                <a:gd name="connsiteX188" fmla="*/ 3311525 w 5559425"/>
                <a:gd name="connsiteY188" fmla="*/ 1806574 h 4676774"/>
                <a:gd name="connsiteX189" fmla="*/ 3298825 w 5559425"/>
                <a:gd name="connsiteY189" fmla="*/ 1797049 h 4676774"/>
                <a:gd name="connsiteX190" fmla="*/ 3254375 w 5559425"/>
                <a:gd name="connsiteY190" fmla="*/ 1784349 h 4676774"/>
                <a:gd name="connsiteX191" fmla="*/ 3197225 w 5559425"/>
                <a:gd name="connsiteY191" fmla="*/ 1768474 h 4676774"/>
                <a:gd name="connsiteX192" fmla="*/ 3159125 w 5559425"/>
                <a:gd name="connsiteY192" fmla="*/ 1762124 h 4676774"/>
                <a:gd name="connsiteX193" fmla="*/ 3117850 w 5559425"/>
                <a:gd name="connsiteY193" fmla="*/ 1755774 h 4676774"/>
                <a:gd name="connsiteX194" fmla="*/ 3019425 w 5559425"/>
                <a:gd name="connsiteY194" fmla="*/ 1746249 h 4676774"/>
                <a:gd name="connsiteX195" fmla="*/ 3019425 w 5559425"/>
                <a:gd name="connsiteY195" fmla="*/ 1609724 h 4676774"/>
                <a:gd name="connsiteX196" fmla="*/ 3019425 w 5559425"/>
                <a:gd name="connsiteY196" fmla="*/ 1555749 h 4676774"/>
                <a:gd name="connsiteX197" fmla="*/ 3016250 w 5559425"/>
                <a:gd name="connsiteY197" fmla="*/ 1533524 h 4676774"/>
                <a:gd name="connsiteX198" fmla="*/ 3009900 w 5559425"/>
                <a:gd name="connsiteY198" fmla="*/ 1520824 h 4676774"/>
                <a:gd name="connsiteX199" fmla="*/ 3003550 w 5559425"/>
                <a:gd name="connsiteY199" fmla="*/ 1511299 h 4676774"/>
                <a:gd name="connsiteX200" fmla="*/ 2990850 w 5559425"/>
                <a:gd name="connsiteY200" fmla="*/ 1501774 h 4676774"/>
                <a:gd name="connsiteX201" fmla="*/ 2968625 w 5559425"/>
                <a:gd name="connsiteY201" fmla="*/ 1498599 h 4676774"/>
                <a:gd name="connsiteX202" fmla="*/ 2943225 w 5559425"/>
                <a:gd name="connsiteY202" fmla="*/ 1498599 h 4676774"/>
                <a:gd name="connsiteX203" fmla="*/ 2762250 w 5559425"/>
                <a:gd name="connsiteY203" fmla="*/ 1498599 h 4676774"/>
                <a:gd name="connsiteX204" fmla="*/ 2077933 w 5559425"/>
                <a:gd name="connsiteY204" fmla="*/ 438148 h 4676774"/>
                <a:gd name="connsiteX205" fmla="*/ 2048669 w 5559425"/>
                <a:gd name="connsiteY205" fmla="*/ 467412 h 4676774"/>
                <a:gd name="connsiteX206" fmla="*/ 2048669 w 5559425"/>
                <a:gd name="connsiteY206" fmla="*/ 769928 h 4676774"/>
                <a:gd name="connsiteX207" fmla="*/ 2075397 w 5559425"/>
                <a:gd name="connsiteY207" fmla="*/ 778225 h 4676774"/>
                <a:gd name="connsiteX208" fmla="*/ 2174524 w 5559425"/>
                <a:gd name="connsiteY208" fmla="*/ 877352 h 4676774"/>
                <a:gd name="connsiteX209" fmla="*/ 2184888 w 5559425"/>
                <a:gd name="connsiteY209" fmla="*/ 928686 h 4676774"/>
                <a:gd name="connsiteX210" fmla="*/ 3371361 w 5559425"/>
                <a:gd name="connsiteY210" fmla="*/ 928686 h 4676774"/>
                <a:gd name="connsiteX211" fmla="*/ 3381725 w 5559425"/>
                <a:gd name="connsiteY211" fmla="*/ 877352 h 4676774"/>
                <a:gd name="connsiteX212" fmla="*/ 3480853 w 5559425"/>
                <a:gd name="connsiteY212" fmla="*/ 778224 h 4676774"/>
                <a:gd name="connsiteX213" fmla="*/ 3507582 w 5559425"/>
                <a:gd name="connsiteY213" fmla="*/ 769927 h 4676774"/>
                <a:gd name="connsiteX214" fmla="*/ 3507582 w 5559425"/>
                <a:gd name="connsiteY214" fmla="*/ 467412 h 4676774"/>
                <a:gd name="connsiteX215" fmla="*/ 3478318 w 5559425"/>
                <a:gd name="connsiteY215" fmla="*/ 438148 h 4676774"/>
                <a:gd name="connsiteX216" fmla="*/ 2060754 w 5559425"/>
                <a:gd name="connsiteY216" fmla="*/ 0 h 4676774"/>
                <a:gd name="connsiteX217" fmla="*/ 3495494 w 5559425"/>
                <a:gd name="connsiteY217" fmla="*/ 0 h 4676774"/>
                <a:gd name="connsiteX218" fmla="*/ 3949699 w 5559425"/>
                <a:gd name="connsiteY218" fmla="*/ 454204 h 4676774"/>
                <a:gd name="connsiteX219" fmla="*/ 3949699 w 5559425"/>
                <a:gd name="connsiteY219" fmla="*/ 772638 h 4676774"/>
                <a:gd name="connsiteX220" fmla="*/ 3967697 w 5559425"/>
                <a:gd name="connsiteY220" fmla="*/ 778224 h 4676774"/>
                <a:gd name="connsiteX221" fmla="*/ 4066824 w 5559425"/>
                <a:gd name="connsiteY221" fmla="*/ 877352 h 4676774"/>
                <a:gd name="connsiteX222" fmla="*/ 4077188 w 5559425"/>
                <a:gd name="connsiteY222" fmla="*/ 928686 h 4676774"/>
                <a:gd name="connsiteX223" fmla="*/ 5316011 w 5559425"/>
                <a:gd name="connsiteY223" fmla="*/ 928686 h 4676774"/>
                <a:gd name="connsiteX224" fmla="*/ 5559425 w 5559425"/>
                <a:gd name="connsiteY224" fmla="*/ 1172100 h 4676774"/>
                <a:gd name="connsiteX225" fmla="*/ 5559425 w 5559425"/>
                <a:gd name="connsiteY225" fmla="*/ 4355572 h 4676774"/>
                <a:gd name="connsiteX226" fmla="*/ 5316011 w 5559425"/>
                <a:gd name="connsiteY226" fmla="*/ 4598986 h 4676774"/>
                <a:gd name="connsiteX227" fmla="*/ 4950129 w 5559425"/>
                <a:gd name="connsiteY227" fmla="*/ 4598986 h 4676774"/>
                <a:gd name="connsiteX228" fmla="*/ 4924434 w 5559425"/>
                <a:gd name="connsiteY228" fmla="*/ 4637096 h 4676774"/>
                <a:gd name="connsiteX229" fmla="*/ 4828643 w 5559425"/>
                <a:gd name="connsiteY229" fmla="*/ 4676774 h 4676774"/>
                <a:gd name="connsiteX230" fmla="*/ 4572531 w 5559425"/>
                <a:gd name="connsiteY230" fmla="*/ 4676774 h 4676774"/>
                <a:gd name="connsiteX231" fmla="*/ 4476740 w 5559425"/>
                <a:gd name="connsiteY231" fmla="*/ 4637096 h 4676774"/>
                <a:gd name="connsiteX232" fmla="*/ 4451046 w 5559425"/>
                <a:gd name="connsiteY232" fmla="*/ 4598986 h 4676774"/>
                <a:gd name="connsiteX233" fmla="*/ 1063928 w 5559425"/>
                <a:gd name="connsiteY233" fmla="*/ 4598986 h 4676774"/>
                <a:gd name="connsiteX234" fmla="*/ 1038234 w 5559425"/>
                <a:gd name="connsiteY234" fmla="*/ 4637096 h 4676774"/>
                <a:gd name="connsiteX235" fmla="*/ 942443 w 5559425"/>
                <a:gd name="connsiteY235" fmla="*/ 4676774 h 4676774"/>
                <a:gd name="connsiteX236" fmla="*/ 686331 w 5559425"/>
                <a:gd name="connsiteY236" fmla="*/ 4676774 h 4676774"/>
                <a:gd name="connsiteX237" fmla="*/ 590540 w 5559425"/>
                <a:gd name="connsiteY237" fmla="*/ 4637096 h 4676774"/>
                <a:gd name="connsiteX238" fmla="*/ 564846 w 5559425"/>
                <a:gd name="connsiteY238" fmla="*/ 4598986 h 4676774"/>
                <a:gd name="connsiteX239" fmla="*/ 243414 w 5559425"/>
                <a:gd name="connsiteY239" fmla="*/ 4598986 h 4676774"/>
                <a:gd name="connsiteX240" fmla="*/ 0 w 5559425"/>
                <a:gd name="connsiteY240" fmla="*/ 4355572 h 4676774"/>
                <a:gd name="connsiteX241" fmla="*/ 0 w 5559425"/>
                <a:gd name="connsiteY241" fmla="*/ 1172100 h 4676774"/>
                <a:gd name="connsiteX242" fmla="*/ 243414 w 5559425"/>
                <a:gd name="connsiteY242" fmla="*/ 928686 h 4676774"/>
                <a:gd name="connsiteX243" fmla="*/ 1479061 w 5559425"/>
                <a:gd name="connsiteY243" fmla="*/ 928686 h 4676774"/>
                <a:gd name="connsiteX244" fmla="*/ 1489425 w 5559425"/>
                <a:gd name="connsiteY244" fmla="*/ 877352 h 4676774"/>
                <a:gd name="connsiteX245" fmla="*/ 1588552 w 5559425"/>
                <a:gd name="connsiteY245" fmla="*/ 778225 h 4676774"/>
                <a:gd name="connsiteX246" fmla="*/ 1606549 w 5559425"/>
                <a:gd name="connsiteY246" fmla="*/ 772638 h 4676774"/>
                <a:gd name="connsiteX247" fmla="*/ 1606549 w 5559425"/>
                <a:gd name="connsiteY247" fmla="*/ 454204 h 4676774"/>
                <a:gd name="connsiteX248" fmla="*/ 2060754 w 5559425"/>
                <a:gd name="connsiteY248" fmla="*/ 0 h 46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5559425" h="4676774">
                  <a:moveTo>
                    <a:pt x="2733675" y="1498599"/>
                  </a:moveTo>
                  <a:lnTo>
                    <a:pt x="2708275" y="1501774"/>
                  </a:lnTo>
                  <a:lnTo>
                    <a:pt x="2689225" y="1511299"/>
                  </a:lnTo>
                  <a:lnTo>
                    <a:pt x="2673350" y="1520824"/>
                  </a:lnTo>
                  <a:lnTo>
                    <a:pt x="2663825" y="1536699"/>
                  </a:lnTo>
                  <a:lnTo>
                    <a:pt x="2657475" y="1555749"/>
                  </a:lnTo>
                  <a:lnTo>
                    <a:pt x="2654300" y="1577974"/>
                  </a:lnTo>
                  <a:lnTo>
                    <a:pt x="2654300" y="1603374"/>
                  </a:lnTo>
                  <a:lnTo>
                    <a:pt x="2654300" y="1758949"/>
                  </a:lnTo>
                  <a:lnTo>
                    <a:pt x="2593975" y="1771649"/>
                  </a:lnTo>
                  <a:lnTo>
                    <a:pt x="2540000" y="1787524"/>
                  </a:lnTo>
                  <a:lnTo>
                    <a:pt x="2492375" y="1806574"/>
                  </a:lnTo>
                  <a:lnTo>
                    <a:pt x="2444750" y="1828799"/>
                  </a:lnTo>
                  <a:lnTo>
                    <a:pt x="2400300" y="1854199"/>
                  </a:lnTo>
                  <a:lnTo>
                    <a:pt x="2362200" y="1879599"/>
                  </a:lnTo>
                  <a:lnTo>
                    <a:pt x="2327275" y="1911349"/>
                  </a:lnTo>
                  <a:lnTo>
                    <a:pt x="2292350" y="1943099"/>
                  </a:lnTo>
                  <a:lnTo>
                    <a:pt x="2266950" y="1978024"/>
                  </a:lnTo>
                  <a:lnTo>
                    <a:pt x="2241550" y="2016124"/>
                  </a:lnTo>
                  <a:lnTo>
                    <a:pt x="2219325" y="2054224"/>
                  </a:lnTo>
                  <a:lnTo>
                    <a:pt x="2203450" y="2092324"/>
                  </a:lnTo>
                  <a:lnTo>
                    <a:pt x="2190750" y="2130424"/>
                  </a:lnTo>
                  <a:lnTo>
                    <a:pt x="2181225" y="2168524"/>
                  </a:lnTo>
                  <a:lnTo>
                    <a:pt x="2174875" y="2209799"/>
                  </a:lnTo>
                  <a:lnTo>
                    <a:pt x="2171700" y="2251074"/>
                  </a:lnTo>
                  <a:lnTo>
                    <a:pt x="2174875" y="2314574"/>
                  </a:lnTo>
                  <a:lnTo>
                    <a:pt x="2184400" y="2371724"/>
                  </a:lnTo>
                  <a:lnTo>
                    <a:pt x="2197100" y="2425699"/>
                  </a:lnTo>
                  <a:lnTo>
                    <a:pt x="2216150" y="2476499"/>
                  </a:lnTo>
                  <a:lnTo>
                    <a:pt x="2238375" y="2520949"/>
                  </a:lnTo>
                  <a:lnTo>
                    <a:pt x="2266950" y="2562224"/>
                  </a:lnTo>
                  <a:lnTo>
                    <a:pt x="2298700" y="2603499"/>
                  </a:lnTo>
                  <a:lnTo>
                    <a:pt x="2333625" y="2638424"/>
                  </a:lnTo>
                  <a:lnTo>
                    <a:pt x="2371725" y="2670174"/>
                  </a:lnTo>
                  <a:lnTo>
                    <a:pt x="2413000" y="2701924"/>
                  </a:lnTo>
                  <a:lnTo>
                    <a:pt x="2457450" y="2730499"/>
                  </a:lnTo>
                  <a:lnTo>
                    <a:pt x="2501900" y="2755899"/>
                  </a:lnTo>
                  <a:lnTo>
                    <a:pt x="2600325" y="2803524"/>
                  </a:lnTo>
                  <a:lnTo>
                    <a:pt x="2701925" y="2844799"/>
                  </a:lnTo>
                  <a:lnTo>
                    <a:pt x="2790825" y="2882899"/>
                  </a:lnTo>
                  <a:lnTo>
                    <a:pt x="2863850" y="2920999"/>
                  </a:lnTo>
                  <a:lnTo>
                    <a:pt x="2924175" y="2955924"/>
                  </a:lnTo>
                  <a:lnTo>
                    <a:pt x="2946400" y="2974974"/>
                  </a:lnTo>
                  <a:lnTo>
                    <a:pt x="2968625" y="2994024"/>
                  </a:lnTo>
                  <a:lnTo>
                    <a:pt x="2984500" y="3009899"/>
                  </a:lnTo>
                  <a:lnTo>
                    <a:pt x="3000375" y="3032124"/>
                  </a:lnTo>
                  <a:lnTo>
                    <a:pt x="3013075" y="3051174"/>
                  </a:lnTo>
                  <a:lnTo>
                    <a:pt x="3022600" y="3073399"/>
                  </a:lnTo>
                  <a:lnTo>
                    <a:pt x="3028950" y="3095624"/>
                  </a:lnTo>
                  <a:lnTo>
                    <a:pt x="3035300" y="3121024"/>
                  </a:lnTo>
                  <a:lnTo>
                    <a:pt x="3038475" y="3146424"/>
                  </a:lnTo>
                  <a:lnTo>
                    <a:pt x="3041650" y="3171824"/>
                  </a:lnTo>
                  <a:lnTo>
                    <a:pt x="3038475" y="3203574"/>
                  </a:lnTo>
                  <a:lnTo>
                    <a:pt x="3032125" y="3232149"/>
                  </a:lnTo>
                  <a:lnTo>
                    <a:pt x="3025775" y="3257549"/>
                  </a:lnTo>
                  <a:lnTo>
                    <a:pt x="3013075" y="3279774"/>
                  </a:lnTo>
                  <a:lnTo>
                    <a:pt x="2997200" y="3301999"/>
                  </a:lnTo>
                  <a:lnTo>
                    <a:pt x="2978150" y="3317874"/>
                  </a:lnTo>
                  <a:lnTo>
                    <a:pt x="2955925" y="3333749"/>
                  </a:lnTo>
                  <a:lnTo>
                    <a:pt x="2927350" y="3349624"/>
                  </a:lnTo>
                  <a:lnTo>
                    <a:pt x="2898775" y="3359149"/>
                  </a:lnTo>
                  <a:lnTo>
                    <a:pt x="2870200" y="3371849"/>
                  </a:lnTo>
                  <a:lnTo>
                    <a:pt x="2803525" y="3384549"/>
                  </a:lnTo>
                  <a:lnTo>
                    <a:pt x="2733675" y="3394074"/>
                  </a:lnTo>
                  <a:lnTo>
                    <a:pt x="2657475" y="3397249"/>
                  </a:lnTo>
                  <a:lnTo>
                    <a:pt x="2581275" y="3397249"/>
                  </a:lnTo>
                  <a:lnTo>
                    <a:pt x="2517775" y="3390899"/>
                  </a:lnTo>
                  <a:lnTo>
                    <a:pt x="2457450" y="3384549"/>
                  </a:lnTo>
                  <a:lnTo>
                    <a:pt x="2406650" y="3375024"/>
                  </a:lnTo>
                  <a:lnTo>
                    <a:pt x="2324100" y="3349624"/>
                  </a:lnTo>
                  <a:lnTo>
                    <a:pt x="2257425" y="3324224"/>
                  </a:lnTo>
                  <a:lnTo>
                    <a:pt x="2232025" y="3314699"/>
                  </a:lnTo>
                  <a:lnTo>
                    <a:pt x="2212975" y="3308349"/>
                  </a:lnTo>
                  <a:lnTo>
                    <a:pt x="2203450" y="3311524"/>
                  </a:lnTo>
                  <a:lnTo>
                    <a:pt x="2193925" y="3317874"/>
                  </a:lnTo>
                  <a:lnTo>
                    <a:pt x="2184400" y="3330574"/>
                  </a:lnTo>
                  <a:lnTo>
                    <a:pt x="2174875" y="3346449"/>
                  </a:lnTo>
                  <a:lnTo>
                    <a:pt x="2159000" y="3390899"/>
                  </a:lnTo>
                  <a:lnTo>
                    <a:pt x="2146300" y="3441699"/>
                  </a:lnTo>
                  <a:lnTo>
                    <a:pt x="2133600" y="3495674"/>
                  </a:lnTo>
                  <a:lnTo>
                    <a:pt x="2130425" y="3546474"/>
                  </a:lnTo>
                  <a:lnTo>
                    <a:pt x="2130425" y="3568699"/>
                  </a:lnTo>
                  <a:lnTo>
                    <a:pt x="2130425" y="3587749"/>
                  </a:lnTo>
                  <a:lnTo>
                    <a:pt x="2133600" y="3600449"/>
                  </a:lnTo>
                  <a:lnTo>
                    <a:pt x="2139950" y="3606799"/>
                  </a:lnTo>
                  <a:lnTo>
                    <a:pt x="2168525" y="3622674"/>
                  </a:lnTo>
                  <a:lnTo>
                    <a:pt x="2203450" y="3641724"/>
                  </a:lnTo>
                  <a:lnTo>
                    <a:pt x="2247900" y="3657599"/>
                  </a:lnTo>
                  <a:lnTo>
                    <a:pt x="2301875" y="3673474"/>
                  </a:lnTo>
                  <a:lnTo>
                    <a:pt x="2362200" y="3689349"/>
                  </a:lnTo>
                  <a:lnTo>
                    <a:pt x="2432050" y="3702049"/>
                  </a:lnTo>
                  <a:lnTo>
                    <a:pt x="2511425" y="3711574"/>
                  </a:lnTo>
                  <a:lnTo>
                    <a:pt x="2597150" y="3717924"/>
                  </a:lnTo>
                  <a:lnTo>
                    <a:pt x="2597150" y="3829049"/>
                  </a:lnTo>
                  <a:lnTo>
                    <a:pt x="2597150" y="3860799"/>
                  </a:lnTo>
                  <a:lnTo>
                    <a:pt x="2603500" y="3886199"/>
                  </a:lnTo>
                  <a:lnTo>
                    <a:pt x="2609850" y="3905249"/>
                  </a:lnTo>
                  <a:lnTo>
                    <a:pt x="2619375" y="3921124"/>
                  </a:lnTo>
                  <a:lnTo>
                    <a:pt x="2632075" y="3930649"/>
                  </a:lnTo>
                  <a:lnTo>
                    <a:pt x="2647950" y="3936999"/>
                  </a:lnTo>
                  <a:lnTo>
                    <a:pt x="2670175" y="3940174"/>
                  </a:lnTo>
                  <a:lnTo>
                    <a:pt x="2695575" y="3940174"/>
                  </a:lnTo>
                  <a:lnTo>
                    <a:pt x="2879725" y="3940174"/>
                  </a:lnTo>
                  <a:lnTo>
                    <a:pt x="2905125" y="3940174"/>
                  </a:lnTo>
                  <a:lnTo>
                    <a:pt x="2924175" y="3936999"/>
                  </a:lnTo>
                  <a:lnTo>
                    <a:pt x="2940050" y="3930649"/>
                  </a:lnTo>
                  <a:lnTo>
                    <a:pt x="2946400" y="3924299"/>
                  </a:lnTo>
                  <a:lnTo>
                    <a:pt x="2952750" y="3911599"/>
                  </a:lnTo>
                  <a:lnTo>
                    <a:pt x="2959100" y="3892549"/>
                  </a:lnTo>
                  <a:lnTo>
                    <a:pt x="2959100" y="3870324"/>
                  </a:lnTo>
                  <a:lnTo>
                    <a:pt x="2962275" y="3841749"/>
                  </a:lnTo>
                  <a:lnTo>
                    <a:pt x="2962275" y="3689349"/>
                  </a:lnTo>
                  <a:lnTo>
                    <a:pt x="3009900" y="3679824"/>
                  </a:lnTo>
                  <a:lnTo>
                    <a:pt x="3057525" y="3663949"/>
                  </a:lnTo>
                  <a:lnTo>
                    <a:pt x="3101975" y="3648074"/>
                  </a:lnTo>
                  <a:lnTo>
                    <a:pt x="3146425" y="3629024"/>
                  </a:lnTo>
                  <a:lnTo>
                    <a:pt x="3187700" y="3609974"/>
                  </a:lnTo>
                  <a:lnTo>
                    <a:pt x="3225800" y="3584574"/>
                  </a:lnTo>
                  <a:lnTo>
                    <a:pt x="3260725" y="3555999"/>
                  </a:lnTo>
                  <a:lnTo>
                    <a:pt x="3295650" y="3527424"/>
                  </a:lnTo>
                  <a:lnTo>
                    <a:pt x="3324225" y="3492499"/>
                  </a:lnTo>
                  <a:lnTo>
                    <a:pt x="3349625" y="3454399"/>
                  </a:lnTo>
                  <a:lnTo>
                    <a:pt x="3371850" y="3413124"/>
                  </a:lnTo>
                  <a:lnTo>
                    <a:pt x="3390900" y="3371849"/>
                  </a:lnTo>
                  <a:lnTo>
                    <a:pt x="3406775" y="3324224"/>
                  </a:lnTo>
                  <a:lnTo>
                    <a:pt x="3419475" y="3270249"/>
                  </a:lnTo>
                  <a:lnTo>
                    <a:pt x="3425825" y="3216274"/>
                  </a:lnTo>
                  <a:lnTo>
                    <a:pt x="3429000" y="3155949"/>
                  </a:lnTo>
                  <a:lnTo>
                    <a:pt x="3425825" y="3101974"/>
                  </a:lnTo>
                  <a:lnTo>
                    <a:pt x="3419475" y="3051174"/>
                  </a:lnTo>
                  <a:lnTo>
                    <a:pt x="3406775" y="3003549"/>
                  </a:lnTo>
                  <a:lnTo>
                    <a:pt x="3394075" y="2955924"/>
                  </a:lnTo>
                  <a:lnTo>
                    <a:pt x="3371850" y="2911474"/>
                  </a:lnTo>
                  <a:lnTo>
                    <a:pt x="3349625" y="2870199"/>
                  </a:lnTo>
                  <a:lnTo>
                    <a:pt x="3317875" y="2828924"/>
                  </a:lnTo>
                  <a:lnTo>
                    <a:pt x="3286125" y="2790824"/>
                  </a:lnTo>
                  <a:lnTo>
                    <a:pt x="3248025" y="2755899"/>
                  </a:lnTo>
                  <a:lnTo>
                    <a:pt x="3206750" y="2720974"/>
                  </a:lnTo>
                  <a:lnTo>
                    <a:pt x="3162300" y="2689224"/>
                  </a:lnTo>
                  <a:lnTo>
                    <a:pt x="3114675" y="2657474"/>
                  </a:lnTo>
                  <a:lnTo>
                    <a:pt x="3063875" y="2625724"/>
                  </a:lnTo>
                  <a:lnTo>
                    <a:pt x="3006725" y="2597149"/>
                  </a:lnTo>
                  <a:lnTo>
                    <a:pt x="2946400" y="2568574"/>
                  </a:lnTo>
                  <a:lnTo>
                    <a:pt x="2886075" y="2539999"/>
                  </a:lnTo>
                  <a:lnTo>
                    <a:pt x="2806700" y="2508249"/>
                  </a:lnTo>
                  <a:lnTo>
                    <a:pt x="2740025" y="2476499"/>
                  </a:lnTo>
                  <a:lnTo>
                    <a:pt x="2682875" y="2441574"/>
                  </a:lnTo>
                  <a:lnTo>
                    <a:pt x="2635250" y="2409824"/>
                  </a:lnTo>
                  <a:lnTo>
                    <a:pt x="2616200" y="2393949"/>
                  </a:lnTo>
                  <a:lnTo>
                    <a:pt x="2600325" y="2378074"/>
                  </a:lnTo>
                  <a:lnTo>
                    <a:pt x="2587625" y="2359024"/>
                  </a:lnTo>
                  <a:lnTo>
                    <a:pt x="2574925" y="2339974"/>
                  </a:lnTo>
                  <a:lnTo>
                    <a:pt x="2565400" y="2320924"/>
                  </a:lnTo>
                  <a:lnTo>
                    <a:pt x="2559050" y="2298699"/>
                  </a:lnTo>
                  <a:lnTo>
                    <a:pt x="2555875" y="2276474"/>
                  </a:lnTo>
                  <a:lnTo>
                    <a:pt x="2552700" y="2251074"/>
                  </a:lnTo>
                  <a:lnTo>
                    <a:pt x="2555875" y="2228849"/>
                  </a:lnTo>
                  <a:lnTo>
                    <a:pt x="2559050" y="2206624"/>
                  </a:lnTo>
                  <a:lnTo>
                    <a:pt x="2562225" y="2184399"/>
                  </a:lnTo>
                  <a:lnTo>
                    <a:pt x="2571750" y="2162174"/>
                  </a:lnTo>
                  <a:lnTo>
                    <a:pt x="2581275" y="2143124"/>
                  </a:lnTo>
                  <a:lnTo>
                    <a:pt x="2593975" y="2124074"/>
                  </a:lnTo>
                  <a:lnTo>
                    <a:pt x="2609850" y="2108199"/>
                  </a:lnTo>
                  <a:lnTo>
                    <a:pt x="2625725" y="2092324"/>
                  </a:lnTo>
                  <a:lnTo>
                    <a:pt x="2644775" y="2079624"/>
                  </a:lnTo>
                  <a:lnTo>
                    <a:pt x="2667000" y="2066924"/>
                  </a:lnTo>
                  <a:lnTo>
                    <a:pt x="2695575" y="2057399"/>
                  </a:lnTo>
                  <a:lnTo>
                    <a:pt x="2724150" y="2047874"/>
                  </a:lnTo>
                  <a:lnTo>
                    <a:pt x="2759075" y="2041524"/>
                  </a:lnTo>
                  <a:lnTo>
                    <a:pt x="2797175" y="2038349"/>
                  </a:lnTo>
                  <a:lnTo>
                    <a:pt x="2838450" y="2035174"/>
                  </a:lnTo>
                  <a:lnTo>
                    <a:pt x="2886075" y="2035174"/>
                  </a:lnTo>
                  <a:lnTo>
                    <a:pt x="2933700" y="2035174"/>
                  </a:lnTo>
                  <a:lnTo>
                    <a:pt x="2981325" y="2038349"/>
                  </a:lnTo>
                  <a:lnTo>
                    <a:pt x="3032125" y="2044699"/>
                  </a:lnTo>
                  <a:lnTo>
                    <a:pt x="3079750" y="2054224"/>
                  </a:lnTo>
                  <a:lnTo>
                    <a:pt x="3165475" y="2073274"/>
                  </a:lnTo>
                  <a:lnTo>
                    <a:pt x="3225800" y="2089149"/>
                  </a:lnTo>
                  <a:lnTo>
                    <a:pt x="3238500" y="2089149"/>
                  </a:lnTo>
                  <a:lnTo>
                    <a:pt x="3251200" y="2082799"/>
                  </a:lnTo>
                  <a:lnTo>
                    <a:pt x="3260725" y="2073274"/>
                  </a:lnTo>
                  <a:lnTo>
                    <a:pt x="3273425" y="2054224"/>
                  </a:lnTo>
                  <a:lnTo>
                    <a:pt x="3295650" y="2006599"/>
                  </a:lnTo>
                  <a:lnTo>
                    <a:pt x="3311525" y="1958974"/>
                  </a:lnTo>
                  <a:lnTo>
                    <a:pt x="3321050" y="1904999"/>
                  </a:lnTo>
                  <a:lnTo>
                    <a:pt x="3324225" y="1857374"/>
                  </a:lnTo>
                  <a:lnTo>
                    <a:pt x="3324225" y="1835149"/>
                  </a:lnTo>
                  <a:lnTo>
                    <a:pt x="3317875" y="1819274"/>
                  </a:lnTo>
                  <a:lnTo>
                    <a:pt x="3311525" y="1806574"/>
                  </a:lnTo>
                  <a:lnTo>
                    <a:pt x="3298825" y="1797049"/>
                  </a:lnTo>
                  <a:lnTo>
                    <a:pt x="3254375" y="1784349"/>
                  </a:lnTo>
                  <a:lnTo>
                    <a:pt x="3197225" y="1768474"/>
                  </a:lnTo>
                  <a:lnTo>
                    <a:pt x="3159125" y="1762124"/>
                  </a:lnTo>
                  <a:lnTo>
                    <a:pt x="3117850" y="1755774"/>
                  </a:lnTo>
                  <a:lnTo>
                    <a:pt x="3019425" y="1746249"/>
                  </a:lnTo>
                  <a:lnTo>
                    <a:pt x="3019425" y="1609724"/>
                  </a:lnTo>
                  <a:lnTo>
                    <a:pt x="3019425" y="1555749"/>
                  </a:lnTo>
                  <a:lnTo>
                    <a:pt x="3016250" y="1533524"/>
                  </a:lnTo>
                  <a:lnTo>
                    <a:pt x="3009900" y="1520824"/>
                  </a:lnTo>
                  <a:lnTo>
                    <a:pt x="3003550" y="1511299"/>
                  </a:lnTo>
                  <a:lnTo>
                    <a:pt x="2990850" y="1501774"/>
                  </a:lnTo>
                  <a:lnTo>
                    <a:pt x="2968625" y="1498599"/>
                  </a:lnTo>
                  <a:lnTo>
                    <a:pt x="2943225" y="1498599"/>
                  </a:lnTo>
                  <a:lnTo>
                    <a:pt x="2762250" y="1498599"/>
                  </a:lnTo>
                  <a:close/>
                  <a:moveTo>
                    <a:pt x="2077933" y="438148"/>
                  </a:moveTo>
                  <a:cubicBezTo>
                    <a:pt x="2061771" y="438148"/>
                    <a:pt x="2048669" y="451250"/>
                    <a:pt x="2048669" y="467412"/>
                  </a:cubicBezTo>
                  <a:lnTo>
                    <a:pt x="2048669" y="769928"/>
                  </a:lnTo>
                  <a:lnTo>
                    <a:pt x="2075397" y="778225"/>
                  </a:lnTo>
                  <a:cubicBezTo>
                    <a:pt x="2119967" y="797076"/>
                    <a:pt x="2155673" y="832782"/>
                    <a:pt x="2174524" y="877352"/>
                  </a:cubicBezTo>
                  <a:lnTo>
                    <a:pt x="2184888" y="928686"/>
                  </a:lnTo>
                  <a:lnTo>
                    <a:pt x="3371361" y="928686"/>
                  </a:lnTo>
                  <a:lnTo>
                    <a:pt x="3381725" y="877352"/>
                  </a:lnTo>
                  <a:cubicBezTo>
                    <a:pt x="3400577" y="832782"/>
                    <a:pt x="3436283" y="797076"/>
                    <a:pt x="3480853" y="778224"/>
                  </a:cubicBezTo>
                  <a:lnTo>
                    <a:pt x="3507582" y="769927"/>
                  </a:lnTo>
                  <a:lnTo>
                    <a:pt x="3507582" y="467412"/>
                  </a:lnTo>
                  <a:cubicBezTo>
                    <a:pt x="3507582" y="451250"/>
                    <a:pt x="3494480" y="438148"/>
                    <a:pt x="3478318" y="438148"/>
                  </a:cubicBezTo>
                  <a:close/>
                  <a:moveTo>
                    <a:pt x="2060754" y="0"/>
                  </a:moveTo>
                  <a:lnTo>
                    <a:pt x="3495494" y="0"/>
                  </a:lnTo>
                  <a:cubicBezTo>
                    <a:pt x="3746344" y="0"/>
                    <a:pt x="3949699" y="203354"/>
                    <a:pt x="3949699" y="454204"/>
                  </a:cubicBezTo>
                  <a:lnTo>
                    <a:pt x="3949699" y="772638"/>
                  </a:lnTo>
                  <a:lnTo>
                    <a:pt x="3967697" y="778224"/>
                  </a:lnTo>
                  <a:cubicBezTo>
                    <a:pt x="4012267" y="797076"/>
                    <a:pt x="4047973" y="832782"/>
                    <a:pt x="4066824" y="877352"/>
                  </a:cubicBezTo>
                  <a:lnTo>
                    <a:pt x="4077188" y="928686"/>
                  </a:lnTo>
                  <a:lnTo>
                    <a:pt x="5316011" y="928686"/>
                  </a:lnTo>
                  <a:cubicBezTo>
                    <a:pt x="5450445" y="928686"/>
                    <a:pt x="5559425" y="1037666"/>
                    <a:pt x="5559425" y="1172100"/>
                  </a:cubicBezTo>
                  <a:lnTo>
                    <a:pt x="5559425" y="4355572"/>
                  </a:lnTo>
                  <a:cubicBezTo>
                    <a:pt x="5559425" y="4490006"/>
                    <a:pt x="5450445" y="4598986"/>
                    <a:pt x="5316011" y="4598986"/>
                  </a:cubicBezTo>
                  <a:lnTo>
                    <a:pt x="4950129" y="4598986"/>
                  </a:lnTo>
                  <a:lnTo>
                    <a:pt x="4924434" y="4637096"/>
                  </a:lnTo>
                  <a:cubicBezTo>
                    <a:pt x="4899919" y="4661611"/>
                    <a:pt x="4866052" y="4676774"/>
                    <a:pt x="4828643" y="4676774"/>
                  </a:cubicBezTo>
                  <a:lnTo>
                    <a:pt x="4572531" y="4676774"/>
                  </a:lnTo>
                  <a:cubicBezTo>
                    <a:pt x="4535123" y="4676774"/>
                    <a:pt x="4501256" y="4661611"/>
                    <a:pt x="4476740" y="4637096"/>
                  </a:cubicBezTo>
                  <a:lnTo>
                    <a:pt x="4451046" y="4598986"/>
                  </a:lnTo>
                  <a:lnTo>
                    <a:pt x="1063928" y="4598986"/>
                  </a:lnTo>
                  <a:lnTo>
                    <a:pt x="1038234" y="4637096"/>
                  </a:lnTo>
                  <a:cubicBezTo>
                    <a:pt x="1013719" y="4661611"/>
                    <a:pt x="979851" y="4676774"/>
                    <a:pt x="942443" y="4676774"/>
                  </a:cubicBezTo>
                  <a:lnTo>
                    <a:pt x="686331" y="4676774"/>
                  </a:lnTo>
                  <a:cubicBezTo>
                    <a:pt x="648922" y="4676774"/>
                    <a:pt x="615055" y="4661611"/>
                    <a:pt x="590540" y="4637096"/>
                  </a:cubicBezTo>
                  <a:lnTo>
                    <a:pt x="564846" y="4598986"/>
                  </a:lnTo>
                  <a:lnTo>
                    <a:pt x="243414" y="4598986"/>
                  </a:lnTo>
                  <a:cubicBezTo>
                    <a:pt x="108980" y="4598986"/>
                    <a:pt x="0" y="4490006"/>
                    <a:pt x="0" y="4355572"/>
                  </a:cubicBezTo>
                  <a:lnTo>
                    <a:pt x="0" y="1172100"/>
                  </a:lnTo>
                  <a:cubicBezTo>
                    <a:pt x="0" y="1037666"/>
                    <a:pt x="108980" y="928686"/>
                    <a:pt x="243414" y="928686"/>
                  </a:cubicBezTo>
                  <a:lnTo>
                    <a:pt x="1479061" y="928686"/>
                  </a:lnTo>
                  <a:lnTo>
                    <a:pt x="1489425" y="877352"/>
                  </a:lnTo>
                  <a:cubicBezTo>
                    <a:pt x="1508276" y="832782"/>
                    <a:pt x="1543982" y="797076"/>
                    <a:pt x="1588552" y="778225"/>
                  </a:cubicBezTo>
                  <a:lnTo>
                    <a:pt x="1606549" y="772638"/>
                  </a:lnTo>
                  <a:lnTo>
                    <a:pt x="1606549" y="454204"/>
                  </a:lnTo>
                  <a:cubicBezTo>
                    <a:pt x="1606549" y="203354"/>
                    <a:pt x="1809904" y="0"/>
                    <a:pt x="20607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760">
                <a:solidFill>
                  <a:srgbClr val="FFFFFF"/>
                </a:solidFill>
                <a:cs typeface="+mn-ea"/>
                <a:sym typeface="+mn-lt"/>
              </a:endParaRPr>
            </a:p>
          </p:txBody>
        </p:sp>
      </p:grpSp>
      <p:grpSp>
        <p:nvGrpSpPr>
          <p:cNvPr id="166" name="组合 165">
            <a:extLst>
              <a:ext uri="{FF2B5EF4-FFF2-40B4-BE49-F238E27FC236}">
                <a16:creationId xmlns:a16="http://schemas.microsoft.com/office/drawing/2014/main" id="{42A2BB05-42B1-43CB-A18B-26CE9198327A}"/>
              </a:ext>
            </a:extLst>
          </p:cNvPr>
          <p:cNvGrpSpPr/>
          <p:nvPr/>
        </p:nvGrpSpPr>
        <p:grpSpPr>
          <a:xfrm>
            <a:off x="4724418" y="3455121"/>
            <a:ext cx="389335" cy="389335"/>
            <a:chOff x="7858125" y="5094288"/>
            <a:chExt cx="692150" cy="692150"/>
          </a:xfrm>
        </p:grpSpPr>
        <p:sp>
          <p:nvSpPr>
            <p:cNvPr id="167" name="椭圆 166"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a:extLst>
                <a:ext uri="{FF2B5EF4-FFF2-40B4-BE49-F238E27FC236}">
                  <a16:creationId xmlns:a16="http://schemas.microsoft.com/office/drawing/2014/main" id="{A9D746EE-E892-4709-960D-D9B18C4BDACF}"/>
                </a:ext>
              </a:extLst>
            </p:cNvPr>
            <p:cNvSpPr/>
            <p:nvPr/>
          </p:nvSpPr>
          <p:spPr>
            <a:xfrm>
              <a:off x="7858125" y="5094288"/>
              <a:ext cx="692150" cy="692150"/>
            </a:xfrm>
            <a:prstGeom prst="ellipse">
              <a:avLst/>
            </a:prstGeom>
            <a:solidFill>
              <a:srgbClr val="2297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dirty="0">
                <a:cs typeface="+mn-ea"/>
                <a:sym typeface="+mn-lt"/>
              </a:endParaRPr>
            </a:p>
          </p:txBody>
        </p:sp>
        <p:sp>
          <p:nvSpPr>
            <p:cNvPr id="168" name="KSO_Shape"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a:extLst>
                <a:ext uri="{FF2B5EF4-FFF2-40B4-BE49-F238E27FC236}">
                  <a16:creationId xmlns:a16="http://schemas.microsoft.com/office/drawing/2014/main" id="{81DBDE6C-A91E-4076-8D35-02533B584B08}"/>
                </a:ext>
              </a:extLst>
            </p:cNvPr>
            <p:cNvSpPr>
              <a:spLocks/>
            </p:cNvSpPr>
            <p:nvPr/>
          </p:nvSpPr>
          <p:spPr bwMode="auto">
            <a:xfrm>
              <a:off x="8016875" y="5265738"/>
              <a:ext cx="365125" cy="363537"/>
            </a:xfrm>
            <a:custGeom>
              <a:avLst/>
              <a:gdLst>
                <a:gd name="T0" fmla="*/ 2147483647 w 3896"/>
                <a:gd name="T1" fmla="*/ 2147483647 h 3896"/>
                <a:gd name="T2" fmla="*/ 0 w 3896"/>
                <a:gd name="T3" fmla="*/ 2147483647 h 3896"/>
                <a:gd name="T4" fmla="*/ 2147483647 w 3896"/>
                <a:gd name="T5" fmla="*/ 0 h 3896"/>
                <a:gd name="T6" fmla="*/ 2147483647 w 3896"/>
                <a:gd name="T7" fmla="*/ 2147483647 h 3896"/>
                <a:gd name="T8" fmla="*/ 2147483647 w 3896"/>
                <a:gd name="T9" fmla="*/ 2147483647 h 3896"/>
                <a:gd name="T10" fmla="*/ 2147483647 w 3896"/>
                <a:gd name="T11" fmla="*/ 2147483647 h 3896"/>
                <a:gd name="T12" fmla="*/ 2147483647 w 3896"/>
                <a:gd name="T13" fmla="*/ 2147483647 h 3896"/>
                <a:gd name="T14" fmla="*/ 2147483647 w 3896"/>
                <a:gd name="T15" fmla="*/ 2147483647 h 3896"/>
                <a:gd name="T16" fmla="*/ 2147483647 w 3896"/>
                <a:gd name="T17" fmla="*/ 2147483647 h 3896"/>
                <a:gd name="T18" fmla="*/ 2147483647 w 3896"/>
                <a:gd name="T19" fmla="*/ 2147483647 h 3896"/>
                <a:gd name="T20" fmla="*/ 2147483647 w 3896"/>
                <a:gd name="T21" fmla="*/ 2147483647 h 3896"/>
                <a:gd name="T22" fmla="*/ 2147483647 w 3896"/>
                <a:gd name="T23" fmla="*/ 2147483647 h 3896"/>
                <a:gd name="T24" fmla="*/ 2147483647 w 3896"/>
                <a:gd name="T25" fmla="*/ 2147483647 h 3896"/>
                <a:gd name="T26" fmla="*/ 2147483647 w 3896"/>
                <a:gd name="T27" fmla="*/ 2147483647 h 3896"/>
                <a:gd name="T28" fmla="*/ 2147483647 w 3896"/>
                <a:gd name="T29" fmla="*/ 2147483647 h 3896"/>
                <a:gd name="T30" fmla="*/ 2147483647 w 3896"/>
                <a:gd name="T31" fmla="*/ 2147483647 h 3896"/>
                <a:gd name="T32" fmla="*/ 2147483647 w 3896"/>
                <a:gd name="T33" fmla="*/ 2147483647 h 3896"/>
                <a:gd name="T34" fmla="*/ 2147483647 w 3896"/>
                <a:gd name="T35" fmla="*/ 2147483647 h 3896"/>
                <a:gd name="T36" fmla="*/ 2147483647 w 3896"/>
                <a:gd name="T37" fmla="*/ 2147483647 h 3896"/>
                <a:gd name="T38" fmla="*/ 2147483647 w 3896"/>
                <a:gd name="T39" fmla="*/ 2147483647 h 3896"/>
                <a:gd name="T40" fmla="*/ 2147483647 w 3896"/>
                <a:gd name="T41" fmla="*/ 2147483647 h 3896"/>
                <a:gd name="T42" fmla="*/ 2147483647 w 3896"/>
                <a:gd name="T43" fmla="*/ 2147483647 h 3896"/>
                <a:gd name="T44" fmla="*/ 2147483647 w 3896"/>
                <a:gd name="T45" fmla="*/ 2147483647 h 3896"/>
                <a:gd name="T46" fmla="*/ 2147483647 w 3896"/>
                <a:gd name="T47" fmla="*/ 2147483647 h 38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896" h="3896">
                  <a:moveTo>
                    <a:pt x="1948" y="3896"/>
                  </a:moveTo>
                  <a:cubicBezTo>
                    <a:pt x="872" y="3896"/>
                    <a:pt x="0" y="3024"/>
                    <a:pt x="0" y="1948"/>
                  </a:cubicBezTo>
                  <a:cubicBezTo>
                    <a:pt x="0" y="872"/>
                    <a:pt x="872" y="0"/>
                    <a:pt x="1948" y="0"/>
                  </a:cubicBezTo>
                  <a:cubicBezTo>
                    <a:pt x="3024" y="0"/>
                    <a:pt x="3896" y="872"/>
                    <a:pt x="3896" y="1948"/>
                  </a:cubicBezTo>
                  <a:cubicBezTo>
                    <a:pt x="3896" y="3024"/>
                    <a:pt x="3024" y="3896"/>
                    <a:pt x="1948" y="3896"/>
                  </a:cubicBezTo>
                  <a:close/>
                  <a:moveTo>
                    <a:pt x="3018" y="839"/>
                  </a:moveTo>
                  <a:cubicBezTo>
                    <a:pt x="2852" y="674"/>
                    <a:pt x="2687" y="839"/>
                    <a:pt x="2687" y="839"/>
                  </a:cubicBezTo>
                  <a:cubicBezTo>
                    <a:pt x="2108" y="1418"/>
                    <a:pt x="2108" y="1418"/>
                    <a:pt x="2108" y="1418"/>
                  </a:cubicBezTo>
                  <a:cubicBezTo>
                    <a:pt x="869" y="1170"/>
                    <a:pt x="869" y="1170"/>
                    <a:pt x="869" y="1170"/>
                  </a:cubicBezTo>
                  <a:cubicBezTo>
                    <a:pt x="703" y="1335"/>
                    <a:pt x="703" y="1335"/>
                    <a:pt x="703" y="1335"/>
                  </a:cubicBezTo>
                  <a:cubicBezTo>
                    <a:pt x="1695" y="1831"/>
                    <a:pt x="1695" y="1831"/>
                    <a:pt x="1695" y="1831"/>
                  </a:cubicBezTo>
                  <a:cubicBezTo>
                    <a:pt x="1232" y="2294"/>
                    <a:pt x="1232" y="2294"/>
                    <a:pt x="1232" y="2294"/>
                  </a:cubicBezTo>
                  <a:cubicBezTo>
                    <a:pt x="786" y="2245"/>
                    <a:pt x="786" y="2245"/>
                    <a:pt x="786" y="2245"/>
                  </a:cubicBezTo>
                  <a:cubicBezTo>
                    <a:pt x="621" y="2410"/>
                    <a:pt x="621" y="2410"/>
                    <a:pt x="621" y="2410"/>
                  </a:cubicBezTo>
                  <a:cubicBezTo>
                    <a:pt x="1199" y="2658"/>
                    <a:pt x="1199" y="2658"/>
                    <a:pt x="1199" y="2658"/>
                  </a:cubicBezTo>
                  <a:cubicBezTo>
                    <a:pt x="1447" y="3236"/>
                    <a:pt x="1447" y="3236"/>
                    <a:pt x="1447" y="3236"/>
                  </a:cubicBezTo>
                  <a:cubicBezTo>
                    <a:pt x="1612" y="3071"/>
                    <a:pt x="1612" y="3071"/>
                    <a:pt x="1612" y="3071"/>
                  </a:cubicBezTo>
                  <a:cubicBezTo>
                    <a:pt x="1563" y="2625"/>
                    <a:pt x="1563" y="2625"/>
                    <a:pt x="1563" y="2625"/>
                  </a:cubicBezTo>
                  <a:cubicBezTo>
                    <a:pt x="2026" y="2162"/>
                    <a:pt x="2026" y="2162"/>
                    <a:pt x="2026" y="2162"/>
                  </a:cubicBezTo>
                  <a:cubicBezTo>
                    <a:pt x="2522" y="3154"/>
                    <a:pt x="2522" y="3154"/>
                    <a:pt x="2522" y="3154"/>
                  </a:cubicBezTo>
                  <a:cubicBezTo>
                    <a:pt x="2687" y="2989"/>
                    <a:pt x="2687" y="2989"/>
                    <a:pt x="2687" y="2989"/>
                  </a:cubicBezTo>
                  <a:cubicBezTo>
                    <a:pt x="2439" y="1749"/>
                    <a:pt x="2439" y="1749"/>
                    <a:pt x="2439" y="1749"/>
                  </a:cubicBezTo>
                  <a:cubicBezTo>
                    <a:pt x="3018" y="1170"/>
                    <a:pt x="3018" y="1170"/>
                    <a:pt x="3018" y="1170"/>
                  </a:cubicBezTo>
                  <a:cubicBezTo>
                    <a:pt x="3018" y="1170"/>
                    <a:pt x="3183" y="1005"/>
                    <a:pt x="3018" y="83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nchorCtr="1"/>
            <a:lstStyle/>
            <a:p>
              <a:endParaRPr lang="zh-CN" altLang="en-US" sz="760">
                <a:latin typeface="+mn-lt"/>
                <a:ea typeface="+mn-ea"/>
                <a:cs typeface="+mn-ea"/>
                <a:sym typeface="+mn-lt"/>
              </a:endParaRPr>
            </a:p>
          </p:txBody>
        </p:sp>
      </p:grpSp>
      <p:sp>
        <p:nvSpPr>
          <p:cNvPr id="169" name="椭圆 168"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a:extLst>
              <a:ext uri="{FF2B5EF4-FFF2-40B4-BE49-F238E27FC236}">
                <a16:creationId xmlns:a16="http://schemas.microsoft.com/office/drawing/2014/main" id="{6D34D7AD-4E96-49F5-96F0-59F73ECC69EA}"/>
              </a:ext>
            </a:extLst>
          </p:cNvPr>
          <p:cNvSpPr/>
          <p:nvPr/>
        </p:nvSpPr>
        <p:spPr>
          <a:xfrm rot="19609735">
            <a:off x="2365885" y="1862275"/>
            <a:ext cx="115193" cy="115193"/>
          </a:xfrm>
          <a:prstGeom prst="ellipse">
            <a:avLst/>
          </a:prstGeom>
          <a:solidFill>
            <a:srgbClr val="10888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cs typeface="+mn-ea"/>
              <a:sym typeface="+mn-lt"/>
            </a:endParaRPr>
          </a:p>
        </p:txBody>
      </p:sp>
      <p:sp>
        <p:nvSpPr>
          <p:cNvPr id="170" name="MH_SubTitle_1"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a:extLst>
              <a:ext uri="{FF2B5EF4-FFF2-40B4-BE49-F238E27FC236}">
                <a16:creationId xmlns:a16="http://schemas.microsoft.com/office/drawing/2014/main" id="{404E43BE-4043-4E68-92A8-0F0888477BE3}"/>
              </a:ext>
            </a:extLst>
          </p:cNvPr>
          <p:cNvSpPr txBox="1">
            <a:spLocks noChangeArrowheads="1"/>
          </p:cNvSpPr>
          <p:nvPr>
            <p:custDataLst>
              <p:tags r:id="rId2"/>
            </p:custDataLst>
          </p:nvPr>
        </p:nvSpPr>
        <p:spPr bwMode="auto">
          <a:xfrm>
            <a:off x="637547" y="2595622"/>
            <a:ext cx="2745366" cy="101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3000" dirty="0">
                <a:solidFill>
                  <a:srgbClr val="C80A2A"/>
                </a:solidFill>
                <a:latin typeface="幼圆" panose="02010509060101010101" pitchFamily="49" charset="-122"/>
                <a:ea typeface="幼圆" panose="02010509060101010101" pitchFamily="49" charset="-122"/>
                <a:cs typeface="+mn-ea"/>
                <a:sym typeface="+mn-lt"/>
              </a:rPr>
              <a:t>Strain.</a:t>
            </a:r>
            <a:endParaRPr lang="en-US" altLang="zh-CN" sz="3000" dirty="0">
              <a:solidFill>
                <a:srgbClr val="C80A2A"/>
              </a:solidFill>
              <a:latin typeface="幼圆" panose="02010509060101010101" pitchFamily="49" charset="-122"/>
              <a:ea typeface="幼圆" panose="02010509060101010101" pitchFamily="49" charset="-122"/>
              <a:cs typeface="+mn-ea"/>
              <a:sym typeface="+mn-lt"/>
            </a:endParaRPr>
          </a:p>
          <a:p>
            <a:pPr algn="ctr"/>
            <a:r>
              <a:rPr lang="zh-CN" altLang="en-US" sz="3000" dirty="0">
                <a:solidFill>
                  <a:srgbClr val="C80A2A"/>
                </a:solidFill>
                <a:latin typeface="幼圆" panose="02010509060101010101" pitchFamily="49" charset="-122"/>
                <a:ea typeface="幼圆" panose="02010509060101010101" pitchFamily="49" charset="-122"/>
                <a:cs typeface="+mn-ea"/>
                <a:sym typeface="+mn-lt"/>
              </a:rPr>
              <a:t>Measures.</a:t>
            </a:r>
          </a:p>
        </p:txBody>
      </p:sp>
    </p:spTree>
    <p:extLst>
      <p:ext uri="{BB962C8B-B14F-4D97-AF65-F5344CB8AC3E}">
        <p14:creationId xmlns:p14="http://schemas.microsoft.com/office/powerpoint/2010/main" val="20017215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4="http://schemas.microsoft.com/office/drawing/2010/main" xmlns:a16="http://schemas.microsoft.com/office/drawing/2014/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500"/>
                                        <p:tgtEl>
                                          <p:spTgt spid="17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0"/>
                                        </p:tgtEl>
                                        <p:attrNameLst>
                                          <p:attrName>style.visibility</p:attrName>
                                        </p:attrNameLst>
                                      </p:cBhvr>
                                      <p:to>
                                        <p:strVal val="visible"/>
                                      </p:to>
                                    </p:set>
                                    <p:anim calcmode="lin" valueType="num">
                                      <p:cBhvr>
                                        <p:cTn id="11" dur="500" fill="hold"/>
                                        <p:tgtEl>
                                          <p:spTgt spid="150"/>
                                        </p:tgtEl>
                                        <p:attrNameLst>
                                          <p:attrName>ppt_w</p:attrName>
                                        </p:attrNameLst>
                                      </p:cBhvr>
                                      <p:tavLst>
                                        <p:tav tm="0">
                                          <p:val>
                                            <p:fltVal val="0"/>
                                          </p:val>
                                        </p:tav>
                                        <p:tav tm="100000">
                                          <p:val>
                                            <p:strVal val="#ppt_w"/>
                                          </p:val>
                                        </p:tav>
                                      </p:tavLst>
                                    </p:anim>
                                    <p:anim calcmode="lin" valueType="num">
                                      <p:cBhvr>
                                        <p:cTn id="12" dur="500" fill="hold"/>
                                        <p:tgtEl>
                                          <p:spTgt spid="150"/>
                                        </p:tgtEl>
                                        <p:attrNameLst>
                                          <p:attrName>ppt_h</p:attrName>
                                        </p:attrNameLst>
                                      </p:cBhvr>
                                      <p:tavLst>
                                        <p:tav tm="0">
                                          <p:val>
                                            <p:fltVal val="0"/>
                                          </p:val>
                                        </p:tav>
                                        <p:tav tm="100000">
                                          <p:val>
                                            <p:strVal val="#ppt_h"/>
                                          </p:val>
                                        </p:tav>
                                      </p:tavLst>
                                    </p:anim>
                                    <p:animEffect transition="in" filter="fade">
                                      <p:cBhvr>
                                        <p:cTn id="13" dur="500"/>
                                        <p:tgtEl>
                                          <p:spTgt spid="15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7"/>
                                        </p:tgtEl>
                                        <p:attrNameLst>
                                          <p:attrName>style.visibility</p:attrName>
                                        </p:attrNameLst>
                                      </p:cBhvr>
                                      <p:to>
                                        <p:strVal val="visible"/>
                                      </p:to>
                                    </p:set>
                                    <p:animEffect transition="in" filter="barn(inVertical)">
                                      <p:cBhvr>
                                        <p:cTn id="16" dur="500"/>
                                        <p:tgtEl>
                                          <p:spTgt spid="14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46"/>
                                        </p:tgtEl>
                                        <p:attrNameLst>
                                          <p:attrName>style.visibility</p:attrName>
                                        </p:attrNameLst>
                                      </p:cBhvr>
                                      <p:to>
                                        <p:strVal val="visible"/>
                                      </p:to>
                                    </p:set>
                                    <p:animEffect transition="in" filter="barn(inVertical)">
                                      <p:cBhvr>
                                        <p:cTn id="19" dur="500"/>
                                        <p:tgtEl>
                                          <p:spTgt spid="146"/>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p:cTn id="23" dur="500" fill="hold"/>
                                        <p:tgtEl>
                                          <p:spTgt spid="169"/>
                                        </p:tgtEl>
                                        <p:attrNameLst>
                                          <p:attrName>ppt_w</p:attrName>
                                        </p:attrNameLst>
                                      </p:cBhvr>
                                      <p:tavLst>
                                        <p:tav tm="0">
                                          <p:val>
                                            <p:fltVal val="0"/>
                                          </p:val>
                                        </p:tav>
                                        <p:tav tm="100000">
                                          <p:val>
                                            <p:strVal val="#ppt_w"/>
                                          </p:val>
                                        </p:tav>
                                      </p:tavLst>
                                    </p:anim>
                                    <p:anim calcmode="lin" valueType="num">
                                      <p:cBhvr>
                                        <p:cTn id="24" dur="500" fill="hold"/>
                                        <p:tgtEl>
                                          <p:spTgt spid="169"/>
                                        </p:tgtEl>
                                        <p:attrNameLst>
                                          <p:attrName>ppt_h</p:attrName>
                                        </p:attrNameLst>
                                      </p:cBhvr>
                                      <p:tavLst>
                                        <p:tav tm="0">
                                          <p:val>
                                            <p:fltVal val="0"/>
                                          </p:val>
                                        </p:tav>
                                        <p:tav tm="100000">
                                          <p:val>
                                            <p:strVal val="#ppt_h"/>
                                          </p:val>
                                        </p:tav>
                                      </p:tavLst>
                                    </p:anim>
                                    <p:animEffect transition="in" filter="fade">
                                      <p:cBhvr>
                                        <p:cTn id="25" dur="500"/>
                                        <p:tgtEl>
                                          <p:spTgt spid="169"/>
                                        </p:tgtEl>
                                      </p:cBhvr>
                                    </p:animEffect>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148"/>
                                        </p:tgtEl>
                                        <p:attrNameLst>
                                          <p:attrName>style.visibility</p:attrName>
                                        </p:attrNameLst>
                                      </p:cBhvr>
                                      <p:to>
                                        <p:strVal val="visible"/>
                                      </p:to>
                                    </p:set>
                                    <p:anim calcmode="lin" valueType="num">
                                      <p:cBhvr>
                                        <p:cTn id="29" dur="500" fill="hold"/>
                                        <p:tgtEl>
                                          <p:spTgt spid="148"/>
                                        </p:tgtEl>
                                        <p:attrNameLst>
                                          <p:attrName>ppt_w</p:attrName>
                                        </p:attrNameLst>
                                      </p:cBhvr>
                                      <p:tavLst>
                                        <p:tav tm="0">
                                          <p:val>
                                            <p:fltVal val="0"/>
                                          </p:val>
                                        </p:tav>
                                        <p:tav tm="100000">
                                          <p:val>
                                            <p:strVal val="#ppt_w"/>
                                          </p:val>
                                        </p:tav>
                                      </p:tavLst>
                                    </p:anim>
                                    <p:anim calcmode="lin" valueType="num">
                                      <p:cBhvr>
                                        <p:cTn id="30" dur="500" fill="hold"/>
                                        <p:tgtEl>
                                          <p:spTgt spid="148"/>
                                        </p:tgtEl>
                                        <p:attrNameLst>
                                          <p:attrName>ppt_h</p:attrName>
                                        </p:attrNameLst>
                                      </p:cBhvr>
                                      <p:tavLst>
                                        <p:tav tm="0">
                                          <p:val>
                                            <p:fltVal val="0"/>
                                          </p:val>
                                        </p:tav>
                                        <p:tav tm="100000">
                                          <p:val>
                                            <p:strVal val="#ppt_h"/>
                                          </p:val>
                                        </p:tav>
                                      </p:tavLst>
                                    </p:anim>
                                    <p:animEffect transition="in" filter="fade">
                                      <p:cBhvr>
                                        <p:cTn id="31" dur="500"/>
                                        <p:tgtEl>
                                          <p:spTgt spid="148"/>
                                        </p:tgtEl>
                                      </p:cBhvr>
                                    </p:animEffect>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149"/>
                                        </p:tgtEl>
                                        <p:attrNameLst>
                                          <p:attrName>style.visibility</p:attrName>
                                        </p:attrNameLst>
                                      </p:cBhvr>
                                      <p:to>
                                        <p:strVal val="visible"/>
                                      </p:to>
                                    </p:set>
                                    <p:anim calcmode="lin" valueType="num">
                                      <p:cBhvr>
                                        <p:cTn id="35" dur="500" fill="hold"/>
                                        <p:tgtEl>
                                          <p:spTgt spid="149"/>
                                        </p:tgtEl>
                                        <p:attrNameLst>
                                          <p:attrName>ppt_w</p:attrName>
                                        </p:attrNameLst>
                                      </p:cBhvr>
                                      <p:tavLst>
                                        <p:tav tm="0">
                                          <p:val>
                                            <p:fltVal val="0"/>
                                          </p:val>
                                        </p:tav>
                                        <p:tav tm="100000">
                                          <p:val>
                                            <p:strVal val="#ppt_w"/>
                                          </p:val>
                                        </p:tav>
                                      </p:tavLst>
                                    </p:anim>
                                    <p:anim calcmode="lin" valueType="num">
                                      <p:cBhvr>
                                        <p:cTn id="36" dur="500" fill="hold"/>
                                        <p:tgtEl>
                                          <p:spTgt spid="149"/>
                                        </p:tgtEl>
                                        <p:attrNameLst>
                                          <p:attrName>ppt_h</p:attrName>
                                        </p:attrNameLst>
                                      </p:cBhvr>
                                      <p:tavLst>
                                        <p:tav tm="0">
                                          <p:val>
                                            <p:fltVal val="0"/>
                                          </p:val>
                                        </p:tav>
                                        <p:tav tm="100000">
                                          <p:val>
                                            <p:strVal val="#ppt_h"/>
                                          </p:val>
                                        </p:tav>
                                      </p:tavLst>
                                    </p:anim>
                                    <p:animEffect transition="in" filter="fade">
                                      <p:cBhvr>
                                        <p:cTn id="37" dur="500"/>
                                        <p:tgtEl>
                                          <p:spTgt spid="149"/>
                                        </p:tgtEl>
                                      </p:cBhvr>
                                    </p:animEffect>
                                  </p:childTnLst>
                                </p:cTn>
                              </p:par>
                            </p:childTnLst>
                          </p:cTn>
                        </p:par>
                        <p:par>
                          <p:cTn id="38" fill="hold">
                            <p:stCondLst>
                              <p:cond delay="2500"/>
                            </p:stCondLst>
                            <p:childTnLst>
                              <p:par>
                                <p:cTn id="39" presetID="31" presetClass="entr" presetSubtype="0" fill="hold" nodeType="afterEffect">
                                  <p:stCondLst>
                                    <p:cond delay="0"/>
                                  </p:stCondLst>
                                  <p:childTnLst>
                                    <p:set>
                                      <p:cBhvr>
                                        <p:cTn id="40" dur="1" fill="hold">
                                          <p:stCondLst>
                                            <p:cond delay="0"/>
                                          </p:stCondLst>
                                        </p:cTn>
                                        <p:tgtEl>
                                          <p:spTgt spid="160"/>
                                        </p:tgtEl>
                                        <p:attrNameLst>
                                          <p:attrName>style.visibility</p:attrName>
                                        </p:attrNameLst>
                                      </p:cBhvr>
                                      <p:to>
                                        <p:strVal val="visible"/>
                                      </p:to>
                                    </p:set>
                                    <p:anim calcmode="lin" valueType="num">
                                      <p:cBhvr>
                                        <p:cTn id="41" dur="1000" fill="hold"/>
                                        <p:tgtEl>
                                          <p:spTgt spid="160"/>
                                        </p:tgtEl>
                                        <p:attrNameLst>
                                          <p:attrName>ppt_w</p:attrName>
                                        </p:attrNameLst>
                                      </p:cBhvr>
                                      <p:tavLst>
                                        <p:tav tm="0">
                                          <p:val>
                                            <p:fltVal val="0"/>
                                          </p:val>
                                        </p:tav>
                                        <p:tav tm="100000">
                                          <p:val>
                                            <p:strVal val="#ppt_w"/>
                                          </p:val>
                                        </p:tav>
                                      </p:tavLst>
                                    </p:anim>
                                    <p:anim calcmode="lin" valueType="num">
                                      <p:cBhvr>
                                        <p:cTn id="42" dur="1000" fill="hold"/>
                                        <p:tgtEl>
                                          <p:spTgt spid="160"/>
                                        </p:tgtEl>
                                        <p:attrNameLst>
                                          <p:attrName>ppt_h</p:attrName>
                                        </p:attrNameLst>
                                      </p:cBhvr>
                                      <p:tavLst>
                                        <p:tav tm="0">
                                          <p:val>
                                            <p:fltVal val="0"/>
                                          </p:val>
                                        </p:tav>
                                        <p:tav tm="100000">
                                          <p:val>
                                            <p:strVal val="#ppt_h"/>
                                          </p:val>
                                        </p:tav>
                                      </p:tavLst>
                                    </p:anim>
                                    <p:anim calcmode="lin" valueType="num">
                                      <p:cBhvr>
                                        <p:cTn id="43" dur="1000" fill="hold"/>
                                        <p:tgtEl>
                                          <p:spTgt spid="160"/>
                                        </p:tgtEl>
                                        <p:attrNameLst>
                                          <p:attrName>style.rotation</p:attrName>
                                        </p:attrNameLst>
                                      </p:cBhvr>
                                      <p:tavLst>
                                        <p:tav tm="0">
                                          <p:val>
                                            <p:fltVal val="90"/>
                                          </p:val>
                                        </p:tav>
                                        <p:tav tm="100000">
                                          <p:val>
                                            <p:fltVal val="0"/>
                                          </p:val>
                                        </p:tav>
                                      </p:tavLst>
                                    </p:anim>
                                    <p:animEffect transition="in" filter="fade">
                                      <p:cBhvr>
                                        <p:cTn id="44" dur="1000"/>
                                        <p:tgtEl>
                                          <p:spTgt spid="160"/>
                                        </p:tgtEl>
                                      </p:cBhvr>
                                    </p:animEffect>
                                  </p:childTnLst>
                                </p:cTn>
                              </p:par>
                              <p:par>
                                <p:cTn id="45" presetID="31" presetClass="entr" presetSubtype="0" fill="hold" nodeType="withEffect">
                                  <p:stCondLst>
                                    <p:cond delay="0"/>
                                  </p:stCondLst>
                                  <p:childTnLst>
                                    <p:set>
                                      <p:cBhvr>
                                        <p:cTn id="46" dur="1" fill="hold">
                                          <p:stCondLst>
                                            <p:cond delay="0"/>
                                          </p:stCondLst>
                                        </p:cTn>
                                        <p:tgtEl>
                                          <p:spTgt spid="163"/>
                                        </p:tgtEl>
                                        <p:attrNameLst>
                                          <p:attrName>style.visibility</p:attrName>
                                        </p:attrNameLst>
                                      </p:cBhvr>
                                      <p:to>
                                        <p:strVal val="visible"/>
                                      </p:to>
                                    </p:set>
                                    <p:anim calcmode="lin" valueType="num">
                                      <p:cBhvr>
                                        <p:cTn id="47" dur="1000" fill="hold"/>
                                        <p:tgtEl>
                                          <p:spTgt spid="163"/>
                                        </p:tgtEl>
                                        <p:attrNameLst>
                                          <p:attrName>ppt_w</p:attrName>
                                        </p:attrNameLst>
                                      </p:cBhvr>
                                      <p:tavLst>
                                        <p:tav tm="0">
                                          <p:val>
                                            <p:fltVal val="0"/>
                                          </p:val>
                                        </p:tav>
                                        <p:tav tm="100000">
                                          <p:val>
                                            <p:strVal val="#ppt_w"/>
                                          </p:val>
                                        </p:tav>
                                      </p:tavLst>
                                    </p:anim>
                                    <p:anim calcmode="lin" valueType="num">
                                      <p:cBhvr>
                                        <p:cTn id="48" dur="1000" fill="hold"/>
                                        <p:tgtEl>
                                          <p:spTgt spid="163"/>
                                        </p:tgtEl>
                                        <p:attrNameLst>
                                          <p:attrName>ppt_h</p:attrName>
                                        </p:attrNameLst>
                                      </p:cBhvr>
                                      <p:tavLst>
                                        <p:tav tm="0">
                                          <p:val>
                                            <p:fltVal val="0"/>
                                          </p:val>
                                        </p:tav>
                                        <p:tav tm="100000">
                                          <p:val>
                                            <p:strVal val="#ppt_h"/>
                                          </p:val>
                                        </p:tav>
                                      </p:tavLst>
                                    </p:anim>
                                    <p:anim calcmode="lin" valueType="num">
                                      <p:cBhvr>
                                        <p:cTn id="49" dur="1000" fill="hold"/>
                                        <p:tgtEl>
                                          <p:spTgt spid="163"/>
                                        </p:tgtEl>
                                        <p:attrNameLst>
                                          <p:attrName>style.rotation</p:attrName>
                                        </p:attrNameLst>
                                      </p:cBhvr>
                                      <p:tavLst>
                                        <p:tav tm="0">
                                          <p:val>
                                            <p:fltVal val="90"/>
                                          </p:val>
                                        </p:tav>
                                        <p:tav tm="100000">
                                          <p:val>
                                            <p:fltVal val="0"/>
                                          </p:val>
                                        </p:tav>
                                      </p:tavLst>
                                    </p:anim>
                                    <p:animEffect transition="in" filter="fade">
                                      <p:cBhvr>
                                        <p:cTn id="50" dur="1000"/>
                                        <p:tgtEl>
                                          <p:spTgt spid="163"/>
                                        </p:tgtEl>
                                      </p:cBhvr>
                                    </p:animEffect>
                                  </p:childTnLst>
                                </p:cTn>
                              </p:par>
                              <p:par>
                                <p:cTn id="51" presetID="31" presetClass="entr" presetSubtype="0" fill="hold" nodeType="withEffect">
                                  <p:stCondLst>
                                    <p:cond delay="0"/>
                                  </p:stCondLst>
                                  <p:childTnLst>
                                    <p:set>
                                      <p:cBhvr>
                                        <p:cTn id="52" dur="1" fill="hold">
                                          <p:stCondLst>
                                            <p:cond delay="0"/>
                                          </p:stCondLst>
                                        </p:cTn>
                                        <p:tgtEl>
                                          <p:spTgt spid="166"/>
                                        </p:tgtEl>
                                        <p:attrNameLst>
                                          <p:attrName>style.visibility</p:attrName>
                                        </p:attrNameLst>
                                      </p:cBhvr>
                                      <p:to>
                                        <p:strVal val="visible"/>
                                      </p:to>
                                    </p:set>
                                    <p:anim calcmode="lin" valueType="num">
                                      <p:cBhvr>
                                        <p:cTn id="53" dur="1000" fill="hold"/>
                                        <p:tgtEl>
                                          <p:spTgt spid="166"/>
                                        </p:tgtEl>
                                        <p:attrNameLst>
                                          <p:attrName>ppt_w</p:attrName>
                                        </p:attrNameLst>
                                      </p:cBhvr>
                                      <p:tavLst>
                                        <p:tav tm="0">
                                          <p:val>
                                            <p:fltVal val="0"/>
                                          </p:val>
                                        </p:tav>
                                        <p:tav tm="100000">
                                          <p:val>
                                            <p:strVal val="#ppt_w"/>
                                          </p:val>
                                        </p:tav>
                                      </p:tavLst>
                                    </p:anim>
                                    <p:anim calcmode="lin" valueType="num">
                                      <p:cBhvr>
                                        <p:cTn id="54" dur="1000" fill="hold"/>
                                        <p:tgtEl>
                                          <p:spTgt spid="166"/>
                                        </p:tgtEl>
                                        <p:attrNameLst>
                                          <p:attrName>ppt_h</p:attrName>
                                        </p:attrNameLst>
                                      </p:cBhvr>
                                      <p:tavLst>
                                        <p:tav tm="0">
                                          <p:val>
                                            <p:fltVal val="0"/>
                                          </p:val>
                                        </p:tav>
                                        <p:tav tm="100000">
                                          <p:val>
                                            <p:strVal val="#ppt_h"/>
                                          </p:val>
                                        </p:tav>
                                      </p:tavLst>
                                    </p:anim>
                                    <p:anim calcmode="lin" valueType="num">
                                      <p:cBhvr>
                                        <p:cTn id="55" dur="1000" fill="hold"/>
                                        <p:tgtEl>
                                          <p:spTgt spid="166"/>
                                        </p:tgtEl>
                                        <p:attrNameLst>
                                          <p:attrName>style.rotation</p:attrName>
                                        </p:attrNameLst>
                                      </p:cBhvr>
                                      <p:tavLst>
                                        <p:tav tm="0">
                                          <p:val>
                                            <p:fltVal val="90"/>
                                          </p:val>
                                        </p:tav>
                                        <p:tav tm="100000">
                                          <p:val>
                                            <p:fltVal val="0"/>
                                          </p:val>
                                        </p:tav>
                                      </p:tavLst>
                                    </p:anim>
                                    <p:animEffect transition="in" filter="fade">
                                      <p:cBhvr>
                                        <p:cTn id="56" dur="1000"/>
                                        <p:tgtEl>
                                          <p:spTgt spid="166"/>
                                        </p:tgtEl>
                                      </p:cBhvr>
                                    </p:animEffect>
                                  </p:childTnLst>
                                </p:cTn>
                              </p:par>
                            </p:childTnLst>
                          </p:cTn>
                        </p:par>
                        <p:par>
                          <p:cTn id="57" fill="hold">
                            <p:stCondLst>
                              <p:cond delay="3500"/>
                            </p:stCondLst>
                            <p:childTnLst>
                              <p:par>
                                <p:cTn id="58" presetID="42" presetClass="entr" presetSubtype="0" fill="hold" nodeType="afterEffect">
                                  <p:stCondLst>
                                    <p:cond delay="0"/>
                                  </p:stCondLst>
                                  <p:childTnLst>
                                    <p:set>
                                      <p:cBhvr>
                                        <p:cTn id="59" dur="1" fill="hold">
                                          <p:stCondLst>
                                            <p:cond delay="0"/>
                                          </p:stCondLst>
                                        </p:cTn>
                                        <p:tgtEl>
                                          <p:spTgt spid="157"/>
                                        </p:tgtEl>
                                        <p:attrNameLst>
                                          <p:attrName>style.visibility</p:attrName>
                                        </p:attrNameLst>
                                      </p:cBhvr>
                                      <p:to>
                                        <p:strVal val="visible"/>
                                      </p:to>
                                    </p:set>
                                    <p:animEffect transition="in" filter="fade">
                                      <p:cBhvr>
                                        <p:cTn id="60" dur="1000"/>
                                        <p:tgtEl>
                                          <p:spTgt spid="157"/>
                                        </p:tgtEl>
                                      </p:cBhvr>
                                    </p:animEffect>
                                    <p:anim calcmode="lin" valueType="num">
                                      <p:cBhvr>
                                        <p:cTn id="61" dur="1000" fill="hold"/>
                                        <p:tgtEl>
                                          <p:spTgt spid="157"/>
                                        </p:tgtEl>
                                        <p:attrNameLst>
                                          <p:attrName>ppt_x</p:attrName>
                                        </p:attrNameLst>
                                      </p:cBhvr>
                                      <p:tavLst>
                                        <p:tav tm="0">
                                          <p:val>
                                            <p:strVal val="#ppt_x"/>
                                          </p:val>
                                        </p:tav>
                                        <p:tav tm="100000">
                                          <p:val>
                                            <p:strVal val="#ppt_x"/>
                                          </p:val>
                                        </p:tav>
                                      </p:tavLst>
                                    </p:anim>
                                    <p:anim calcmode="lin" valueType="num">
                                      <p:cBhvr>
                                        <p:cTn id="62" dur="1000" fill="hold"/>
                                        <p:tgtEl>
                                          <p:spTgt spid="157"/>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51"/>
                                        </p:tgtEl>
                                        <p:attrNameLst>
                                          <p:attrName>style.visibility</p:attrName>
                                        </p:attrNameLst>
                                      </p:cBhvr>
                                      <p:to>
                                        <p:strVal val="visible"/>
                                      </p:to>
                                    </p:set>
                                    <p:animEffect transition="in" filter="fade">
                                      <p:cBhvr>
                                        <p:cTn id="65" dur="1000"/>
                                        <p:tgtEl>
                                          <p:spTgt spid="151"/>
                                        </p:tgtEl>
                                      </p:cBhvr>
                                    </p:animEffect>
                                    <p:anim calcmode="lin" valueType="num">
                                      <p:cBhvr>
                                        <p:cTn id="66" dur="1000" fill="hold"/>
                                        <p:tgtEl>
                                          <p:spTgt spid="151"/>
                                        </p:tgtEl>
                                        <p:attrNameLst>
                                          <p:attrName>ppt_x</p:attrName>
                                        </p:attrNameLst>
                                      </p:cBhvr>
                                      <p:tavLst>
                                        <p:tav tm="0">
                                          <p:val>
                                            <p:strVal val="#ppt_x"/>
                                          </p:val>
                                        </p:tav>
                                        <p:tav tm="100000">
                                          <p:val>
                                            <p:strVal val="#ppt_x"/>
                                          </p:val>
                                        </p:tav>
                                      </p:tavLst>
                                    </p:anim>
                                    <p:anim calcmode="lin" valueType="num">
                                      <p:cBhvr>
                                        <p:cTn id="67" dur="1000" fill="hold"/>
                                        <p:tgtEl>
                                          <p:spTgt spid="15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154"/>
                                        </p:tgtEl>
                                        <p:attrNameLst>
                                          <p:attrName>style.visibility</p:attrName>
                                        </p:attrNameLst>
                                      </p:cBhvr>
                                      <p:to>
                                        <p:strVal val="visible"/>
                                      </p:to>
                                    </p:set>
                                    <p:animEffect transition="in" filter="fade">
                                      <p:cBhvr>
                                        <p:cTn id="70" dur="1000"/>
                                        <p:tgtEl>
                                          <p:spTgt spid="154"/>
                                        </p:tgtEl>
                                      </p:cBhvr>
                                    </p:animEffect>
                                    <p:anim calcmode="lin" valueType="num">
                                      <p:cBhvr>
                                        <p:cTn id="71" dur="1000" fill="hold"/>
                                        <p:tgtEl>
                                          <p:spTgt spid="154"/>
                                        </p:tgtEl>
                                        <p:attrNameLst>
                                          <p:attrName>ppt_x</p:attrName>
                                        </p:attrNameLst>
                                      </p:cBhvr>
                                      <p:tavLst>
                                        <p:tav tm="0">
                                          <p:val>
                                            <p:strVal val="#ppt_x"/>
                                          </p:val>
                                        </p:tav>
                                        <p:tav tm="100000">
                                          <p:val>
                                            <p:strVal val="#ppt_x"/>
                                          </p:val>
                                        </p:tav>
                                      </p:tavLst>
                                    </p:anim>
                                    <p:anim calcmode="lin" valueType="num">
                                      <p:cBhvr>
                                        <p:cTn id="72" dur="1000" fill="hold"/>
                                        <p:tgtEl>
                                          <p:spTgt spid="1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69" grpId="0" animBg="1"/>
      <p:bldP spid="17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Group 39984">
            <a:extLst>
              <a:ext uri="{FF2B5EF4-FFF2-40B4-BE49-F238E27FC236}">
                <a16:creationId xmlns:a16="http://schemas.microsoft.com/office/drawing/2014/main" id="{7FF26FDE-18B0-4A20-A399-1CC6898BD27E}"/>
              </a:ext>
            </a:extLst>
          </p:cNvPr>
          <p:cNvGrpSpPr/>
          <p:nvPr/>
        </p:nvGrpSpPr>
        <p:grpSpPr>
          <a:xfrm>
            <a:off x="2099853" y="1911395"/>
            <a:ext cx="5077320" cy="698127"/>
            <a:chOff x="0" y="0"/>
            <a:chExt cx="9201606" cy="1265211"/>
          </a:xfrm>
        </p:grpSpPr>
        <p:sp>
          <p:nvSpPr>
            <p:cNvPr id="102" name="Shape 39980">
              <a:extLst>
                <a:ext uri="{FF2B5EF4-FFF2-40B4-BE49-F238E27FC236}">
                  <a16:creationId xmlns:a16="http://schemas.microsoft.com/office/drawing/2014/main" id="{63E01C1E-7EEC-4F6A-85F4-5D600C35CC8B}"/>
                </a:ext>
              </a:extLst>
            </p:cNvPr>
            <p:cNvSpPr/>
            <p:nvPr/>
          </p:nvSpPr>
          <p:spPr>
            <a:xfrm>
              <a:off x="0" y="484502"/>
              <a:ext cx="9201607" cy="780710"/>
            </a:xfrm>
            <a:custGeom>
              <a:avLst/>
              <a:gdLst/>
              <a:ahLst/>
              <a:cxnLst>
                <a:cxn ang="0">
                  <a:pos x="wd2" y="hd2"/>
                </a:cxn>
                <a:cxn ang="5400000">
                  <a:pos x="wd2" y="hd2"/>
                </a:cxn>
                <a:cxn ang="10800000">
                  <a:pos x="wd2" y="hd2"/>
                </a:cxn>
                <a:cxn ang="16200000">
                  <a:pos x="wd2" y="hd2"/>
                </a:cxn>
              </a:cxnLst>
              <a:rect l="0" t="0" r="r" b="b"/>
              <a:pathLst>
                <a:path w="21600" h="21600" extrusionOk="0">
                  <a:moveTo>
                    <a:pt x="0" y="21476"/>
                  </a:moveTo>
                  <a:lnTo>
                    <a:pt x="0" y="0"/>
                  </a:lnTo>
                  <a:lnTo>
                    <a:pt x="21600" y="0"/>
                  </a:lnTo>
                  <a:lnTo>
                    <a:pt x="21600" y="21600"/>
                  </a:lnTo>
                </a:path>
              </a:pathLst>
            </a:custGeom>
            <a:noFill/>
            <a:ln w="19050" cap="flat">
              <a:solidFill>
                <a:schemeClr val="bg1">
                  <a:lumMod val="75000"/>
                </a:schemeClr>
              </a:solidFill>
              <a:prstDash val="solid"/>
              <a:miter lim="400000"/>
            </a:ln>
            <a:effectLst/>
          </p:spPr>
          <p:txBody>
            <a:bodyPr wrap="square" lIns="20092" tIns="20092" rIns="20092" bIns="20092" numCol="1" anchor="ctr">
              <a:noAutofit/>
            </a:bodyPr>
            <a:lstStyle/>
            <a:p>
              <a:endParaRPr sz="1013">
                <a:latin typeface="+mn-lt"/>
                <a:ea typeface="+mn-ea"/>
                <a:cs typeface="+mn-ea"/>
                <a:sym typeface="+mn-lt"/>
              </a:endParaRPr>
            </a:p>
          </p:txBody>
        </p:sp>
        <p:sp>
          <p:nvSpPr>
            <p:cNvPr id="103" name="Shape 39981">
              <a:extLst>
                <a:ext uri="{FF2B5EF4-FFF2-40B4-BE49-F238E27FC236}">
                  <a16:creationId xmlns:a16="http://schemas.microsoft.com/office/drawing/2014/main" id="{93021CA7-4A7D-4E09-9E36-443569356BE3}"/>
                </a:ext>
              </a:extLst>
            </p:cNvPr>
            <p:cNvSpPr/>
            <p:nvPr/>
          </p:nvSpPr>
          <p:spPr>
            <a:xfrm>
              <a:off x="4594453" y="0"/>
              <a:ext cx="1" cy="1263286"/>
            </a:xfrm>
            <a:prstGeom prst="line">
              <a:avLst/>
            </a:prstGeom>
            <a:noFill/>
            <a:ln w="19050" cap="flat">
              <a:solidFill>
                <a:schemeClr val="bg1">
                  <a:lumMod val="75000"/>
                </a:schemeClr>
              </a:solidFill>
              <a:prstDash val="solid"/>
              <a:miter lim="400000"/>
            </a:ln>
            <a:effectLst/>
          </p:spPr>
          <p:txBody>
            <a:bodyPr wrap="square" lIns="20092" tIns="20092" rIns="20092" bIns="20092" numCol="1" anchor="ctr">
              <a:noAutofit/>
            </a:bodyPr>
            <a:lstStyle/>
            <a:p>
              <a:endParaRPr sz="1013">
                <a:latin typeface="+mn-lt"/>
                <a:ea typeface="+mn-ea"/>
                <a:cs typeface="+mn-ea"/>
                <a:sym typeface="+mn-lt"/>
              </a:endParaRPr>
            </a:p>
          </p:txBody>
        </p:sp>
        <p:sp>
          <p:nvSpPr>
            <p:cNvPr id="104" name="Shape 39982">
              <a:extLst>
                <a:ext uri="{FF2B5EF4-FFF2-40B4-BE49-F238E27FC236}">
                  <a16:creationId xmlns:a16="http://schemas.microsoft.com/office/drawing/2014/main" id="{87801ED8-7CBA-443D-AE84-F68B8D12F4F4}"/>
                </a:ext>
              </a:extLst>
            </p:cNvPr>
            <p:cNvSpPr/>
            <p:nvPr/>
          </p:nvSpPr>
          <p:spPr>
            <a:xfrm>
              <a:off x="2295753" y="482600"/>
              <a:ext cx="1" cy="780686"/>
            </a:xfrm>
            <a:prstGeom prst="line">
              <a:avLst/>
            </a:prstGeom>
            <a:noFill/>
            <a:ln w="19050" cap="flat">
              <a:solidFill>
                <a:schemeClr val="bg1">
                  <a:lumMod val="75000"/>
                </a:schemeClr>
              </a:solidFill>
              <a:prstDash val="solid"/>
              <a:miter lim="400000"/>
            </a:ln>
            <a:effectLst/>
          </p:spPr>
          <p:txBody>
            <a:bodyPr wrap="square" lIns="20092" tIns="20092" rIns="20092" bIns="20092" numCol="1" anchor="ctr">
              <a:noAutofit/>
            </a:bodyPr>
            <a:lstStyle/>
            <a:p>
              <a:endParaRPr sz="1013">
                <a:latin typeface="+mn-lt"/>
                <a:ea typeface="+mn-ea"/>
                <a:cs typeface="+mn-ea"/>
                <a:sym typeface="+mn-lt"/>
              </a:endParaRPr>
            </a:p>
          </p:txBody>
        </p:sp>
        <p:sp>
          <p:nvSpPr>
            <p:cNvPr id="105" name="Shape 39983">
              <a:extLst>
                <a:ext uri="{FF2B5EF4-FFF2-40B4-BE49-F238E27FC236}">
                  <a16:creationId xmlns:a16="http://schemas.microsoft.com/office/drawing/2014/main" id="{B50AA2E9-1482-40D0-BFA7-5BA5CB2917B6}"/>
                </a:ext>
              </a:extLst>
            </p:cNvPr>
            <p:cNvSpPr/>
            <p:nvPr/>
          </p:nvSpPr>
          <p:spPr>
            <a:xfrm>
              <a:off x="6893152" y="482600"/>
              <a:ext cx="1" cy="780686"/>
            </a:xfrm>
            <a:prstGeom prst="line">
              <a:avLst/>
            </a:prstGeom>
            <a:noFill/>
            <a:ln w="19050" cap="flat">
              <a:solidFill>
                <a:schemeClr val="bg1">
                  <a:lumMod val="75000"/>
                </a:schemeClr>
              </a:solidFill>
              <a:prstDash val="solid"/>
              <a:miter lim="400000"/>
            </a:ln>
            <a:effectLst/>
          </p:spPr>
          <p:txBody>
            <a:bodyPr wrap="square" lIns="20092" tIns="20092" rIns="20092" bIns="20092" numCol="1" anchor="ctr">
              <a:noAutofit/>
            </a:bodyPr>
            <a:lstStyle/>
            <a:p>
              <a:endParaRPr sz="1013">
                <a:latin typeface="+mn-lt"/>
                <a:ea typeface="+mn-ea"/>
                <a:cs typeface="+mn-ea"/>
                <a:sym typeface="+mn-lt"/>
              </a:endParaRPr>
            </a:p>
          </p:txBody>
        </p:sp>
      </p:grpSp>
      <p:sp>
        <p:nvSpPr>
          <p:cNvPr id="48" name="标题 20"/>
          <p:cNvSpPr txBox="1">
            <a:spLocks/>
          </p:cNvSpPr>
          <p:nvPr/>
        </p:nvSpPr>
        <p:spPr bwMode="auto">
          <a:xfrm>
            <a:off x="800645" y="372489"/>
            <a:ext cx="3385535"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50" algn="ctr" rtl="0" fontAlgn="base">
              <a:spcBef>
                <a:spcPct val="0"/>
              </a:spcBef>
              <a:spcAft>
                <a:spcPct val="0"/>
              </a:spcAft>
              <a:defRPr sz="4400">
                <a:solidFill>
                  <a:schemeClr val="tx1"/>
                </a:solidFill>
                <a:latin typeface="Calibri" pitchFamily="34" charset="0"/>
                <a:ea typeface="宋体" charset="-122"/>
              </a:defRPr>
            </a:lvl6pPr>
            <a:lvl7pPr marL="914499" algn="ctr" rtl="0" fontAlgn="base">
              <a:spcBef>
                <a:spcPct val="0"/>
              </a:spcBef>
              <a:spcAft>
                <a:spcPct val="0"/>
              </a:spcAft>
              <a:defRPr sz="4400">
                <a:solidFill>
                  <a:schemeClr val="tx1"/>
                </a:solidFill>
                <a:latin typeface="Calibri" pitchFamily="34" charset="0"/>
                <a:ea typeface="宋体" charset="-122"/>
              </a:defRPr>
            </a:lvl7pPr>
            <a:lvl8pPr marL="1371748" algn="ctr" rtl="0" fontAlgn="base">
              <a:spcBef>
                <a:spcPct val="0"/>
              </a:spcBef>
              <a:spcAft>
                <a:spcPct val="0"/>
              </a:spcAft>
              <a:defRPr sz="4400">
                <a:solidFill>
                  <a:schemeClr val="tx1"/>
                </a:solidFill>
                <a:latin typeface="Calibri" pitchFamily="34" charset="0"/>
                <a:ea typeface="宋体" charset="-122"/>
              </a:defRPr>
            </a:lvl8pPr>
            <a:lvl9pPr marL="1828998" algn="ctr" rtl="0" fontAlgn="base">
              <a:spcBef>
                <a:spcPct val="0"/>
              </a:spcBef>
              <a:spcAft>
                <a:spcPct val="0"/>
              </a:spcAft>
              <a:defRPr sz="4400">
                <a:solidFill>
                  <a:schemeClr val="tx1"/>
                </a:solidFill>
                <a:latin typeface="Calibri" pitchFamily="34" charset="0"/>
                <a:ea typeface="宋体" charset="-122"/>
              </a:defRPr>
            </a:lvl9pPr>
          </a:lstStyle>
          <a:p>
            <a:r>
              <a:rPr lang="zh-CN" altLang="en-US" sz="1800" dirty="0">
                <a:solidFill>
                  <a:srgbClr val="C80A2A"/>
                </a:solidFill>
                <a:latin typeface="+mn-lt"/>
                <a:ea typeface="+mn-ea"/>
                <a:cs typeface="+mn-ea"/>
                <a:sym typeface="+mn-lt"/>
              </a:rPr>
              <a:t>Add your title.</a:t>
            </a:r>
          </a:p>
        </p:txBody>
      </p:sp>
      <p:grpSp>
        <p:nvGrpSpPr>
          <p:cNvPr id="83" name="Group 39961">
            <a:extLst>
              <a:ext uri="{FF2B5EF4-FFF2-40B4-BE49-F238E27FC236}">
                <a16:creationId xmlns:a16="http://schemas.microsoft.com/office/drawing/2014/main" id="{448CACFC-E9D4-4E7F-A8A0-64321DD56A8E}"/>
              </a:ext>
            </a:extLst>
          </p:cNvPr>
          <p:cNvGrpSpPr/>
          <p:nvPr/>
        </p:nvGrpSpPr>
        <p:grpSpPr>
          <a:xfrm>
            <a:off x="4109433" y="1109834"/>
            <a:ext cx="1051153" cy="811591"/>
            <a:chOff x="0" y="0"/>
            <a:chExt cx="1905000" cy="1470841"/>
          </a:xfrm>
          <a:solidFill>
            <a:srgbClr val="C80A2A"/>
          </a:solidFill>
        </p:grpSpPr>
        <p:sp>
          <p:nvSpPr>
            <p:cNvPr id="84" name="Shape 39959">
              <a:extLst>
                <a:ext uri="{FF2B5EF4-FFF2-40B4-BE49-F238E27FC236}">
                  <a16:creationId xmlns:a16="http://schemas.microsoft.com/office/drawing/2014/main" id="{17130B7A-9407-4B1F-B1CA-F6EEADCD428F}"/>
                </a:ext>
              </a:extLst>
            </p:cNvPr>
            <p:cNvSpPr/>
            <p:nvPr/>
          </p:nvSpPr>
          <p:spPr>
            <a:xfrm>
              <a:off x="139091" y="0"/>
              <a:ext cx="1626818" cy="274952"/>
            </a:xfrm>
            <a:custGeom>
              <a:avLst/>
              <a:gdLst/>
              <a:ahLst/>
              <a:cxnLst>
                <a:cxn ang="0">
                  <a:pos x="wd2" y="hd2"/>
                </a:cxn>
                <a:cxn ang="5400000">
                  <a:pos x="wd2" y="hd2"/>
                </a:cxn>
                <a:cxn ang="10800000">
                  <a:pos x="wd2" y="hd2"/>
                </a:cxn>
                <a:cxn ang="16200000">
                  <a:pos x="wd2" y="hd2"/>
                </a:cxn>
              </a:cxnLst>
              <a:rect l="0" t="0" r="r" b="b"/>
              <a:pathLst>
                <a:path w="21586" h="21600" extrusionOk="0">
                  <a:moveTo>
                    <a:pt x="21586" y="21600"/>
                  </a:moveTo>
                  <a:lnTo>
                    <a:pt x="21586" y="17622"/>
                  </a:lnTo>
                  <a:cubicBezTo>
                    <a:pt x="21586" y="15553"/>
                    <a:pt x="21300" y="13860"/>
                    <a:pt x="20950" y="13860"/>
                  </a:cubicBezTo>
                  <a:lnTo>
                    <a:pt x="9943" y="13860"/>
                  </a:lnTo>
                  <a:cubicBezTo>
                    <a:pt x="9594" y="13860"/>
                    <a:pt x="9151" y="12442"/>
                    <a:pt x="8960" y="10709"/>
                  </a:cubicBezTo>
                  <a:lnTo>
                    <a:pt x="8126" y="3150"/>
                  </a:lnTo>
                  <a:cubicBezTo>
                    <a:pt x="7935" y="1418"/>
                    <a:pt x="7493" y="0"/>
                    <a:pt x="7143" y="0"/>
                  </a:cubicBezTo>
                  <a:lnTo>
                    <a:pt x="609" y="0"/>
                  </a:lnTo>
                  <a:cubicBezTo>
                    <a:pt x="260" y="0"/>
                    <a:pt x="-14" y="1692"/>
                    <a:pt x="1" y="3759"/>
                  </a:cubicBezTo>
                  <a:lnTo>
                    <a:pt x="128" y="21600"/>
                  </a:lnTo>
                  <a:cubicBezTo>
                    <a:pt x="128" y="21600"/>
                    <a:pt x="21586" y="21600"/>
                    <a:pt x="21586" y="21600"/>
                  </a:cubicBezTo>
                  <a:close/>
                </a:path>
              </a:pathLst>
            </a:custGeom>
            <a:grpFill/>
            <a:ln w="12700" cap="flat">
              <a:noFill/>
              <a:miter lim="400000"/>
            </a:ln>
            <a:effectLst/>
          </p:spPr>
          <p:txBody>
            <a:bodyPr wrap="square" lIns="15069" tIns="15069" rIns="15069" bIns="15069" numCol="1" anchor="ctr">
              <a:noAutofit/>
            </a:bodyPr>
            <a:lstStyle/>
            <a:p>
              <a:endParaRPr sz="1013">
                <a:latin typeface="+mn-lt"/>
                <a:ea typeface="+mn-ea"/>
                <a:cs typeface="+mn-ea"/>
                <a:sym typeface="+mn-lt"/>
              </a:endParaRPr>
            </a:p>
          </p:txBody>
        </p:sp>
        <p:sp>
          <p:nvSpPr>
            <p:cNvPr id="85" name="Shape 39960">
              <a:extLst>
                <a:ext uri="{FF2B5EF4-FFF2-40B4-BE49-F238E27FC236}">
                  <a16:creationId xmlns:a16="http://schemas.microsoft.com/office/drawing/2014/main" id="{185A401A-097E-47DE-8F1A-2F038FEFCB5D}"/>
                </a:ext>
              </a:extLst>
            </p:cNvPr>
            <p:cNvSpPr/>
            <p:nvPr/>
          </p:nvSpPr>
          <p:spPr>
            <a:xfrm>
              <a:off x="-1" y="265225"/>
              <a:ext cx="1905002" cy="1205617"/>
            </a:xfrm>
            <a:custGeom>
              <a:avLst/>
              <a:gdLst/>
              <a:ahLst/>
              <a:cxnLst>
                <a:cxn ang="0">
                  <a:pos x="wd2" y="hd2"/>
                </a:cxn>
                <a:cxn ang="5400000">
                  <a:pos x="wd2" y="hd2"/>
                </a:cxn>
                <a:cxn ang="10800000">
                  <a:pos x="wd2" y="hd2"/>
                </a:cxn>
                <a:cxn ang="16200000">
                  <a:pos x="wd2" y="hd2"/>
                </a:cxn>
              </a:cxnLst>
              <a:rect l="0" t="0" r="r" b="b"/>
              <a:pathLst>
                <a:path w="21540" h="21600" extrusionOk="0">
                  <a:moveTo>
                    <a:pt x="20041" y="20748"/>
                  </a:moveTo>
                  <a:cubicBezTo>
                    <a:pt x="20006" y="21217"/>
                    <a:pt x="19733" y="21600"/>
                    <a:pt x="19435" y="21600"/>
                  </a:cubicBezTo>
                  <a:lnTo>
                    <a:pt x="1921" y="21600"/>
                  </a:lnTo>
                  <a:cubicBezTo>
                    <a:pt x="1623" y="21600"/>
                    <a:pt x="1354" y="21216"/>
                    <a:pt x="1323" y="20747"/>
                  </a:cubicBezTo>
                  <a:lnTo>
                    <a:pt x="3" y="853"/>
                  </a:lnTo>
                  <a:cubicBezTo>
                    <a:pt x="-28" y="384"/>
                    <a:pt x="190" y="0"/>
                    <a:pt x="488" y="0"/>
                  </a:cubicBezTo>
                  <a:lnTo>
                    <a:pt x="21059" y="0"/>
                  </a:lnTo>
                  <a:cubicBezTo>
                    <a:pt x="21357" y="0"/>
                    <a:pt x="21572" y="383"/>
                    <a:pt x="21537" y="852"/>
                  </a:cubicBezTo>
                  <a:cubicBezTo>
                    <a:pt x="21537" y="852"/>
                    <a:pt x="20041" y="20748"/>
                    <a:pt x="20041" y="20748"/>
                  </a:cubicBezTo>
                  <a:close/>
                </a:path>
              </a:pathLst>
            </a:custGeom>
            <a:grpFill/>
            <a:ln w="12700" cap="flat">
              <a:noFill/>
              <a:miter lim="400000"/>
            </a:ln>
            <a:effectLst/>
          </p:spPr>
          <p:txBody>
            <a:bodyPr wrap="square" lIns="15069" tIns="15069" rIns="15069" bIns="15069" numCol="1" anchor="ctr">
              <a:noAutofit/>
            </a:bodyPr>
            <a:lstStyle/>
            <a:p>
              <a:endParaRPr sz="1013">
                <a:latin typeface="+mn-lt"/>
                <a:ea typeface="+mn-ea"/>
                <a:cs typeface="+mn-ea"/>
                <a:sym typeface="+mn-lt"/>
              </a:endParaRPr>
            </a:p>
          </p:txBody>
        </p:sp>
      </p:grpSp>
      <p:sp>
        <p:nvSpPr>
          <p:cNvPr id="112" name="标题 20"/>
          <p:cNvSpPr txBox="1">
            <a:spLocks/>
          </p:cNvSpPr>
          <p:nvPr/>
        </p:nvSpPr>
        <p:spPr bwMode="auto">
          <a:xfrm>
            <a:off x="3708698" y="1325391"/>
            <a:ext cx="1818868"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50" algn="ctr" rtl="0" fontAlgn="base">
              <a:spcBef>
                <a:spcPct val="0"/>
              </a:spcBef>
              <a:spcAft>
                <a:spcPct val="0"/>
              </a:spcAft>
              <a:defRPr sz="4400">
                <a:solidFill>
                  <a:schemeClr val="tx1"/>
                </a:solidFill>
                <a:latin typeface="Calibri" pitchFamily="34" charset="0"/>
                <a:ea typeface="宋体" charset="-122"/>
              </a:defRPr>
            </a:lvl6pPr>
            <a:lvl7pPr marL="914499" algn="ctr" rtl="0" fontAlgn="base">
              <a:spcBef>
                <a:spcPct val="0"/>
              </a:spcBef>
              <a:spcAft>
                <a:spcPct val="0"/>
              </a:spcAft>
              <a:defRPr sz="4400">
                <a:solidFill>
                  <a:schemeClr val="tx1"/>
                </a:solidFill>
                <a:latin typeface="Calibri" pitchFamily="34" charset="0"/>
                <a:ea typeface="宋体" charset="-122"/>
              </a:defRPr>
            </a:lvl7pPr>
            <a:lvl8pPr marL="1371748" algn="ctr" rtl="0" fontAlgn="base">
              <a:spcBef>
                <a:spcPct val="0"/>
              </a:spcBef>
              <a:spcAft>
                <a:spcPct val="0"/>
              </a:spcAft>
              <a:defRPr sz="4400">
                <a:solidFill>
                  <a:schemeClr val="tx1"/>
                </a:solidFill>
                <a:latin typeface="Calibri" pitchFamily="34" charset="0"/>
                <a:ea typeface="宋体" charset="-122"/>
              </a:defRPr>
            </a:lvl8pPr>
            <a:lvl9pPr marL="1828998" algn="ctr" rtl="0" fontAlgn="base">
              <a:spcBef>
                <a:spcPct val="0"/>
              </a:spcBef>
              <a:spcAft>
                <a:spcPct val="0"/>
              </a:spcAft>
              <a:defRPr sz="4400">
                <a:solidFill>
                  <a:schemeClr val="tx1"/>
                </a:solidFill>
                <a:latin typeface="Calibri" pitchFamily="34" charset="0"/>
                <a:ea typeface="宋体" charset="-122"/>
              </a:defRPr>
            </a:lvl9pPr>
          </a:lstStyle>
          <a:p>
            <a:pPr algn="ctr"/>
            <a:r>
              <a:rPr lang="zh-CN" altLang="en-US" sz="1400" dirty="0">
                <a:solidFill>
                  <a:schemeClr val="bg1"/>
                </a:solidFill>
                <a:latin typeface="+mn-lt"/>
                <a:ea typeface="+mn-ea"/>
                <a:cs typeface="+mn-ea"/>
                <a:sym typeface="+mn-lt"/>
              </a:rPr>
              <a:t>Perform.</a:t>
            </a:r>
            <a:endParaRPr lang="en-US" altLang="zh-CN" sz="1400" dirty="0">
              <a:solidFill>
                <a:schemeClr val="bg1"/>
              </a:solidFill>
              <a:latin typeface="+mn-lt"/>
              <a:ea typeface="+mn-ea"/>
              <a:cs typeface="+mn-ea"/>
              <a:sym typeface="+mn-lt"/>
            </a:endParaRPr>
          </a:p>
          <a:p>
            <a:pPr algn="ctr"/>
            <a:r>
              <a:rPr lang="zh-CN" altLang="en-US" sz="1400" dirty="0">
                <a:solidFill>
                  <a:schemeClr val="bg1"/>
                </a:solidFill>
                <a:latin typeface="+mn-lt"/>
                <a:ea typeface="+mn-ea"/>
                <a:cs typeface="+mn-ea"/>
                <a:sym typeface="+mn-lt"/>
              </a:rPr>
              <a:t>Details.</a:t>
            </a:r>
          </a:p>
        </p:txBody>
      </p:sp>
      <p:grpSp>
        <p:nvGrpSpPr>
          <p:cNvPr id="86" name="Group 39966">
            <a:extLst>
              <a:ext uri="{FF2B5EF4-FFF2-40B4-BE49-F238E27FC236}">
                <a16:creationId xmlns:a16="http://schemas.microsoft.com/office/drawing/2014/main" id="{FE45DA98-92F1-4B3F-9C6E-21B3F3FBFEAF}"/>
              </a:ext>
            </a:extLst>
          </p:cNvPr>
          <p:cNvGrpSpPr/>
          <p:nvPr/>
        </p:nvGrpSpPr>
        <p:grpSpPr>
          <a:xfrm>
            <a:off x="1747842" y="2461734"/>
            <a:ext cx="700769" cy="541062"/>
            <a:chOff x="0" y="0"/>
            <a:chExt cx="1270000" cy="980561"/>
          </a:xfrm>
          <a:solidFill>
            <a:srgbClr val="108887"/>
          </a:solidFill>
        </p:grpSpPr>
        <p:sp>
          <p:nvSpPr>
            <p:cNvPr id="87" name="Shape 39964">
              <a:extLst>
                <a:ext uri="{FF2B5EF4-FFF2-40B4-BE49-F238E27FC236}">
                  <a16:creationId xmlns:a16="http://schemas.microsoft.com/office/drawing/2014/main" id="{70FF5930-36BB-4358-84E5-6F6A01DCFF13}"/>
                </a:ext>
              </a:extLst>
            </p:cNvPr>
            <p:cNvSpPr/>
            <p:nvPr/>
          </p:nvSpPr>
          <p:spPr>
            <a:xfrm>
              <a:off x="92727" y="0"/>
              <a:ext cx="1084546" cy="183301"/>
            </a:xfrm>
            <a:custGeom>
              <a:avLst/>
              <a:gdLst/>
              <a:ahLst/>
              <a:cxnLst>
                <a:cxn ang="0">
                  <a:pos x="wd2" y="hd2"/>
                </a:cxn>
                <a:cxn ang="5400000">
                  <a:pos x="wd2" y="hd2"/>
                </a:cxn>
                <a:cxn ang="10800000">
                  <a:pos x="wd2" y="hd2"/>
                </a:cxn>
                <a:cxn ang="16200000">
                  <a:pos x="wd2" y="hd2"/>
                </a:cxn>
              </a:cxnLst>
              <a:rect l="0" t="0" r="r" b="b"/>
              <a:pathLst>
                <a:path w="21586" h="21600" extrusionOk="0">
                  <a:moveTo>
                    <a:pt x="21586" y="21600"/>
                  </a:moveTo>
                  <a:lnTo>
                    <a:pt x="21586" y="17622"/>
                  </a:lnTo>
                  <a:cubicBezTo>
                    <a:pt x="21586" y="15553"/>
                    <a:pt x="21300" y="13860"/>
                    <a:pt x="20950" y="13860"/>
                  </a:cubicBezTo>
                  <a:lnTo>
                    <a:pt x="9943" y="13860"/>
                  </a:lnTo>
                  <a:cubicBezTo>
                    <a:pt x="9594" y="13860"/>
                    <a:pt x="9151" y="12442"/>
                    <a:pt x="8960" y="10709"/>
                  </a:cubicBezTo>
                  <a:lnTo>
                    <a:pt x="8126" y="3150"/>
                  </a:lnTo>
                  <a:cubicBezTo>
                    <a:pt x="7935" y="1418"/>
                    <a:pt x="7493" y="0"/>
                    <a:pt x="7143" y="0"/>
                  </a:cubicBezTo>
                  <a:lnTo>
                    <a:pt x="609" y="0"/>
                  </a:lnTo>
                  <a:cubicBezTo>
                    <a:pt x="260" y="0"/>
                    <a:pt x="-14" y="1692"/>
                    <a:pt x="1" y="3759"/>
                  </a:cubicBezTo>
                  <a:lnTo>
                    <a:pt x="128" y="21600"/>
                  </a:lnTo>
                  <a:cubicBezTo>
                    <a:pt x="128" y="21600"/>
                    <a:pt x="21586" y="21600"/>
                    <a:pt x="21586" y="21600"/>
                  </a:cubicBezTo>
                  <a:close/>
                </a:path>
              </a:pathLst>
            </a:custGeom>
            <a:grpFill/>
            <a:ln w="12700" cap="flat">
              <a:noFill/>
              <a:miter lim="400000"/>
            </a:ln>
            <a:effectLst/>
          </p:spPr>
          <p:txBody>
            <a:bodyPr wrap="square" lIns="15069" tIns="15069" rIns="15069" bIns="15069" numCol="1" anchor="ctr">
              <a:noAutofit/>
            </a:bodyPr>
            <a:lstStyle/>
            <a:p>
              <a:endParaRPr sz="1013">
                <a:latin typeface="+mn-lt"/>
                <a:ea typeface="+mn-ea"/>
                <a:cs typeface="+mn-ea"/>
                <a:sym typeface="+mn-lt"/>
              </a:endParaRPr>
            </a:p>
          </p:txBody>
        </p:sp>
        <p:sp>
          <p:nvSpPr>
            <p:cNvPr id="88" name="Shape 39965">
              <a:extLst>
                <a:ext uri="{FF2B5EF4-FFF2-40B4-BE49-F238E27FC236}">
                  <a16:creationId xmlns:a16="http://schemas.microsoft.com/office/drawing/2014/main" id="{3A59C7B7-AB05-4C29-9B95-C712C97EA31B}"/>
                </a:ext>
              </a:extLst>
            </p:cNvPr>
            <p:cNvSpPr/>
            <p:nvPr/>
          </p:nvSpPr>
          <p:spPr>
            <a:xfrm>
              <a:off x="-1" y="176816"/>
              <a:ext cx="1270001" cy="803746"/>
            </a:xfrm>
            <a:custGeom>
              <a:avLst/>
              <a:gdLst/>
              <a:ahLst/>
              <a:cxnLst>
                <a:cxn ang="0">
                  <a:pos x="wd2" y="hd2"/>
                </a:cxn>
                <a:cxn ang="5400000">
                  <a:pos x="wd2" y="hd2"/>
                </a:cxn>
                <a:cxn ang="10800000">
                  <a:pos x="wd2" y="hd2"/>
                </a:cxn>
                <a:cxn ang="16200000">
                  <a:pos x="wd2" y="hd2"/>
                </a:cxn>
              </a:cxnLst>
              <a:rect l="0" t="0" r="r" b="b"/>
              <a:pathLst>
                <a:path w="21540" h="21600" extrusionOk="0">
                  <a:moveTo>
                    <a:pt x="20041" y="20748"/>
                  </a:moveTo>
                  <a:cubicBezTo>
                    <a:pt x="20006" y="21217"/>
                    <a:pt x="19733" y="21600"/>
                    <a:pt x="19435" y="21600"/>
                  </a:cubicBezTo>
                  <a:lnTo>
                    <a:pt x="1921" y="21600"/>
                  </a:lnTo>
                  <a:cubicBezTo>
                    <a:pt x="1623" y="21600"/>
                    <a:pt x="1354" y="21216"/>
                    <a:pt x="1323" y="20747"/>
                  </a:cubicBezTo>
                  <a:lnTo>
                    <a:pt x="3" y="853"/>
                  </a:lnTo>
                  <a:cubicBezTo>
                    <a:pt x="-28" y="384"/>
                    <a:pt x="190" y="0"/>
                    <a:pt x="488" y="0"/>
                  </a:cubicBezTo>
                  <a:lnTo>
                    <a:pt x="21059" y="0"/>
                  </a:lnTo>
                  <a:cubicBezTo>
                    <a:pt x="21357" y="0"/>
                    <a:pt x="21572" y="383"/>
                    <a:pt x="21537" y="852"/>
                  </a:cubicBezTo>
                  <a:cubicBezTo>
                    <a:pt x="21537" y="852"/>
                    <a:pt x="20041" y="20748"/>
                    <a:pt x="20041" y="20748"/>
                  </a:cubicBezTo>
                  <a:close/>
                </a:path>
              </a:pathLst>
            </a:custGeom>
            <a:grpFill/>
            <a:ln w="12700" cap="flat">
              <a:noFill/>
              <a:miter lim="400000"/>
            </a:ln>
            <a:effectLst/>
          </p:spPr>
          <p:txBody>
            <a:bodyPr wrap="square" lIns="15069" tIns="15069" rIns="15069" bIns="15069" numCol="1" anchor="ctr">
              <a:noAutofit/>
            </a:bodyPr>
            <a:lstStyle/>
            <a:p>
              <a:endParaRPr sz="1013">
                <a:latin typeface="+mn-lt"/>
                <a:ea typeface="+mn-ea"/>
                <a:cs typeface="+mn-ea"/>
                <a:sym typeface="+mn-lt"/>
              </a:endParaRPr>
            </a:p>
          </p:txBody>
        </p:sp>
      </p:grpSp>
      <p:grpSp>
        <p:nvGrpSpPr>
          <p:cNvPr id="89" name="Group 39969">
            <a:extLst>
              <a:ext uri="{FF2B5EF4-FFF2-40B4-BE49-F238E27FC236}">
                <a16:creationId xmlns:a16="http://schemas.microsoft.com/office/drawing/2014/main" id="{593DAAF7-42D1-49D8-B22D-8C6D3F5CB30B}"/>
              </a:ext>
            </a:extLst>
          </p:cNvPr>
          <p:cNvGrpSpPr/>
          <p:nvPr/>
        </p:nvGrpSpPr>
        <p:grpSpPr>
          <a:xfrm>
            <a:off x="4284624" y="2461734"/>
            <a:ext cx="700769" cy="541062"/>
            <a:chOff x="0" y="0"/>
            <a:chExt cx="1270000" cy="980561"/>
          </a:xfrm>
          <a:solidFill>
            <a:srgbClr val="108887"/>
          </a:solidFill>
        </p:grpSpPr>
        <p:sp>
          <p:nvSpPr>
            <p:cNvPr id="90" name="Shape 39967">
              <a:extLst>
                <a:ext uri="{FF2B5EF4-FFF2-40B4-BE49-F238E27FC236}">
                  <a16:creationId xmlns:a16="http://schemas.microsoft.com/office/drawing/2014/main" id="{123DA004-B849-41D7-B55A-6314BBA41CCB}"/>
                </a:ext>
              </a:extLst>
            </p:cNvPr>
            <p:cNvSpPr/>
            <p:nvPr/>
          </p:nvSpPr>
          <p:spPr>
            <a:xfrm>
              <a:off x="92727" y="0"/>
              <a:ext cx="1084546" cy="183301"/>
            </a:xfrm>
            <a:custGeom>
              <a:avLst/>
              <a:gdLst/>
              <a:ahLst/>
              <a:cxnLst>
                <a:cxn ang="0">
                  <a:pos x="wd2" y="hd2"/>
                </a:cxn>
                <a:cxn ang="5400000">
                  <a:pos x="wd2" y="hd2"/>
                </a:cxn>
                <a:cxn ang="10800000">
                  <a:pos x="wd2" y="hd2"/>
                </a:cxn>
                <a:cxn ang="16200000">
                  <a:pos x="wd2" y="hd2"/>
                </a:cxn>
              </a:cxnLst>
              <a:rect l="0" t="0" r="r" b="b"/>
              <a:pathLst>
                <a:path w="21586" h="21600" extrusionOk="0">
                  <a:moveTo>
                    <a:pt x="21586" y="21600"/>
                  </a:moveTo>
                  <a:lnTo>
                    <a:pt x="21586" y="17622"/>
                  </a:lnTo>
                  <a:cubicBezTo>
                    <a:pt x="21586" y="15553"/>
                    <a:pt x="21300" y="13860"/>
                    <a:pt x="20950" y="13860"/>
                  </a:cubicBezTo>
                  <a:lnTo>
                    <a:pt x="9943" y="13860"/>
                  </a:lnTo>
                  <a:cubicBezTo>
                    <a:pt x="9594" y="13860"/>
                    <a:pt x="9151" y="12442"/>
                    <a:pt x="8960" y="10709"/>
                  </a:cubicBezTo>
                  <a:lnTo>
                    <a:pt x="8126" y="3150"/>
                  </a:lnTo>
                  <a:cubicBezTo>
                    <a:pt x="7935" y="1418"/>
                    <a:pt x="7493" y="0"/>
                    <a:pt x="7143" y="0"/>
                  </a:cubicBezTo>
                  <a:lnTo>
                    <a:pt x="609" y="0"/>
                  </a:lnTo>
                  <a:cubicBezTo>
                    <a:pt x="260" y="0"/>
                    <a:pt x="-14" y="1692"/>
                    <a:pt x="1" y="3759"/>
                  </a:cubicBezTo>
                  <a:lnTo>
                    <a:pt x="128" y="21600"/>
                  </a:lnTo>
                  <a:cubicBezTo>
                    <a:pt x="128" y="21600"/>
                    <a:pt x="21586" y="21600"/>
                    <a:pt x="21586" y="21600"/>
                  </a:cubicBezTo>
                  <a:close/>
                </a:path>
              </a:pathLst>
            </a:custGeom>
            <a:grpFill/>
            <a:ln w="12700" cap="flat">
              <a:noFill/>
              <a:miter lim="400000"/>
            </a:ln>
            <a:effectLst/>
          </p:spPr>
          <p:txBody>
            <a:bodyPr wrap="square" lIns="15069" tIns="15069" rIns="15069" bIns="15069" numCol="1" anchor="ctr">
              <a:noAutofit/>
            </a:bodyPr>
            <a:lstStyle/>
            <a:p>
              <a:endParaRPr sz="1013">
                <a:latin typeface="+mn-lt"/>
                <a:ea typeface="+mn-ea"/>
                <a:cs typeface="+mn-ea"/>
                <a:sym typeface="+mn-lt"/>
              </a:endParaRPr>
            </a:p>
          </p:txBody>
        </p:sp>
        <p:sp>
          <p:nvSpPr>
            <p:cNvPr id="91" name="Shape 39968">
              <a:extLst>
                <a:ext uri="{FF2B5EF4-FFF2-40B4-BE49-F238E27FC236}">
                  <a16:creationId xmlns:a16="http://schemas.microsoft.com/office/drawing/2014/main" id="{8B7BACF4-A4C8-4D62-A5A1-E8B46E4E9C06}"/>
                </a:ext>
              </a:extLst>
            </p:cNvPr>
            <p:cNvSpPr/>
            <p:nvPr/>
          </p:nvSpPr>
          <p:spPr>
            <a:xfrm>
              <a:off x="-1" y="176816"/>
              <a:ext cx="1270001" cy="803746"/>
            </a:xfrm>
            <a:custGeom>
              <a:avLst/>
              <a:gdLst/>
              <a:ahLst/>
              <a:cxnLst>
                <a:cxn ang="0">
                  <a:pos x="wd2" y="hd2"/>
                </a:cxn>
                <a:cxn ang="5400000">
                  <a:pos x="wd2" y="hd2"/>
                </a:cxn>
                <a:cxn ang="10800000">
                  <a:pos x="wd2" y="hd2"/>
                </a:cxn>
                <a:cxn ang="16200000">
                  <a:pos x="wd2" y="hd2"/>
                </a:cxn>
              </a:cxnLst>
              <a:rect l="0" t="0" r="r" b="b"/>
              <a:pathLst>
                <a:path w="21540" h="21600" extrusionOk="0">
                  <a:moveTo>
                    <a:pt x="20041" y="20748"/>
                  </a:moveTo>
                  <a:cubicBezTo>
                    <a:pt x="20006" y="21217"/>
                    <a:pt x="19733" y="21600"/>
                    <a:pt x="19435" y="21600"/>
                  </a:cubicBezTo>
                  <a:lnTo>
                    <a:pt x="1921" y="21600"/>
                  </a:lnTo>
                  <a:cubicBezTo>
                    <a:pt x="1623" y="21600"/>
                    <a:pt x="1354" y="21216"/>
                    <a:pt x="1323" y="20747"/>
                  </a:cubicBezTo>
                  <a:lnTo>
                    <a:pt x="3" y="853"/>
                  </a:lnTo>
                  <a:cubicBezTo>
                    <a:pt x="-28" y="384"/>
                    <a:pt x="190" y="0"/>
                    <a:pt x="488" y="0"/>
                  </a:cubicBezTo>
                  <a:lnTo>
                    <a:pt x="21059" y="0"/>
                  </a:lnTo>
                  <a:cubicBezTo>
                    <a:pt x="21357" y="0"/>
                    <a:pt x="21572" y="383"/>
                    <a:pt x="21537" y="852"/>
                  </a:cubicBezTo>
                  <a:cubicBezTo>
                    <a:pt x="21537" y="852"/>
                    <a:pt x="20041" y="20748"/>
                    <a:pt x="20041" y="20748"/>
                  </a:cubicBezTo>
                  <a:close/>
                </a:path>
              </a:pathLst>
            </a:custGeom>
            <a:grpFill/>
            <a:ln w="12700" cap="flat">
              <a:noFill/>
              <a:miter lim="400000"/>
            </a:ln>
            <a:effectLst/>
          </p:spPr>
          <p:txBody>
            <a:bodyPr wrap="square" lIns="15069" tIns="15069" rIns="15069" bIns="15069" numCol="1" anchor="ctr">
              <a:noAutofit/>
            </a:bodyPr>
            <a:lstStyle/>
            <a:p>
              <a:endParaRPr sz="1013">
                <a:latin typeface="+mn-lt"/>
                <a:ea typeface="+mn-ea"/>
                <a:cs typeface="+mn-ea"/>
                <a:sym typeface="+mn-lt"/>
              </a:endParaRPr>
            </a:p>
          </p:txBody>
        </p:sp>
      </p:grpSp>
      <p:grpSp>
        <p:nvGrpSpPr>
          <p:cNvPr id="92" name="Group 39972">
            <a:extLst>
              <a:ext uri="{FF2B5EF4-FFF2-40B4-BE49-F238E27FC236}">
                <a16:creationId xmlns:a16="http://schemas.microsoft.com/office/drawing/2014/main" id="{BEBE1FAD-4B30-4CB6-83C0-ACAC30DBDE57}"/>
              </a:ext>
            </a:extLst>
          </p:cNvPr>
          <p:cNvGrpSpPr/>
          <p:nvPr/>
        </p:nvGrpSpPr>
        <p:grpSpPr>
          <a:xfrm>
            <a:off x="3016233" y="2461734"/>
            <a:ext cx="700769" cy="541062"/>
            <a:chOff x="0" y="0"/>
            <a:chExt cx="1270000" cy="980561"/>
          </a:xfrm>
          <a:solidFill>
            <a:srgbClr val="D87833"/>
          </a:solidFill>
        </p:grpSpPr>
        <p:sp>
          <p:nvSpPr>
            <p:cNvPr id="93" name="Shape 39970">
              <a:extLst>
                <a:ext uri="{FF2B5EF4-FFF2-40B4-BE49-F238E27FC236}">
                  <a16:creationId xmlns:a16="http://schemas.microsoft.com/office/drawing/2014/main" id="{9E17F7B3-8B57-4FD6-B98A-CB0B855CB4D0}"/>
                </a:ext>
              </a:extLst>
            </p:cNvPr>
            <p:cNvSpPr/>
            <p:nvPr/>
          </p:nvSpPr>
          <p:spPr>
            <a:xfrm>
              <a:off x="92727" y="0"/>
              <a:ext cx="1084546" cy="183301"/>
            </a:xfrm>
            <a:custGeom>
              <a:avLst/>
              <a:gdLst/>
              <a:ahLst/>
              <a:cxnLst>
                <a:cxn ang="0">
                  <a:pos x="wd2" y="hd2"/>
                </a:cxn>
                <a:cxn ang="5400000">
                  <a:pos x="wd2" y="hd2"/>
                </a:cxn>
                <a:cxn ang="10800000">
                  <a:pos x="wd2" y="hd2"/>
                </a:cxn>
                <a:cxn ang="16200000">
                  <a:pos x="wd2" y="hd2"/>
                </a:cxn>
              </a:cxnLst>
              <a:rect l="0" t="0" r="r" b="b"/>
              <a:pathLst>
                <a:path w="21586" h="21600" extrusionOk="0">
                  <a:moveTo>
                    <a:pt x="21586" y="21600"/>
                  </a:moveTo>
                  <a:lnTo>
                    <a:pt x="21586" y="17622"/>
                  </a:lnTo>
                  <a:cubicBezTo>
                    <a:pt x="21586" y="15553"/>
                    <a:pt x="21300" y="13860"/>
                    <a:pt x="20950" y="13860"/>
                  </a:cubicBezTo>
                  <a:lnTo>
                    <a:pt x="9943" y="13860"/>
                  </a:lnTo>
                  <a:cubicBezTo>
                    <a:pt x="9594" y="13860"/>
                    <a:pt x="9151" y="12442"/>
                    <a:pt x="8960" y="10709"/>
                  </a:cubicBezTo>
                  <a:lnTo>
                    <a:pt x="8126" y="3150"/>
                  </a:lnTo>
                  <a:cubicBezTo>
                    <a:pt x="7935" y="1418"/>
                    <a:pt x="7493" y="0"/>
                    <a:pt x="7143" y="0"/>
                  </a:cubicBezTo>
                  <a:lnTo>
                    <a:pt x="609" y="0"/>
                  </a:lnTo>
                  <a:cubicBezTo>
                    <a:pt x="260" y="0"/>
                    <a:pt x="-14" y="1692"/>
                    <a:pt x="1" y="3759"/>
                  </a:cubicBezTo>
                  <a:lnTo>
                    <a:pt x="128" y="21600"/>
                  </a:lnTo>
                  <a:cubicBezTo>
                    <a:pt x="128" y="21600"/>
                    <a:pt x="21586" y="21600"/>
                    <a:pt x="21586" y="21600"/>
                  </a:cubicBezTo>
                  <a:close/>
                </a:path>
              </a:pathLst>
            </a:custGeom>
            <a:grpFill/>
            <a:ln w="12700" cap="flat">
              <a:noFill/>
              <a:miter lim="400000"/>
            </a:ln>
            <a:effectLst/>
          </p:spPr>
          <p:txBody>
            <a:bodyPr wrap="square" lIns="15069" tIns="15069" rIns="15069" bIns="15069" numCol="1" anchor="ctr">
              <a:noAutofit/>
            </a:bodyPr>
            <a:lstStyle/>
            <a:p>
              <a:endParaRPr sz="1013">
                <a:latin typeface="+mn-lt"/>
                <a:ea typeface="+mn-ea"/>
                <a:cs typeface="+mn-ea"/>
                <a:sym typeface="+mn-lt"/>
              </a:endParaRPr>
            </a:p>
          </p:txBody>
        </p:sp>
        <p:sp>
          <p:nvSpPr>
            <p:cNvPr id="94" name="Shape 39971">
              <a:extLst>
                <a:ext uri="{FF2B5EF4-FFF2-40B4-BE49-F238E27FC236}">
                  <a16:creationId xmlns:a16="http://schemas.microsoft.com/office/drawing/2014/main" id="{B153796D-208F-4C70-B148-D519D73225A9}"/>
                </a:ext>
              </a:extLst>
            </p:cNvPr>
            <p:cNvSpPr/>
            <p:nvPr/>
          </p:nvSpPr>
          <p:spPr>
            <a:xfrm>
              <a:off x="-1" y="176816"/>
              <a:ext cx="1270001" cy="803746"/>
            </a:xfrm>
            <a:custGeom>
              <a:avLst/>
              <a:gdLst/>
              <a:ahLst/>
              <a:cxnLst>
                <a:cxn ang="0">
                  <a:pos x="wd2" y="hd2"/>
                </a:cxn>
                <a:cxn ang="5400000">
                  <a:pos x="wd2" y="hd2"/>
                </a:cxn>
                <a:cxn ang="10800000">
                  <a:pos x="wd2" y="hd2"/>
                </a:cxn>
                <a:cxn ang="16200000">
                  <a:pos x="wd2" y="hd2"/>
                </a:cxn>
              </a:cxnLst>
              <a:rect l="0" t="0" r="r" b="b"/>
              <a:pathLst>
                <a:path w="21540" h="21600" extrusionOk="0">
                  <a:moveTo>
                    <a:pt x="20041" y="20748"/>
                  </a:moveTo>
                  <a:cubicBezTo>
                    <a:pt x="20006" y="21217"/>
                    <a:pt x="19733" y="21600"/>
                    <a:pt x="19435" y="21600"/>
                  </a:cubicBezTo>
                  <a:lnTo>
                    <a:pt x="1921" y="21600"/>
                  </a:lnTo>
                  <a:cubicBezTo>
                    <a:pt x="1623" y="21600"/>
                    <a:pt x="1354" y="21216"/>
                    <a:pt x="1323" y="20747"/>
                  </a:cubicBezTo>
                  <a:lnTo>
                    <a:pt x="3" y="853"/>
                  </a:lnTo>
                  <a:cubicBezTo>
                    <a:pt x="-28" y="384"/>
                    <a:pt x="190" y="0"/>
                    <a:pt x="488" y="0"/>
                  </a:cubicBezTo>
                  <a:lnTo>
                    <a:pt x="21059" y="0"/>
                  </a:lnTo>
                  <a:cubicBezTo>
                    <a:pt x="21357" y="0"/>
                    <a:pt x="21572" y="383"/>
                    <a:pt x="21537" y="852"/>
                  </a:cubicBezTo>
                  <a:cubicBezTo>
                    <a:pt x="21537" y="852"/>
                    <a:pt x="20041" y="20748"/>
                    <a:pt x="20041" y="20748"/>
                  </a:cubicBezTo>
                  <a:close/>
                </a:path>
              </a:pathLst>
            </a:custGeom>
            <a:grpFill/>
            <a:ln w="12700" cap="flat">
              <a:noFill/>
              <a:miter lim="400000"/>
            </a:ln>
            <a:effectLst/>
          </p:spPr>
          <p:txBody>
            <a:bodyPr wrap="square" lIns="15069" tIns="15069" rIns="15069" bIns="15069" numCol="1" anchor="ctr">
              <a:noAutofit/>
            </a:bodyPr>
            <a:lstStyle/>
            <a:p>
              <a:endParaRPr sz="1013">
                <a:latin typeface="+mn-lt"/>
                <a:ea typeface="+mn-ea"/>
                <a:cs typeface="+mn-ea"/>
                <a:sym typeface="+mn-lt"/>
              </a:endParaRPr>
            </a:p>
          </p:txBody>
        </p:sp>
      </p:grpSp>
      <p:grpSp>
        <p:nvGrpSpPr>
          <p:cNvPr id="95" name="Group 39975">
            <a:extLst>
              <a:ext uri="{FF2B5EF4-FFF2-40B4-BE49-F238E27FC236}">
                <a16:creationId xmlns:a16="http://schemas.microsoft.com/office/drawing/2014/main" id="{935FC865-B07D-47F3-9998-33A2321DC6E4}"/>
              </a:ext>
            </a:extLst>
          </p:cNvPr>
          <p:cNvGrpSpPr/>
          <p:nvPr/>
        </p:nvGrpSpPr>
        <p:grpSpPr>
          <a:xfrm>
            <a:off x="6821406" y="2461734"/>
            <a:ext cx="700769" cy="541062"/>
            <a:chOff x="0" y="0"/>
            <a:chExt cx="1270000" cy="980561"/>
          </a:xfrm>
          <a:solidFill>
            <a:srgbClr val="108887"/>
          </a:solidFill>
        </p:grpSpPr>
        <p:sp>
          <p:nvSpPr>
            <p:cNvPr id="96" name="Shape 39973">
              <a:extLst>
                <a:ext uri="{FF2B5EF4-FFF2-40B4-BE49-F238E27FC236}">
                  <a16:creationId xmlns:a16="http://schemas.microsoft.com/office/drawing/2014/main" id="{3366744C-FBB1-4C02-B944-500D13897BEA}"/>
                </a:ext>
              </a:extLst>
            </p:cNvPr>
            <p:cNvSpPr/>
            <p:nvPr/>
          </p:nvSpPr>
          <p:spPr>
            <a:xfrm>
              <a:off x="92727" y="0"/>
              <a:ext cx="1084546" cy="183301"/>
            </a:xfrm>
            <a:custGeom>
              <a:avLst/>
              <a:gdLst/>
              <a:ahLst/>
              <a:cxnLst>
                <a:cxn ang="0">
                  <a:pos x="wd2" y="hd2"/>
                </a:cxn>
                <a:cxn ang="5400000">
                  <a:pos x="wd2" y="hd2"/>
                </a:cxn>
                <a:cxn ang="10800000">
                  <a:pos x="wd2" y="hd2"/>
                </a:cxn>
                <a:cxn ang="16200000">
                  <a:pos x="wd2" y="hd2"/>
                </a:cxn>
              </a:cxnLst>
              <a:rect l="0" t="0" r="r" b="b"/>
              <a:pathLst>
                <a:path w="21586" h="21600" extrusionOk="0">
                  <a:moveTo>
                    <a:pt x="21586" y="21600"/>
                  </a:moveTo>
                  <a:lnTo>
                    <a:pt x="21586" y="17622"/>
                  </a:lnTo>
                  <a:cubicBezTo>
                    <a:pt x="21586" y="15553"/>
                    <a:pt x="21300" y="13860"/>
                    <a:pt x="20950" y="13860"/>
                  </a:cubicBezTo>
                  <a:lnTo>
                    <a:pt x="9943" y="13860"/>
                  </a:lnTo>
                  <a:cubicBezTo>
                    <a:pt x="9594" y="13860"/>
                    <a:pt x="9151" y="12442"/>
                    <a:pt x="8960" y="10709"/>
                  </a:cubicBezTo>
                  <a:lnTo>
                    <a:pt x="8126" y="3150"/>
                  </a:lnTo>
                  <a:cubicBezTo>
                    <a:pt x="7935" y="1418"/>
                    <a:pt x="7493" y="0"/>
                    <a:pt x="7143" y="0"/>
                  </a:cubicBezTo>
                  <a:lnTo>
                    <a:pt x="609" y="0"/>
                  </a:lnTo>
                  <a:cubicBezTo>
                    <a:pt x="260" y="0"/>
                    <a:pt x="-14" y="1692"/>
                    <a:pt x="1" y="3759"/>
                  </a:cubicBezTo>
                  <a:lnTo>
                    <a:pt x="128" y="21600"/>
                  </a:lnTo>
                  <a:cubicBezTo>
                    <a:pt x="128" y="21600"/>
                    <a:pt x="21586" y="21600"/>
                    <a:pt x="21586" y="21600"/>
                  </a:cubicBezTo>
                  <a:close/>
                </a:path>
              </a:pathLst>
            </a:custGeom>
            <a:grpFill/>
            <a:ln w="12700" cap="flat">
              <a:noFill/>
              <a:miter lim="400000"/>
            </a:ln>
            <a:effectLst/>
          </p:spPr>
          <p:txBody>
            <a:bodyPr wrap="square" lIns="15069" tIns="15069" rIns="15069" bIns="15069" numCol="1" anchor="ctr">
              <a:noAutofit/>
            </a:bodyPr>
            <a:lstStyle/>
            <a:p>
              <a:endParaRPr sz="1013">
                <a:latin typeface="+mn-lt"/>
                <a:ea typeface="+mn-ea"/>
                <a:cs typeface="+mn-ea"/>
                <a:sym typeface="+mn-lt"/>
              </a:endParaRPr>
            </a:p>
          </p:txBody>
        </p:sp>
        <p:sp>
          <p:nvSpPr>
            <p:cNvPr id="97" name="Shape 39974">
              <a:extLst>
                <a:ext uri="{FF2B5EF4-FFF2-40B4-BE49-F238E27FC236}">
                  <a16:creationId xmlns:a16="http://schemas.microsoft.com/office/drawing/2014/main" id="{1AEEB8D1-E598-43FF-B59C-C5F2D51AB238}"/>
                </a:ext>
              </a:extLst>
            </p:cNvPr>
            <p:cNvSpPr/>
            <p:nvPr/>
          </p:nvSpPr>
          <p:spPr>
            <a:xfrm>
              <a:off x="-1" y="176816"/>
              <a:ext cx="1270001" cy="803746"/>
            </a:xfrm>
            <a:custGeom>
              <a:avLst/>
              <a:gdLst/>
              <a:ahLst/>
              <a:cxnLst>
                <a:cxn ang="0">
                  <a:pos x="wd2" y="hd2"/>
                </a:cxn>
                <a:cxn ang="5400000">
                  <a:pos x="wd2" y="hd2"/>
                </a:cxn>
                <a:cxn ang="10800000">
                  <a:pos x="wd2" y="hd2"/>
                </a:cxn>
                <a:cxn ang="16200000">
                  <a:pos x="wd2" y="hd2"/>
                </a:cxn>
              </a:cxnLst>
              <a:rect l="0" t="0" r="r" b="b"/>
              <a:pathLst>
                <a:path w="21540" h="21600" extrusionOk="0">
                  <a:moveTo>
                    <a:pt x="20041" y="20748"/>
                  </a:moveTo>
                  <a:cubicBezTo>
                    <a:pt x="20006" y="21217"/>
                    <a:pt x="19733" y="21600"/>
                    <a:pt x="19435" y="21600"/>
                  </a:cubicBezTo>
                  <a:lnTo>
                    <a:pt x="1921" y="21600"/>
                  </a:lnTo>
                  <a:cubicBezTo>
                    <a:pt x="1623" y="21600"/>
                    <a:pt x="1354" y="21216"/>
                    <a:pt x="1323" y="20747"/>
                  </a:cubicBezTo>
                  <a:lnTo>
                    <a:pt x="3" y="853"/>
                  </a:lnTo>
                  <a:cubicBezTo>
                    <a:pt x="-28" y="384"/>
                    <a:pt x="190" y="0"/>
                    <a:pt x="488" y="0"/>
                  </a:cubicBezTo>
                  <a:lnTo>
                    <a:pt x="21059" y="0"/>
                  </a:lnTo>
                  <a:cubicBezTo>
                    <a:pt x="21357" y="0"/>
                    <a:pt x="21572" y="383"/>
                    <a:pt x="21537" y="852"/>
                  </a:cubicBezTo>
                  <a:cubicBezTo>
                    <a:pt x="21537" y="852"/>
                    <a:pt x="20041" y="20748"/>
                    <a:pt x="20041" y="20748"/>
                  </a:cubicBezTo>
                  <a:close/>
                </a:path>
              </a:pathLst>
            </a:custGeom>
            <a:grpFill/>
            <a:ln w="12700" cap="flat">
              <a:noFill/>
              <a:miter lim="400000"/>
            </a:ln>
            <a:effectLst/>
          </p:spPr>
          <p:txBody>
            <a:bodyPr wrap="square" lIns="15069" tIns="15069" rIns="15069" bIns="15069" numCol="1" anchor="ctr">
              <a:noAutofit/>
            </a:bodyPr>
            <a:lstStyle/>
            <a:p>
              <a:endParaRPr sz="1013">
                <a:latin typeface="+mn-lt"/>
                <a:ea typeface="+mn-ea"/>
                <a:cs typeface="+mn-ea"/>
                <a:sym typeface="+mn-lt"/>
              </a:endParaRPr>
            </a:p>
          </p:txBody>
        </p:sp>
      </p:grpSp>
      <p:grpSp>
        <p:nvGrpSpPr>
          <p:cNvPr id="98" name="Group 39978">
            <a:extLst>
              <a:ext uri="{FF2B5EF4-FFF2-40B4-BE49-F238E27FC236}">
                <a16:creationId xmlns:a16="http://schemas.microsoft.com/office/drawing/2014/main" id="{1B0C4233-DBC0-4E00-BAB8-C285C97EDCBB}"/>
              </a:ext>
            </a:extLst>
          </p:cNvPr>
          <p:cNvGrpSpPr/>
          <p:nvPr/>
        </p:nvGrpSpPr>
        <p:grpSpPr>
          <a:xfrm>
            <a:off x="5553015" y="2461734"/>
            <a:ext cx="700769" cy="541062"/>
            <a:chOff x="0" y="0"/>
            <a:chExt cx="1270000" cy="980561"/>
          </a:xfrm>
          <a:solidFill>
            <a:srgbClr val="D87833"/>
          </a:solidFill>
        </p:grpSpPr>
        <p:sp>
          <p:nvSpPr>
            <p:cNvPr id="99" name="Shape 39976">
              <a:extLst>
                <a:ext uri="{FF2B5EF4-FFF2-40B4-BE49-F238E27FC236}">
                  <a16:creationId xmlns:a16="http://schemas.microsoft.com/office/drawing/2014/main" id="{B612888B-1478-4F47-862F-161D41AB0095}"/>
                </a:ext>
              </a:extLst>
            </p:cNvPr>
            <p:cNvSpPr/>
            <p:nvPr/>
          </p:nvSpPr>
          <p:spPr>
            <a:xfrm>
              <a:off x="92727" y="0"/>
              <a:ext cx="1084546" cy="183301"/>
            </a:xfrm>
            <a:custGeom>
              <a:avLst/>
              <a:gdLst/>
              <a:ahLst/>
              <a:cxnLst>
                <a:cxn ang="0">
                  <a:pos x="wd2" y="hd2"/>
                </a:cxn>
                <a:cxn ang="5400000">
                  <a:pos x="wd2" y="hd2"/>
                </a:cxn>
                <a:cxn ang="10800000">
                  <a:pos x="wd2" y="hd2"/>
                </a:cxn>
                <a:cxn ang="16200000">
                  <a:pos x="wd2" y="hd2"/>
                </a:cxn>
              </a:cxnLst>
              <a:rect l="0" t="0" r="r" b="b"/>
              <a:pathLst>
                <a:path w="21586" h="21600" extrusionOk="0">
                  <a:moveTo>
                    <a:pt x="21586" y="21600"/>
                  </a:moveTo>
                  <a:lnTo>
                    <a:pt x="21586" y="17622"/>
                  </a:lnTo>
                  <a:cubicBezTo>
                    <a:pt x="21586" y="15553"/>
                    <a:pt x="21300" y="13860"/>
                    <a:pt x="20950" y="13860"/>
                  </a:cubicBezTo>
                  <a:lnTo>
                    <a:pt x="9943" y="13860"/>
                  </a:lnTo>
                  <a:cubicBezTo>
                    <a:pt x="9594" y="13860"/>
                    <a:pt x="9151" y="12442"/>
                    <a:pt x="8960" y="10709"/>
                  </a:cubicBezTo>
                  <a:lnTo>
                    <a:pt x="8126" y="3150"/>
                  </a:lnTo>
                  <a:cubicBezTo>
                    <a:pt x="7935" y="1418"/>
                    <a:pt x="7493" y="0"/>
                    <a:pt x="7143" y="0"/>
                  </a:cubicBezTo>
                  <a:lnTo>
                    <a:pt x="609" y="0"/>
                  </a:lnTo>
                  <a:cubicBezTo>
                    <a:pt x="260" y="0"/>
                    <a:pt x="-14" y="1692"/>
                    <a:pt x="1" y="3759"/>
                  </a:cubicBezTo>
                  <a:lnTo>
                    <a:pt x="128" y="21600"/>
                  </a:lnTo>
                  <a:cubicBezTo>
                    <a:pt x="128" y="21600"/>
                    <a:pt x="21586" y="21600"/>
                    <a:pt x="21586" y="21600"/>
                  </a:cubicBezTo>
                  <a:close/>
                </a:path>
              </a:pathLst>
            </a:custGeom>
            <a:grpFill/>
            <a:ln w="12700" cap="flat">
              <a:noFill/>
              <a:miter lim="400000"/>
            </a:ln>
            <a:effectLst/>
          </p:spPr>
          <p:txBody>
            <a:bodyPr wrap="square" lIns="15069" tIns="15069" rIns="15069" bIns="15069" numCol="1" anchor="ctr">
              <a:noAutofit/>
            </a:bodyPr>
            <a:lstStyle/>
            <a:p>
              <a:endParaRPr sz="1013">
                <a:latin typeface="+mn-lt"/>
                <a:ea typeface="+mn-ea"/>
                <a:cs typeface="+mn-ea"/>
                <a:sym typeface="+mn-lt"/>
              </a:endParaRPr>
            </a:p>
          </p:txBody>
        </p:sp>
        <p:sp>
          <p:nvSpPr>
            <p:cNvPr id="100" name="Shape 39977">
              <a:extLst>
                <a:ext uri="{FF2B5EF4-FFF2-40B4-BE49-F238E27FC236}">
                  <a16:creationId xmlns:a16="http://schemas.microsoft.com/office/drawing/2014/main" id="{8B1C5FCF-9BB6-4E14-BF6C-DB3879D8E617}"/>
                </a:ext>
              </a:extLst>
            </p:cNvPr>
            <p:cNvSpPr/>
            <p:nvPr/>
          </p:nvSpPr>
          <p:spPr>
            <a:xfrm>
              <a:off x="-1" y="176816"/>
              <a:ext cx="1270001" cy="803746"/>
            </a:xfrm>
            <a:custGeom>
              <a:avLst/>
              <a:gdLst/>
              <a:ahLst/>
              <a:cxnLst>
                <a:cxn ang="0">
                  <a:pos x="wd2" y="hd2"/>
                </a:cxn>
                <a:cxn ang="5400000">
                  <a:pos x="wd2" y="hd2"/>
                </a:cxn>
                <a:cxn ang="10800000">
                  <a:pos x="wd2" y="hd2"/>
                </a:cxn>
                <a:cxn ang="16200000">
                  <a:pos x="wd2" y="hd2"/>
                </a:cxn>
              </a:cxnLst>
              <a:rect l="0" t="0" r="r" b="b"/>
              <a:pathLst>
                <a:path w="21540" h="21600" extrusionOk="0">
                  <a:moveTo>
                    <a:pt x="20041" y="20748"/>
                  </a:moveTo>
                  <a:cubicBezTo>
                    <a:pt x="20006" y="21217"/>
                    <a:pt x="19733" y="21600"/>
                    <a:pt x="19435" y="21600"/>
                  </a:cubicBezTo>
                  <a:lnTo>
                    <a:pt x="1921" y="21600"/>
                  </a:lnTo>
                  <a:cubicBezTo>
                    <a:pt x="1623" y="21600"/>
                    <a:pt x="1354" y="21216"/>
                    <a:pt x="1323" y="20747"/>
                  </a:cubicBezTo>
                  <a:lnTo>
                    <a:pt x="3" y="853"/>
                  </a:lnTo>
                  <a:cubicBezTo>
                    <a:pt x="-28" y="384"/>
                    <a:pt x="190" y="0"/>
                    <a:pt x="488" y="0"/>
                  </a:cubicBezTo>
                  <a:lnTo>
                    <a:pt x="21059" y="0"/>
                  </a:lnTo>
                  <a:cubicBezTo>
                    <a:pt x="21357" y="0"/>
                    <a:pt x="21572" y="383"/>
                    <a:pt x="21537" y="852"/>
                  </a:cubicBezTo>
                  <a:cubicBezTo>
                    <a:pt x="21537" y="852"/>
                    <a:pt x="20041" y="20748"/>
                    <a:pt x="20041" y="20748"/>
                  </a:cubicBezTo>
                  <a:close/>
                </a:path>
              </a:pathLst>
            </a:custGeom>
            <a:grpFill/>
            <a:ln w="12700" cap="flat">
              <a:noFill/>
              <a:miter lim="400000"/>
            </a:ln>
            <a:effectLst/>
          </p:spPr>
          <p:txBody>
            <a:bodyPr wrap="square" lIns="15069" tIns="15069" rIns="15069" bIns="15069" numCol="1" anchor="ctr">
              <a:noAutofit/>
            </a:bodyPr>
            <a:lstStyle/>
            <a:p>
              <a:endParaRPr sz="1013">
                <a:latin typeface="+mn-lt"/>
                <a:ea typeface="+mn-ea"/>
                <a:cs typeface="+mn-ea"/>
                <a:sym typeface="+mn-lt"/>
              </a:endParaRPr>
            </a:p>
          </p:txBody>
        </p:sp>
      </p:grpSp>
      <p:sp>
        <p:nvSpPr>
          <p:cNvPr id="113" name="文本框 25"/>
          <p:cNvSpPr txBox="1"/>
          <p:nvPr/>
        </p:nvSpPr>
        <p:spPr>
          <a:xfrm>
            <a:off x="1723117" y="2591111"/>
            <a:ext cx="750218" cy="392536"/>
          </a:xfrm>
          <a:prstGeom prst="rect">
            <a:avLst/>
          </a:prstGeom>
          <a:noFill/>
        </p:spPr>
        <p:txBody>
          <a:bodyPr wrap="square" lIns="68589" tIns="34295" rIns="68589" bIns="34295"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100" b="0" i="0" u="none" strike="noStrike" kern="0" cap="none" spc="0" normalizeH="0" baseline="0" noProof="0" dirty="0">
                <a:ln>
                  <a:noFill/>
                </a:ln>
                <a:solidFill>
                  <a:sysClr val="window" lastClr="FFFFFF"/>
                </a:solidFill>
                <a:effectLst/>
                <a:uLnTx/>
                <a:uFillTx/>
                <a:latin typeface="+mn-lt"/>
                <a:ea typeface="+mn-ea"/>
                <a:cs typeface="+mn-ea"/>
                <a:sym typeface="+mn-lt"/>
              </a:rPr>
              <a:t>01</a:t>
            </a:r>
            <a:endParaRPr kumimoji="0" lang="zh-CN" altLang="en-US" sz="2100" b="0" i="0" u="none" strike="noStrike" kern="0" cap="none" spc="0" normalizeH="0" baseline="0" noProof="0" dirty="0">
              <a:ln>
                <a:noFill/>
              </a:ln>
              <a:solidFill>
                <a:sysClr val="window" lastClr="FFFFFF"/>
              </a:solidFill>
              <a:effectLst/>
              <a:uLnTx/>
              <a:uFillTx/>
              <a:latin typeface="+mn-lt"/>
              <a:ea typeface="+mn-ea"/>
              <a:cs typeface="+mn-ea"/>
              <a:sym typeface="+mn-lt"/>
            </a:endParaRPr>
          </a:p>
        </p:txBody>
      </p:sp>
      <p:sp>
        <p:nvSpPr>
          <p:cNvPr id="114" name="文本框 25"/>
          <p:cNvSpPr txBox="1"/>
          <p:nvPr/>
        </p:nvSpPr>
        <p:spPr>
          <a:xfrm>
            <a:off x="2982175" y="2591111"/>
            <a:ext cx="750218" cy="392536"/>
          </a:xfrm>
          <a:prstGeom prst="rect">
            <a:avLst/>
          </a:prstGeom>
          <a:noFill/>
        </p:spPr>
        <p:txBody>
          <a:bodyPr wrap="square" lIns="68589" tIns="34295" rIns="68589" bIns="34295"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100" b="0" i="0" u="none" strike="noStrike" kern="0" cap="none" spc="0" normalizeH="0" baseline="0" noProof="0" dirty="0">
                <a:ln>
                  <a:noFill/>
                </a:ln>
                <a:solidFill>
                  <a:sysClr val="window" lastClr="FFFFFF"/>
                </a:solidFill>
                <a:effectLst/>
                <a:uLnTx/>
                <a:uFillTx/>
                <a:latin typeface="+mn-lt"/>
                <a:ea typeface="+mn-ea"/>
                <a:cs typeface="+mn-ea"/>
                <a:sym typeface="+mn-lt"/>
              </a:rPr>
              <a:t>02</a:t>
            </a:r>
            <a:endParaRPr kumimoji="0" lang="zh-CN" altLang="en-US" sz="2100" b="0" i="0" u="none" strike="noStrike" kern="0" cap="none" spc="0" normalizeH="0" baseline="0" noProof="0" dirty="0">
              <a:ln>
                <a:noFill/>
              </a:ln>
              <a:solidFill>
                <a:sysClr val="window" lastClr="FFFFFF"/>
              </a:solidFill>
              <a:effectLst/>
              <a:uLnTx/>
              <a:uFillTx/>
              <a:latin typeface="+mn-lt"/>
              <a:ea typeface="+mn-ea"/>
              <a:cs typeface="+mn-ea"/>
              <a:sym typeface="+mn-lt"/>
            </a:endParaRPr>
          </a:p>
        </p:txBody>
      </p:sp>
      <p:sp>
        <p:nvSpPr>
          <p:cNvPr id="118" name="文本框 25"/>
          <p:cNvSpPr txBox="1"/>
          <p:nvPr/>
        </p:nvSpPr>
        <p:spPr>
          <a:xfrm>
            <a:off x="4276403" y="2591111"/>
            <a:ext cx="750218" cy="392536"/>
          </a:xfrm>
          <a:prstGeom prst="rect">
            <a:avLst/>
          </a:prstGeom>
          <a:noFill/>
        </p:spPr>
        <p:txBody>
          <a:bodyPr wrap="square" lIns="68589" tIns="34295" rIns="68589" bIns="34295"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100" b="0" i="0" u="none" strike="noStrike" kern="0" cap="none" spc="0" normalizeH="0" baseline="0" noProof="0" dirty="0">
                <a:ln>
                  <a:noFill/>
                </a:ln>
                <a:solidFill>
                  <a:sysClr val="window" lastClr="FFFFFF"/>
                </a:solidFill>
                <a:effectLst/>
                <a:uLnTx/>
                <a:uFillTx/>
                <a:latin typeface="+mn-lt"/>
                <a:ea typeface="+mn-ea"/>
                <a:cs typeface="+mn-ea"/>
                <a:sym typeface="+mn-lt"/>
              </a:rPr>
              <a:t>03</a:t>
            </a:r>
            <a:endParaRPr kumimoji="0" lang="zh-CN" altLang="en-US" sz="2100" b="0" i="0" u="none" strike="noStrike" kern="0" cap="none" spc="0" normalizeH="0" baseline="0" noProof="0" dirty="0">
              <a:ln>
                <a:noFill/>
              </a:ln>
              <a:solidFill>
                <a:sysClr val="window" lastClr="FFFFFF"/>
              </a:solidFill>
              <a:effectLst/>
              <a:uLnTx/>
              <a:uFillTx/>
              <a:latin typeface="+mn-lt"/>
              <a:ea typeface="+mn-ea"/>
              <a:cs typeface="+mn-ea"/>
              <a:sym typeface="+mn-lt"/>
            </a:endParaRPr>
          </a:p>
        </p:txBody>
      </p:sp>
      <p:sp>
        <p:nvSpPr>
          <p:cNvPr id="119" name="文本框 25"/>
          <p:cNvSpPr txBox="1"/>
          <p:nvPr/>
        </p:nvSpPr>
        <p:spPr>
          <a:xfrm>
            <a:off x="5535462" y="2591111"/>
            <a:ext cx="750218" cy="392536"/>
          </a:xfrm>
          <a:prstGeom prst="rect">
            <a:avLst/>
          </a:prstGeom>
          <a:noFill/>
        </p:spPr>
        <p:txBody>
          <a:bodyPr wrap="square" lIns="68589" tIns="34295" rIns="68589" bIns="34295"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100" b="0" i="0" u="none" strike="noStrike" kern="0" cap="none" spc="0" normalizeH="0" baseline="0" noProof="0" dirty="0">
                <a:ln>
                  <a:noFill/>
                </a:ln>
                <a:solidFill>
                  <a:sysClr val="window" lastClr="FFFFFF"/>
                </a:solidFill>
                <a:effectLst/>
                <a:uLnTx/>
                <a:uFillTx/>
                <a:latin typeface="+mn-lt"/>
                <a:ea typeface="+mn-ea"/>
                <a:cs typeface="+mn-ea"/>
                <a:sym typeface="+mn-lt"/>
              </a:rPr>
              <a:t>04</a:t>
            </a:r>
            <a:endParaRPr kumimoji="0" lang="zh-CN" altLang="en-US" sz="2100" b="0" i="0" u="none" strike="noStrike" kern="0" cap="none" spc="0" normalizeH="0" baseline="0" noProof="0" dirty="0">
              <a:ln>
                <a:noFill/>
              </a:ln>
              <a:solidFill>
                <a:sysClr val="window" lastClr="FFFFFF"/>
              </a:solidFill>
              <a:effectLst/>
              <a:uLnTx/>
              <a:uFillTx/>
              <a:latin typeface="+mn-lt"/>
              <a:ea typeface="+mn-ea"/>
              <a:cs typeface="+mn-ea"/>
              <a:sym typeface="+mn-lt"/>
            </a:endParaRPr>
          </a:p>
        </p:txBody>
      </p:sp>
      <p:sp>
        <p:nvSpPr>
          <p:cNvPr id="120" name="文本框 25"/>
          <p:cNvSpPr txBox="1"/>
          <p:nvPr/>
        </p:nvSpPr>
        <p:spPr>
          <a:xfrm>
            <a:off x="6822656" y="2591111"/>
            <a:ext cx="750218" cy="392536"/>
          </a:xfrm>
          <a:prstGeom prst="rect">
            <a:avLst/>
          </a:prstGeom>
          <a:noFill/>
        </p:spPr>
        <p:txBody>
          <a:bodyPr wrap="square" lIns="68589" tIns="34295" rIns="68589" bIns="34295"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100" b="0" i="0" u="none" strike="noStrike" kern="0" cap="none" spc="0" normalizeH="0" baseline="0" noProof="0" dirty="0">
                <a:ln>
                  <a:noFill/>
                </a:ln>
                <a:solidFill>
                  <a:sysClr val="window" lastClr="FFFFFF"/>
                </a:solidFill>
                <a:effectLst/>
                <a:uLnTx/>
                <a:uFillTx/>
                <a:latin typeface="+mn-lt"/>
                <a:ea typeface="+mn-ea"/>
                <a:cs typeface="+mn-ea"/>
                <a:sym typeface="+mn-lt"/>
              </a:rPr>
              <a:t>05</a:t>
            </a:r>
            <a:endParaRPr kumimoji="0" lang="zh-CN" altLang="en-US" sz="2100" b="0" i="0" u="none" strike="noStrike" kern="0" cap="none" spc="0" normalizeH="0" baseline="0" noProof="0" dirty="0">
              <a:ln>
                <a:noFill/>
              </a:ln>
              <a:solidFill>
                <a:sysClr val="window" lastClr="FFFFFF"/>
              </a:solidFill>
              <a:effectLst/>
              <a:uLnTx/>
              <a:uFillTx/>
              <a:latin typeface="+mn-lt"/>
              <a:ea typeface="+mn-ea"/>
              <a:cs typeface="+mn-ea"/>
              <a:sym typeface="+mn-lt"/>
            </a:endParaRPr>
          </a:p>
        </p:txBody>
      </p:sp>
      <p:sp>
        <p:nvSpPr>
          <p:cNvPr id="126" name="TextBox 30"/>
          <p:cNvSpPr txBox="1"/>
          <p:nvPr/>
        </p:nvSpPr>
        <p:spPr>
          <a:xfrm>
            <a:off x="1210770" y="3105914"/>
            <a:ext cx="1565650" cy="461665"/>
          </a:xfrm>
          <a:prstGeom prst="rect">
            <a:avLst/>
          </a:prstGeom>
          <a:noFill/>
        </p:spPr>
        <p:txBody>
          <a:bodyPr wrap="square" lIns="0" tIns="0" rIns="0" bIns="0" rtlCol="0">
            <a:spAutoFit/>
          </a:bodyPr>
          <a:lstStyle/>
          <a:p>
            <a:pPr algn="ctr"/>
            <a:r>
              <a:rPr lang="zh-CN" altLang="en-US" sz="1500" dirty="0">
                <a:solidFill>
                  <a:schemeClr val="tx1">
                    <a:lumMod val="75000"/>
                    <a:lumOff val="25000"/>
                  </a:schemeClr>
                </a:solidFill>
                <a:latin typeface="+mn-lt"/>
                <a:ea typeface="+mn-ea"/>
                <a:cs typeface="+mn-ea"/>
                <a:sym typeface="+mn-lt"/>
              </a:rPr>
              <a:t>Activity scenarios.</a:t>
            </a:r>
            <a:endParaRPr lang="en-US" altLang="zh-CN" sz="1500" dirty="0">
              <a:solidFill>
                <a:schemeClr val="tx1">
                  <a:lumMod val="75000"/>
                  <a:lumOff val="25000"/>
                </a:schemeClr>
              </a:solidFill>
              <a:latin typeface="+mn-lt"/>
              <a:ea typeface="+mn-ea"/>
              <a:cs typeface="+mn-ea"/>
              <a:sym typeface="+mn-lt"/>
            </a:endParaRPr>
          </a:p>
          <a:p>
            <a:pPr algn="ctr"/>
            <a:r>
              <a:rPr lang="zh-CN" altLang="en-US" sz="1500" dirty="0">
                <a:solidFill>
                  <a:schemeClr val="tx1">
                    <a:lumMod val="75000"/>
                    <a:lumOff val="25000"/>
                  </a:schemeClr>
                </a:solidFill>
                <a:latin typeface="+mn-lt"/>
                <a:ea typeface="+mn-ea"/>
                <a:cs typeface="+mn-ea"/>
                <a:sym typeface="+mn-lt"/>
              </a:rPr>
              <a:t>Copying.</a:t>
            </a:r>
          </a:p>
        </p:txBody>
      </p:sp>
      <p:sp>
        <p:nvSpPr>
          <p:cNvPr id="127" name="TextBox 30"/>
          <p:cNvSpPr txBox="1"/>
          <p:nvPr/>
        </p:nvSpPr>
        <p:spPr>
          <a:xfrm>
            <a:off x="2772594" y="3105914"/>
            <a:ext cx="1127814" cy="461665"/>
          </a:xfrm>
          <a:prstGeom prst="rect">
            <a:avLst/>
          </a:prstGeom>
          <a:noFill/>
        </p:spPr>
        <p:txBody>
          <a:bodyPr wrap="square" lIns="0" tIns="0" rIns="0" bIns="0" rtlCol="0">
            <a:spAutoFit/>
          </a:bodyPr>
          <a:lstStyle>
            <a:defPPr>
              <a:defRPr lang="zh-CN"/>
            </a:defPPr>
            <a:lvl1pPr algn="ctr">
              <a:defRPr b="1">
                <a:solidFill>
                  <a:srgbClr val="EF4136"/>
                </a:solidFill>
                <a:latin typeface="微软雅黑" pitchFamily="34" charset="-122"/>
                <a:ea typeface="微软雅黑" pitchFamily="34" charset="-122"/>
              </a:defRPr>
            </a:lvl1pPr>
          </a:lstStyle>
          <a:p>
            <a:r>
              <a:rPr lang="zh-CN" altLang="en-US" sz="1500" b="0" dirty="0">
                <a:solidFill>
                  <a:schemeClr val="tx1">
                    <a:lumMod val="75000"/>
                    <a:lumOff val="25000"/>
                  </a:schemeClr>
                </a:solidFill>
                <a:latin typeface="+mn-lt"/>
                <a:ea typeface="+mn-ea"/>
                <a:cs typeface="+mn-ea"/>
                <a:sym typeface="+mn-lt"/>
              </a:rPr>
              <a:t>There are many forms.</a:t>
            </a:r>
            <a:endParaRPr lang="en-US" altLang="zh-CN" sz="1500" b="0" dirty="0">
              <a:solidFill>
                <a:schemeClr val="tx1">
                  <a:lumMod val="75000"/>
                  <a:lumOff val="25000"/>
                </a:schemeClr>
              </a:solidFill>
              <a:latin typeface="+mn-lt"/>
              <a:ea typeface="+mn-ea"/>
              <a:cs typeface="+mn-ea"/>
              <a:sym typeface="+mn-lt"/>
            </a:endParaRPr>
          </a:p>
          <a:p>
            <a:r>
              <a:rPr lang="zh-CN" altLang="en-US" sz="1500" b="0" dirty="0">
                <a:solidFill>
                  <a:schemeClr val="tx1">
                    <a:lumMod val="75000"/>
                    <a:lumOff val="25000"/>
                  </a:schemeClr>
                </a:solidFill>
                <a:latin typeface="+mn-lt"/>
                <a:ea typeface="+mn-ea"/>
                <a:cs typeface="+mn-ea"/>
                <a:sym typeface="+mn-lt"/>
              </a:rPr>
              <a:t>sample.</a:t>
            </a:r>
          </a:p>
        </p:txBody>
      </p:sp>
      <p:sp>
        <p:nvSpPr>
          <p:cNvPr id="128" name="TextBox 30"/>
          <p:cNvSpPr txBox="1"/>
          <p:nvPr/>
        </p:nvSpPr>
        <p:spPr>
          <a:xfrm>
            <a:off x="4014209" y="3105914"/>
            <a:ext cx="1134649" cy="461665"/>
          </a:xfrm>
          <a:prstGeom prst="rect">
            <a:avLst/>
          </a:prstGeom>
          <a:noFill/>
        </p:spPr>
        <p:txBody>
          <a:bodyPr wrap="square" lIns="0" tIns="0" rIns="0" bIns="0" rtlCol="0">
            <a:spAutoFit/>
          </a:bodyPr>
          <a:lstStyle>
            <a:defPPr>
              <a:defRPr lang="zh-CN"/>
            </a:defPPr>
            <a:lvl1pPr algn="ctr">
              <a:defRPr b="1">
                <a:solidFill>
                  <a:srgbClr val="EF4136"/>
                </a:solidFill>
                <a:latin typeface="微软雅黑" pitchFamily="34" charset="-122"/>
                <a:ea typeface="微软雅黑" pitchFamily="34" charset="-122"/>
              </a:defRPr>
            </a:lvl1pPr>
          </a:lstStyle>
          <a:p>
            <a:r>
              <a:rPr lang="zh-CN" altLang="en-US" sz="1500" b="0" dirty="0">
                <a:solidFill>
                  <a:schemeClr val="tx1">
                    <a:lumMod val="75000"/>
                    <a:lumOff val="25000"/>
                  </a:schemeClr>
                </a:solidFill>
                <a:latin typeface="+mn-lt"/>
                <a:ea typeface="+mn-ea"/>
                <a:cs typeface="+mn-ea"/>
                <a:sym typeface="+mn-lt"/>
              </a:rPr>
              <a:t>Activity effect.</a:t>
            </a:r>
            <a:endParaRPr lang="en-US" altLang="zh-CN" sz="1500" b="0" dirty="0">
              <a:solidFill>
                <a:schemeClr val="tx1">
                  <a:lumMod val="75000"/>
                  <a:lumOff val="25000"/>
                </a:schemeClr>
              </a:solidFill>
              <a:latin typeface="+mn-lt"/>
              <a:ea typeface="+mn-ea"/>
              <a:cs typeface="+mn-ea"/>
              <a:sym typeface="+mn-lt"/>
            </a:endParaRPr>
          </a:p>
          <a:p>
            <a:r>
              <a:rPr lang="zh-CN" altLang="en-US" sz="1500" b="0" dirty="0">
                <a:solidFill>
                  <a:schemeClr val="tx1">
                    <a:lumMod val="75000"/>
                    <a:lumOff val="25000"/>
                  </a:schemeClr>
                </a:solidFill>
                <a:latin typeface="+mn-lt"/>
                <a:ea typeface="+mn-ea"/>
                <a:cs typeface="+mn-ea"/>
                <a:sym typeface="+mn-lt"/>
              </a:rPr>
              <a:t>results assessment.</a:t>
            </a:r>
          </a:p>
        </p:txBody>
      </p:sp>
      <p:sp>
        <p:nvSpPr>
          <p:cNvPr id="129" name="TextBox 30"/>
          <p:cNvSpPr txBox="1"/>
          <p:nvPr/>
        </p:nvSpPr>
        <p:spPr>
          <a:xfrm>
            <a:off x="5292874" y="3105914"/>
            <a:ext cx="1248012" cy="461665"/>
          </a:xfrm>
          <a:prstGeom prst="rect">
            <a:avLst/>
          </a:prstGeom>
          <a:noFill/>
        </p:spPr>
        <p:txBody>
          <a:bodyPr wrap="square" lIns="0" tIns="0" rIns="0" bIns="0" rtlCol="0">
            <a:spAutoFit/>
          </a:bodyPr>
          <a:lstStyle>
            <a:defPPr>
              <a:defRPr lang="zh-CN"/>
            </a:defPPr>
            <a:lvl1pPr algn="ctr">
              <a:defRPr b="1">
                <a:solidFill>
                  <a:srgbClr val="EF4136"/>
                </a:solidFill>
                <a:latin typeface="微软雅黑" pitchFamily="34" charset="-122"/>
                <a:ea typeface="微软雅黑" pitchFamily="34" charset="-122"/>
              </a:defRPr>
            </a:lvl1pPr>
          </a:lstStyle>
          <a:p>
            <a:r>
              <a:rPr lang="zh-CN" altLang="en-US" sz="1500" b="0" dirty="0">
                <a:solidFill>
                  <a:schemeClr val="tx1">
                    <a:lumMod val="75000"/>
                    <a:lumOff val="25000"/>
                  </a:schemeClr>
                </a:solidFill>
                <a:latin typeface="+mn-lt"/>
                <a:ea typeface="+mn-ea"/>
                <a:cs typeface="+mn-ea"/>
                <a:sym typeface="+mn-lt"/>
              </a:rPr>
              <a:t>Pay attention to the front.</a:t>
            </a:r>
            <a:endParaRPr lang="en-US" altLang="zh-CN" sz="1500" b="0" dirty="0">
              <a:solidFill>
                <a:schemeClr val="tx1">
                  <a:lumMod val="75000"/>
                  <a:lumOff val="25000"/>
                </a:schemeClr>
              </a:solidFill>
              <a:latin typeface="+mn-lt"/>
              <a:ea typeface="+mn-ea"/>
              <a:cs typeface="+mn-ea"/>
              <a:sym typeface="+mn-lt"/>
            </a:endParaRPr>
          </a:p>
          <a:p>
            <a:r>
              <a:rPr lang="zh-CN" altLang="en-US" sz="1500" b="0" dirty="0">
                <a:solidFill>
                  <a:schemeClr val="tx1">
                    <a:lumMod val="75000"/>
                    <a:lumOff val="25000"/>
                  </a:schemeClr>
                </a:solidFill>
                <a:latin typeface="+mn-lt"/>
                <a:ea typeface="+mn-ea"/>
                <a:cs typeface="+mn-ea"/>
                <a:sym typeface="+mn-lt"/>
              </a:rPr>
              <a:t>training.</a:t>
            </a:r>
          </a:p>
        </p:txBody>
      </p:sp>
      <p:sp>
        <p:nvSpPr>
          <p:cNvPr id="130" name="TextBox 30"/>
          <p:cNvSpPr txBox="1"/>
          <p:nvPr/>
        </p:nvSpPr>
        <p:spPr>
          <a:xfrm>
            <a:off x="6654687" y="3105914"/>
            <a:ext cx="1110335" cy="461665"/>
          </a:xfrm>
          <a:prstGeom prst="rect">
            <a:avLst/>
          </a:prstGeom>
          <a:noFill/>
        </p:spPr>
        <p:txBody>
          <a:bodyPr wrap="square" lIns="0" tIns="0" rIns="0" bIns="0" rtlCol="0">
            <a:spAutoFit/>
          </a:bodyPr>
          <a:lstStyle>
            <a:defPPr>
              <a:defRPr lang="zh-CN"/>
            </a:defPPr>
            <a:lvl1pPr algn="ctr">
              <a:defRPr b="1">
                <a:solidFill>
                  <a:srgbClr val="EF4136"/>
                </a:solidFill>
                <a:latin typeface="微软雅黑" pitchFamily="34" charset="-122"/>
                <a:ea typeface="微软雅黑" pitchFamily="34" charset="-122"/>
              </a:defRPr>
            </a:lvl1pPr>
          </a:lstStyle>
          <a:p>
            <a:r>
              <a:rPr lang="zh-CN" altLang="en-US" sz="1500" b="0" dirty="0">
                <a:solidFill>
                  <a:schemeClr val="tx1">
                    <a:lumMod val="75000"/>
                    <a:lumOff val="25000"/>
                  </a:schemeClr>
                </a:solidFill>
                <a:latin typeface="+mn-lt"/>
                <a:ea typeface="+mn-ea"/>
                <a:cs typeface="+mn-ea"/>
                <a:sym typeface="+mn-lt"/>
              </a:rPr>
              <a:t>The activity.</a:t>
            </a:r>
            <a:endParaRPr lang="en-US" altLang="zh-CN" sz="1500" b="0" dirty="0">
              <a:solidFill>
                <a:schemeClr val="tx1">
                  <a:lumMod val="75000"/>
                  <a:lumOff val="25000"/>
                </a:schemeClr>
              </a:solidFill>
              <a:latin typeface="+mn-lt"/>
              <a:ea typeface="+mn-ea"/>
              <a:cs typeface="+mn-ea"/>
              <a:sym typeface="+mn-lt"/>
            </a:endParaRPr>
          </a:p>
          <a:p>
            <a:r>
              <a:rPr lang="zh-CN" altLang="en-US" sz="1500" b="0" dirty="0">
                <a:solidFill>
                  <a:schemeClr val="tx1">
                    <a:lumMod val="75000"/>
                    <a:lumOff val="25000"/>
                  </a:schemeClr>
                </a:solidFill>
                <a:latin typeface="+mn-lt"/>
                <a:ea typeface="+mn-ea"/>
                <a:cs typeface="+mn-ea"/>
                <a:sym typeface="+mn-lt"/>
              </a:rPr>
              <a:t>A complete record.</a:t>
            </a:r>
          </a:p>
        </p:txBody>
      </p:sp>
      <p:sp>
        <p:nvSpPr>
          <p:cNvPr id="131" name="矩形 27"/>
          <p:cNvSpPr>
            <a:spLocks noChangeArrowheads="1"/>
          </p:cNvSpPr>
          <p:nvPr/>
        </p:nvSpPr>
        <p:spPr bwMode="auto">
          <a:xfrm>
            <a:off x="1458453" y="3824446"/>
            <a:ext cx="1130774" cy="1018815"/>
          </a:xfrm>
          <a:prstGeom prst="rect">
            <a:avLst/>
          </a:prstGeom>
          <a:noFill/>
          <a:ln w="9525">
            <a:noFill/>
            <a:miter lim="800000"/>
            <a:headEnd/>
            <a:tailEnd/>
          </a:ln>
        </p:spPr>
        <p:txBody>
          <a:bodyPr wrap="square" lIns="68589" tIns="34295" rIns="68589" bIns="34295">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700" b="0" i="0" u="none" strike="noStrike" kern="0" cap="none" spc="0" normalizeH="0" baseline="0" noProof="0" dirty="0">
                <a:ln>
                  <a:noFill/>
                </a:ln>
                <a:solidFill>
                  <a:schemeClr val="bg1">
                    <a:lumMod val="50000"/>
                  </a:schemeClr>
                </a:solidFill>
                <a:effectLst/>
                <a:uLnTx/>
                <a:uFillTx/>
                <a:latin typeface="+mn-lt"/>
                <a:ea typeface="+mn-ea"/>
                <a:cs typeface="+mn-ea"/>
                <a:sym typeface="+mn-lt"/>
              </a:rPr>
              <a:t>Add a detailed text description here, recommended to be relevant to the title and in line with the overall language style</a:t>
            </a:r>
          </a:p>
        </p:txBody>
      </p:sp>
      <p:sp>
        <p:nvSpPr>
          <p:cNvPr id="132" name="矩形 27"/>
          <p:cNvSpPr>
            <a:spLocks noChangeArrowheads="1"/>
          </p:cNvSpPr>
          <p:nvPr/>
        </p:nvSpPr>
        <p:spPr bwMode="auto">
          <a:xfrm>
            <a:off x="2820528" y="3824446"/>
            <a:ext cx="1130774" cy="1018815"/>
          </a:xfrm>
          <a:prstGeom prst="rect">
            <a:avLst/>
          </a:prstGeom>
          <a:noFill/>
          <a:ln w="9525">
            <a:noFill/>
            <a:miter lim="800000"/>
            <a:headEnd/>
            <a:tailEnd/>
          </a:ln>
        </p:spPr>
        <p:txBody>
          <a:bodyPr wrap="square" lIns="68589" tIns="34295" rIns="68589" bIns="34295">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700" b="0" i="0" u="none" strike="noStrike" kern="0" cap="none" spc="0" normalizeH="0" baseline="0" noProof="0" dirty="0">
                <a:ln>
                  <a:noFill/>
                </a:ln>
                <a:solidFill>
                  <a:schemeClr val="bg1">
                    <a:lumMod val="50000"/>
                  </a:schemeClr>
                </a:solidFill>
                <a:effectLst/>
                <a:uLnTx/>
                <a:uFillTx/>
                <a:latin typeface="+mn-lt"/>
                <a:ea typeface="+mn-ea"/>
                <a:cs typeface="+mn-ea"/>
                <a:sym typeface="+mn-lt"/>
              </a:rPr>
              <a:t>Add a detailed text description here, recommended to be relevant to the title and in line with the overall language style</a:t>
            </a:r>
          </a:p>
        </p:txBody>
      </p:sp>
      <p:sp>
        <p:nvSpPr>
          <p:cNvPr id="133" name="矩形 27"/>
          <p:cNvSpPr>
            <a:spLocks noChangeArrowheads="1"/>
          </p:cNvSpPr>
          <p:nvPr/>
        </p:nvSpPr>
        <p:spPr bwMode="auto">
          <a:xfrm>
            <a:off x="4091844" y="3824446"/>
            <a:ext cx="1130774" cy="1018815"/>
          </a:xfrm>
          <a:prstGeom prst="rect">
            <a:avLst/>
          </a:prstGeom>
          <a:noFill/>
          <a:ln w="9525">
            <a:noFill/>
            <a:miter lim="800000"/>
            <a:headEnd/>
            <a:tailEnd/>
          </a:ln>
        </p:spPr>
        <p:txBody>
          <a:bodyPr wrap="square" lIns="68589" tIns="34295" rIns="68589" bIns="34295">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700" b="0" i="0" u="none" strike="noStrike" kern="0" cap="none" spc="0" normalizeH="0" baseline="0" noProof="0" dirty="0">
                <a:ln>
                  <a:noFill/>
                </a:ln>
                <a:solidFill>
                  <a:schemeClr val="bg1">
                    <a:lumMod val="50000"/>
                  </a:schemeClr>
                </a:solidFill>
                <a:effectLst/>
                <a:uLnTx/>
                <a:uFillTx/>
                <a:latin typeface="+mn-lt"/>
                <a:ea typeface="+mn-ea"/>
                <a:cs typeface="+mn-ea"/>
                <a:sym typeface="+mn-lt"/>
              </a:rPr>
              <a:t>Add a detailed text description here, recommended to be relevant to the title and in line with the overall language style</a:t>
            </a:r>
          </a:p>
        </p:txBody>
      </p:sp>
      <p:sp>
        <p:nvSpPr>
          <p:cNvPr id="134" name="矩形 27"/>
          <p:cNvSpPr>
            <a:spLocks noChangeArrowheads="1"/>
          </p:cNvSpPr>
          <p:nvPr/>
        </p:nvSpPr>
        <p:spPr bwMode="auto">
          <a:xfrm>
            <a:off x="5410112" y="3824446"/>
            <a:ext cx="1130774" cy="1018815"/>
          </a:xfrm>
          <a:prstGeom prst="rect">
            <a:avLst/>
          </a:prstGeom>
          <a:noFill/>
          <a:ln w="9525">
            <a:noFill/>
            <a:miter lim="800000"/>
            <a:headEnd/>
            <a:tailEnd/>
          </a:ln>
        </p:spPr>
        <p:txBody>
          <a:bodyPr wrap="square" lIns="68589" tIns="34295" rIns="68589" bIns="34295">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700" b="0" i="0" u="none" strike="noStrike" kern="0" cap="none" spc="0" normalizeH="0" baseline="0" noProof="0" dirty="0">
                <a:ln>
                  <a:noFill/>
                </a:ln>
                <a:solidFill>
                  <a:schemeClr val="bg1">
                    <a:lumMod val="50000"/>
                  </a:schemeClr>
                </a:solidFill>
                <a:effectLst/>
                <a:uLnTx/>
                <a:uFillTx/>
                <a:latin typeface="+mn-lt"/>
                <a:ea typeface="+mn-ea"/>
                <a:cs typeface="+mn-ea"/>
                <a:sym typeface="+mn-lt"/>
              </a:rPr>
              <a:t>Add a detailed text description here, recommended to be relevant to the title and in line with the overall language style</a:t>
            </a:r>
          </a:p>
        </p:txBody>
      </p:sp>
      <p:sp>
        <p:nvSpPr>
          <p:cNvPr id="135" name="矩形 27"/>
          <p:cNvSpPr>
            <a:spLocks noChangeArrowheads="1"/>
          </p:cNvSpPr>
          <p:nvPr/>
        </p:nvSpPr>
        <p:spPr bwMode="auto">
          <a:xfrm>
            <a:off x="6715037" y="3824446"/>
            <a:ext cx="1130774" cy="1018815"/>
          </a:xfrm>
          <a:prstGeom prst="rect">
            <a:avLst/>
          </a:prstGeom>
          <a:noFill/>
          <a:ln w="9525">
            <a:noFill/>
            <a:miter lim="800000"/>
            <a:headEnd/>
            <a:tailEnd/>
          </a:ln>
        </p:spPr>
        <p:txBody>
          <a:bodyPr wrap="square" lIns="68589" tIns="34295" rIns="68589" bIns="34295">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700" b="0" i="0" u="none" strike="noStrike" kern="0" cap="none" spc="0" normalizeH="0" baseline="0" noProof="0" dirty="0">
                <a:ln>
                  <a:noFill/>
                </a:ln>
                <a:solidFill>
                  <a:schemeClr val="bg1">
                    <a:lumMod val="50000"/>
                  </a:schemeClr>
                </a:solidFill>
                <a:effectLst/>
                <a:uLnTx/>
                <a:uFillTx/>
                <a:latin typeface="+mn-lt"/>
                <a:ea typeface="+mn-ea"/>
                <a:cs typeface="+mn-ea"/>
                <a:sym typeface="+mn-lt"/>
              </a:rPr>
              <a:t>Add a detailed text description here, recommended to be relevant to the title and in line with the overall language style</a:t>
            </a:r>
          </a:p>
        </p:txBody>
      </p:sp>
    </p:spTree>
    <p:extLst>
      <p:ext uri="{BB962C8B-B14F-4D97-AF65-F5344CB8AC3E}">
        <p14:creationId xmlns:p14="http://schemas.microsoft.com/office/powerpoint/2010/main" val="39825093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000"/>
                                        <p:tgtEl>
                                          <p:spTgt spid="101"/>
                                        </p:tgtEl>
                                      </p:cBhvr>
                                    </p:animEffect>
                                    <p:anim calcmode="lin" valueType="num">
                                      <p:cBhvr>
                                        <p:cTn id="8" dur="1000" fill="hold"/>
                                        <p:tgtEl>
                                          <p:spTgt spid="101"/>
                                        </p:tgtEl>
                                        <p:attrNameLst>
                                          <p:attrName>ppt_x</p:attrName>
                                        </p:attrNameLst>
                                      </p:cBhvr>
                                      <p:tavLst>
                                        <p:tav tm="0">
                                          <p:val>
                                            <p:strVal val="#ppt_x"/>
                                          </p:val>
                                        </p:tav>
                                        <p:tav tm="100000">
                                          <p:val>
                                            <p:strVal val="#ppt_x"/>
                                          </p:val>
                                        </p:tav>
                                      </p:tavLst>
                                    </p:anim>
                                    <p:anim calcmode="lin" valueType="num">
                                      <p:cBhvr>
                                        <p:cTn id="9" dur="1000" fill="hold"/>
                                        <p:tgtEl>
                                          <p:spTgt spid="101"/>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fade">
                                      <p:cBhvr>
                                        <p:cTn id="12" dur="1000"/>
                                        <p:tgtEl>
                                          <p:spTgt spid="83"/>
                                        </p:tgtEl>
                                      </p:cBhvr>
                                    </p:animEffect>
                                    <p:anim calcmode="lin" valueType="num">
                                      <p:cBhvr>
                                        <p:cTn id="13" dur="1000" fill="hold"/>
                                        <p:tgtEl>
                                          <p:spTgt spid="83"/>
                                        </p:tgtEl>
                                        <p:attrNameLst>
                                          <p:attrName>ppt_x</p:attrName>
                                        </p:attrNameLst>
                                      </p:cBhvr>
                                      <p:tavLst>
                                        <p:tav tm="0">
                                          <p:val>
                                            <p:strVal val="#ppt_x"/>
                                          </p:val>
                                        </p:tav>
                                        <p:tav tm="100000">
                                          <p:val>
                                            <p:strVal val="#ppt_x"/>
                                          </p:val>
                                        </p:tav>
                                      </p:tavLst>
                                    </p:anim>
                                    <p:anim calcmode="lin" valueType="num">
                                      <p:cBhvr>
                                        <p:cTn id="14" dur="1000" fill="hold"/>
                                        <p:tgtEl>
                                          <p:spTgt spid="8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1000" fill="hold"/>
                                        <p:tgtEl>
                                          <p:spTgt spid="112"/>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1000"/>
                                        <p:tgtEl>
                                          <p:spTgt spid="86"/>
                                        </p:tgtEl>
                                      </p:cBhvr>
                                    </p:animEffect>
                                    <p:anim calcmode="lin" valueType="num">
                                      <p:cBhvr>
                                        <p:cTn id="23" dur="1000" fill="hold"/>
                                        <p:tgtEl>
                                          <p:spTgt spid="86"/>
                                        </p:tgtEl>
                                        <p:attrNameLst>
                                          <p:attrName>ppt_x</p:attrName>
                                        </p:attrNameLst>
                                      </p:cBhvr>
                                      <p:tavLst>
                                        <p:tav tm="0">
                                          <p:val>
                                            <p:strVal val="#ppt_x"/>
                                          </p:val>
                                        </p:tav>
                                        <p:tav tm="100000">
                                          <p:val>
                                            <p:strVal val="#ppt_x"/>
                                          </p:val>
                                        </p:tav>
                                      </p:tavLst>
                                    </p:anim>
                                    <p:anim calcmode="lin" valueType="num">
                                      <p:cBhvr>
                                        <p:cTn id="24" dur="1000" fill="hold"/>
                                        <p:tgtEl>
                                          <p:spTgt spid="86"/>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fade">
                                      <p:cBhvr>
                                        <p:cTn id="27" dur="1000"/>
                                        <p:tgtEl>
                                          <p:spTgt spid="89"/>
                                        </p:tgtEl>
                                      </p:cBhvr>
                                    </p:animEffect>
                                    <p:anim calcmode="lin" valueType="num">
                                      <p:cBhvr>
                                        <p:cTn id="28" dur="1000" fill="hold"/>
                                        <p:tgtEl>
                                          <p:spTgt spid="89"/>
                                        </p:tgtEl>
                                        <p:attrNameLst>
                                          <p:attrName>ppt_x</p:attrName>
                                        </p:attrNameLst>
                                      </p:cBhvr>
                                      <p:tavLst>
                                        <p:tav tm="0">
                                          <p:val>
                                            <p:strVal val="#ppt_x"/>
                                          </p:val>
                                        </p:tav>
                                        <p:tav tm="100000">
                                          <p:val>
                                            <p:strVal val="#ppt_x"/>
                                          </p:val>
                                        </p:tav>
                                      </p:tavLst>
                                    </p:anim>
                                    <p:anim calcmode="lin" valueType="num">
                                      <p:cBhvr>
                                        <p:cTn id="29" dur="1000" fill="hold"/>
                                        <p:tgtEl>
                                          <p:spTgt spid="89"/>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92"/>
                                        </p:tgtEl>
                                        <p:attrNameLst>
                                          <p:attrName>style.visibility</p:attrName>
                                        </p:attrNameLst>
                                      </p:cBhvr>
                                      <p:to>
                                        <p:strVal val="visible"/>
                                      </p:to>
                                    </p:set>
                                    <p:animEffect transition="in" filter="fade">
                                      <p:cBhvr>
                                        <p:cTn id="32" dur="1000"/>
                                        <p:tgtEl>
                                          <p:spTgt spid="92"/>
                                        </p:tgtEl>
                                      </p:cBhvr>
                                    </p:animEffect>
                                    <p:anim calcmode="lin" valueType="num">
                                      <p:cBhvr>
                                        <p:cTn id="33" dur="1000" fill="hold"/>
                                        <p:tgtEl>
                                          <p:spTgt spid="92"/>
                                        </p:tgtEl>
                                        <p:attrNameLst>
                                          <p:attrName>ppt_x</p:attrName>
                                        </p:attrNameLst>
                                      </p:cBhvr>
                                      <p:tavLst>
                                        <p:tav tm="0">
                                          <p:val>
                                            <p:strVal val="#ppt_x"/>
                                          </p:val>
                                        </p:tav>
                                        <p:tav tm="100000">
                                          <p:val>
                                            <p:strVal val="#ppt_x"/>
                                          </p:val>
                                        </p:tav>
                                      </p:tavLst>
                                    </p:anim>
                                    <p:anim calcmode="lin" valueType="num">
                                      <p:cBhvr>
                                        <p:cTn id="34" dur="1000" fill="hold"/>
                                        <p:tgtEl>
                                          <p:spTgt spid="92"/>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95"/>
                                        </p:tgtEl>
                                        <p:attrNameLst>
                                          <p:attrName>style.visibility</p:attrName>
                                        </p:attrNameLst>
                                      </p:cBhvr>
                                      <p:to>
                                        <p:strVal val="visible"/>
                                      </p:to>
                                    </p:set>
                                    <p:animEffect transition="in" filter="fade">
                                      <p:cBhvr>
                                        <p:cTn id="37" dur="1000"/>
                                        <p:tgtEl>
                                          <p:spTgt spid="95"/>
                                        </p:tgtEl>
                                      </p:cBhvr>
                                    </p:animEffect>
                                    <p:anim calcmode="lin" valueType="num">
                                      <p:cBhvr>
                                        <p:cTn id="38" dur="1000" fill="hold"/>
                                        <p:tgtEl>
                                          <p:spTgt spid="95"/>
                                        </p:tgtEl>
                                        <p:attrNameLst>
                                          <p:attrName>ppt_x</p:attrName>
                                        </p:attrNameLst>
                                      </p:cBhvr>
                                      <p:tavLst>
                                        <p:tav tm="0">
                                          <p:val>
                                            <p:strVal val="#ppt_x"/>
                                          </p:val>
                                        </p:tav>
                                        <p:tav tm="100000">
                                          <p:val>
                                            <p:strVal val="#ppt_x"/>
                                          </p:val>
                                        </p:tav>
                                      </p:tavLst>
                                    </p:anim>
                                    <p:anim calcmode="lin" valueType="num">
                                      <p:cBhvr>
                                        <p:cTn id="39" dur="1000" fill="hold"/>
                                        <p:tgtEl>
                                          <p:spTgt spid="95"/>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98"/>
                                        </p:tgtEl>
                                        <p:attrNameLst>
                                          <p:attrName>style.visibility</p:attrName>
                                        </p:attrNameLst>
                                      </p:cBhvr>
                                      <p:to>
                                        <p:strVal val="visible"/>
                                      </p:to>
                                    </p:set>
                                    <p:animEffect transition="in" filter="fade">
                                      <p:cBhvr>
                                        <p:cTn id="42" dur="1000"/>
                                        <p:tgtEl>
                                          <p:spTgt spid="98"/>
                                        </p:tgtEl>
                                      </p:cBhvr>
                                    </p:animEffect>
                                    <p:anim calcmode="lin" valueType="num">
                                      <p:cBhvr>
                                        <p:cTn id="43" dur="1000" fill="hold"/>
                                        <p:tgtEl>
                                          <p:spTgt spid="98"/>
                                        </p:tgtEl>
                                        <p:attrNameLst>
                                          <p:attrName>ppt_x</p:attrName>
                                        </p:attrNameLst>
                                      </p:cBhvr>
                                      <p:tavLst>
                                        <p:tav tm="0">
                                          <p:val>
                                            <p:strVal val="#ppt_x"/>
                                          </p:val>
                                        </p:tav>
                                        <p:tav tm="100000">
                                          <p:val>
                                            <p:strVal val="#ppt_x"/>
                                          </p:val>
                                        </p:tav>
                                      </p:tavLst>
                                    </p:anim>
                                    <p:anim calcmode="lin" valueType="num">
                                      <p:cBhvr>
                                        <p:cTn id="44" dur="1000" fill="hold"/>
                                        <p:tgtEl>
                                          <p:spTgt spid="98"/>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113"/>
                                        </p:tgtEl>
                                        <p:attrNameLst>
                                          <p:attrName>style.visibility</p:attrName>
                                        </p:attrNameLst>
                                      </p:cBhvr>
                                      <p:to>
                                        <p:strVal val="visible"/>
                                      </p:to>
                                    </p:set>
                                    <p:animEffect transition="in" filter="fade">
                                      <p:cBhvr>
                                        <p:cTn id="47" dur="1000"/>
                                        <p:tgtEl>
                                          <p:spTgt spid="113"/>
                                        </p:tgtEl>
                                      </p:cBhvr>
                                    </p:animEffect>
                                    <p:anim calcmode="lin" valueType="num">
                                      <p:cBhvr>
                                        <p:cTn id="48" dur="1000" fill="hold"/>
                                        <p:tgtEl>
                                          <p:spTgt spid="113"/>
                                        </p:tgtEl>
                                        <p:attrNameLst>
                                          <p:attrName>ppt_x</p:attrName>
                                        </p:attrNameLst>
                                      </p:cBhvr>
                                      <p:tavLst>
                                        <p:tav tm="0">
                                          <p:val>
                                            <p:strVal val="#ppt_x"/>
                                          </p:val>
                                        </p:tav>
                                        <p:tav tm="100000">
                                          <p:val>
                                            <p:strVal val="#ppt_x"/>
                                          </p:val>
                                        </p:tav>
                                      </p:tavLst>
                                    </p:anim>
                                    <p:anim calcmode="lin" valueType="num">
                                      <p:cBhvr>
                                        <p:cTn id="49" dur="1000" fill="hold"/>
                                        <p:tgtEl>
                                          <p:spTgt spid="113"/>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114"/>
                                        </p:tgtEl>
                                        <p:attrNameLst>
                                          <p:attrName>style.visibility</p:attrName>
                                        </p:attrNameLst>
                                      </p:cBhvr>
                                      <p:to>
                                        <p:strVal val="visible"/>
                                      </p:to>
                                    </p:set>
                                    <p:animEffect transition="in" filter="fade">
                                      <p:cBhvr>
                                        <p:cTn id="52" dur="1000"/>
                                        <p:tgtEl>
                                          <p:spTgt spid="114"/>
                                        </p:tgtEl>
                                      </p:cBhvr>
                                    </p:animEffect>
                                    <p:anim calcmode="lin" valueType="num">
                                      <p:cBhvr>
                                        <p:cTn id="53" dur="1000" fill="hold"/>
                                        <p:tgtEl>
                                          <p:spTgt spid="114"/>
                                        </p:tgtEl>
                                        <p:attrNameLst>
                                          <p:attrName>ppt_x</p:attrName>
                                        </p:attrNameLst>
                                      </p:cBhvr>
                                      <p:tavLst>
                                        <p:tav tm="0">
                                          <p:val>
                                            <p:strVal val="#ppt_x"/>
                                          </p:val>
                                        </p:tav>
                                        <p:tav tm="100000">
                                          <p:val>
                                            <p:strVal val="#ppt_x"/>
                                          </p:val>
                                        </p:tav>
                                      </p:tavLst>
                                    </p:anim>
                                    <p:anim calcmode="lin" valueType="num">
                                      <p:cBhvr>
                                        <p:cTn id="54" dur="1000" fill="hold"/>
                                        <p:tgtEl>
                                          <p:spTgt spid="114"/>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118"/>
                                        </p:tgtEl>
                                        <p:attrNameLst>
                                          <p:attrName>style.visibility</p:attrName>
                                        </p:attrNameLst>
                                      </p:cBhvr>
                                      <p:to>
                                        <p:strVal val="visible"/>
                                      </p:to>
                                    </p:set>
                                    <p:animEffect transition="in" filter="fade">
                                      <p:cBhvr>
                                        <p:cTn id="57" dur="1000"/>
                                        <p:tgtEl>
                                          <p:spTgt spid="118"/>
                                        </p:tgtEl>
                                      </p:cBhvr>
                                    </p:animEffect>
                                    <p:anim calcmode="lin" valueType="num">
                                      <p:cBhvr>
                                        <p:cTn id="58" dur="1000" fill="hold"/>
                                        <p:tgtEl>
                                          <p:spTgt spid="118"/>
                                        </p:tgtEl>
                                        <p:attrNameLst>
                                          <p:attrName>ppt_x</p:attrName>
                                        </p:attrNameLst>
                                      </p:cBhvr>
                                      <p:tavLst>
                                        <p:tav tm="0">
                                          <p:val>
                                            <p:strVal val="#ppt_x"/>
                                          </p:val>
                                        </p:tav>
                                        <p:tav tm="100000">
                                          <p:val>
                                            <p:strVal val="#ppt_x"/>
                                          </p:val>
                                        </p:tav>
                                      </p:tavLst>
                                    </p:anim>
                                    <p:anim calcmode="lin" valueType="num">
                                      <p:cBhvr>
                                        <p:cTn id="59" dur="1000" fill="hold"/>
                                        <p:tgtEl>
                                          <p:spTgt spid="118"/>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119"/>
                                        </p:tgtEl>
                                        <p:attrNameLst>
                                          <p:attrName>style.visibility</p:attrName>
                                        </p:attrNameLst>
                                      </p:cBhvr>
                                      <p:to>
                                        <p:strVal val="visible"/>
                                      </p:to>
                                    </p:set>
                                    <p:animEffect transition="in" filter="fade">
                                      <p:cBhvr>
                                        <p:cTn id="62" dur="1000"/>
                                        <p:tgtEl>
                                          <p:spTgt spid="119"/>
                                        </p:tgtEl>
                                      </p:cBhvr>
                                    </p:animEffect>
                                    <p:anim calcmode="lin" valueType="num">
                                      <p:cBhvr>
                                        <p:cTn id="63" dur="1000" fill="hold"/>
                                        <p:tgtEl>
                                          <p:spTgt spid="119"/>
                                        </p:tgtEl>
                                        <p:attrNameLst>
                                          <p:attrName>ppt_x</p:attrName>
                                        </p:attrNameLst>
                                      </p:cBhvr>
                                      <p:tavLst>
                                        <p:tav tm="0">
                                          <p:val>
                                            <p:strVal val="#ppt_x"/>
                                          </p:val>
                                        </p:tav>
                                        <p:tav tm="100000">
                                          <p:val>
                                            <p:strVal val="#ppt_x"/>
                                          </p:val>
                                        </p:tav>
                                      </p:tavLst>
                                    </p:anim>
                                    <p:anim calcmode="lin" valueType="num">
                                      <p:cBhvr>
                                        <p:cTn id="64" dur="1000" fill="hold"/>
                                        <p:tgtEl>
                                          <p:spTgt spid="119"/>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120"/>
                                        </p:tgtEl>
                                        <p:attrNameLst>
                                          <p:attrName>style.visibility</p:attrName>
                                        </p:attrNameLst>
                                      </p:cBhvr>
                                      <p:to>
                                        <p:strVal val="visible"/>
                                      </p:to>
                                    </p:set>
                                    <p:animEffect transition="in" filter="fade">
                                      <p:cBhvr>
                                        <p:cTn id="67" dur="1000"/>
                                        <p:tgtEl>
                                          <p:spTgt spid="120"/>
                                        </p:tgtEl>
                                      </p:cBhvr>
                                    </p:animEffect>
                                    <p:anim calcmode="lin" valueType="num">
                                      <p:cBhvr>
                                        <p:cTn id="68" dur="1000" fill="hold"/>
                                        <p:tgtEl>
                                          <p:spTgt spid="120"/>
                                        </p:tgtEl>
                                        <p:attrNameLst>
                                          <p:attrName>ppt_x</p:attrName>
                                        </p:attrNameLst>
                                      </p:cBhvr>
                                      <p:tavLst>
                                        <p:tav tm="0">
                                          <p:val>
                                            <p:strVal val="#ppt_x"/>
                                          </p:val>
                                        </p:tav>
                                        <p:tav tm="100000">
                                          <p:val>
                                            <p:strVal val="#ppt_x"/>
                                          </p:val>
                                        </p:tav>
                                      </p:tavLst>
                                    </p:anim>
                                    <p:anim calcmode="lin" valueType="num">
                                      <p:cBhvr>
                                        <p:cTn id="69" dur="1000" fill="hold"/>
                                        <p:tgtEl>
                                          <p:spTgt spid="120"/>
                                        </p:tgtEl>
                                        <p:attrNameLst>
                                          <p:attrName>ppt_y</p:attrName>
                                        </p:attrNameLst>
                                      </p:cBhvr>
                                      <p:tavLst>
                                        <p:tav tm="0">
                                          <p:val>
                                            <p:strVal val="#ppt_y-.1"/>
                                          </p:val>
                                        </p:tav>
                                        <p:tav tm="100000">
                                          <p:val>
                                            <p:strVal val="#ppt_y"/>
                                          </p:val>
                                        </p:tav>
                                      </p:tavLst>
                                    </p:anim>
                                  </p:childTnLst>
                                </p:cTn>
                              </p:par>
                            </p:childTnLst>
                          </p:cTn>
                        </p:par>
                        <p:par>
                          <p:cTn id="70" fill="hold">
                            <p:stCondLst>
                              <p:cond delay="1000"/>
                            </p:stCondLst>
                            <p:childTnLst>
                              <p:par>
                                <p:cTn id="71" presetID="42" presetClass="entr" presetSubtype="0" fill="hold" grpId="0" nodeType="afterEffect">
                                  <p:stCondLst>
                                    <p:cond delay="0"/>
                                  </p:stCondLst>
                                  <p:childTnLst>
                                    <p:set>
                                      <p:cBhvr>
                                        <p:cTn id="72" dur="1" fill="hold">
                                          <p:stCondLst>
                                            <p:cond delay="0"/>
                                          </p:stCondLst>
                                        </p:cTn>
                                        <p:tgtEl>
                                          <p:spTgt spid="126"/>
                                        </p:tgtEl>
                                        <p:attrNameLst>
                                          <p:attrName>style.visibility</p:attrName>
                                        </p:attrNameLst>
                                      </p:cBhvr>
                                      <p:to>
                                        <p:strVal val="visible"/>
                                      </p:to>
                                    </p:set>
                                    <p:animEffect transition="in" filter="fade">
                                      <p:cBhvr>
                                        <p:cTn id="73" dur="1000"/>
                                        <p:tgtEl>
                                          <p:spTgt spid="126"/>
                                        </p:tgtEl>
                                      </p:cBhvr>
                                    </p:animEffect>
                                    <p:anim calcmode="lin" valueType="num">
                                      <p:cBhvr>
                                        <p:cTn id="74" dur="1000" fill="hold"/>
                                        <p:tgtEl>
                                          <p:spTgt spid="126"/>
                                        </p:tgtEl>
                                        <p:attrNameLst>
                                          <p:attrName>ppt_x</p:attrName>
                                        </p:attrNameLst>
                                      </p:cBhvr>
                                      <p:tavLst>
                                        <p:tav tm="0">
                                          <p:val>
                                            <p:strVal val="#ppt_x"/>
                                          </p:val>
                                        </p:tav>
                                        <p:tav tm="100000">
                                          <p:val>
                                            <p:strVal val="#ppt_x"/>
                                          </p:val>
                                        </p:tav>
                                      </p:tavLst>
                                    </p:anim>
                                    <p:anim calcmode="lin" valueType="num">
                                      <p:cBhvr>
                                        <p:cTn id="75" dur="1000" fill="hold"/>
                                        <p:tgtEl>
                                          <p:spTgt spid="126"/>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27"/>
                                        </p:tgtEl>
                                        <p:attrNameLst>
                                          <p:attrName>style.visibility</p:attrName>
                                        </p:attrNameLst>
                                      </p:cBhvr>
                                      <p:to>
                                        <p:strVal val="visible"/>
                                      </p:to>
                                    </p:set>
                                    <p:animEffect transition="in" filter="fade">
                                      <p:cBhvr>
                                        <p:cTn id="78" dur="1000"/>
                                        <p:tgtEl>
                                          <p:spTgt spid="127"/>
                                        </p:tgtEl>
                                      </p:cBhvr>
                                    </p:animEffect>
                                    <p:anim calcmode="lin" valueType="num">
                                      <p:cBhvr>
                                        <p:cTn id="79" dur="1000" fill="hold"/>
                                        <p:tgtEl>
                                          <p:spTgt spid="127"/>
                                        </p:tgtEl>
                                        <p:attrNameLst>
                                          <p:attrName>ppt_x</p:attrName>
                                        </p:attrNameLst>
                                      </p:cBhvr>
                                      <p:tavLst>
                                        <p:tav tm="0">
                                          <p:val>
                                            <p:strVal val="#ppt_x"/>
                                          </p:val>
                                        </p:tav>
                                        <p:tav tm="100000">
                                          <p:val>
                                            <p:strVal val="#ppt_x"/>
                                          </p:val>
                                        </p:tav>
                                      </p:tavLst>
                                    </p:anim>
                                    <p:anim calcmode="lin" valueType="num">
                                      <p:cBhvr>
                                        <p:cTn id="80" dur="1000" fill="hold"/>
                                        <p:tgtEl>
                                          <p:spTgt spid="127"/>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128"/>
                                        </p:tgtEl>
                                        <p:attrNameLst>
                                          <p:attrName>style.visibility</p:attrName>
                                        </p:attrNameLst>
                                      </p:cBhvr>
                                      <p:to>
                                        <p:strVal val="visible"/>
                                      </p:to>
                                    </p:set>
                                    <p:animEffect transition="in" filter="fade">
                                      <p:cBhvr>
                                        <p:cTn id="83" dur="1000"/>
                                        <p:tgtEl>
                                          <p:spTgt spid="128"/>
                                        </p:tgtEl>
                                      </p:cBhvr>
                                    </p:animEffect>
                                    <p:anim calcmode="lin" valueType="num">
                                      <p:cBhvr>
                                        <p:cTn id="84" dur="1000" fill="hold"/>
                                        <p:tgtEl>
                                          <p:spTgt spid="128"/>
                                        </p:tgtEl>
                                        <p:attrNameLst>
                                          <p:attrName>ppt_x</p:attrName>
                                        </p:attrNameLst>
                                      </p:cBhvr>
                                      <p:tavLst>
                                        <p:tav tm="0">
                                          <p:val>
                                            <p:strVal val="#ppt_x"/>
                                          </p:val>
                                        </p:tav>
                                        <p:tav tm="100000">
                                          <p:val>
                                            <p:strVal val="#ppt_x"/>
                                          </p:val>
                                        </p:tav>
                                      </p:tavLst>
                                    </p:anim>
                                    <p:anim calcmode="lin" valueType="num">
                                      <p:cBhvr>
                                        <p:cTn id="85" dur="1000" fill="hold"/>
                                        <p:tgtEl>
                                          <p:spTgt spid="12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129"/>
                                        </p:tgtEl>
                                        <p:attrNameLst>
                                          <p:attrName>style.visibility</p:attrName>
                                        </p:attrNameLst>
                                      </p:cBhvr>
                                      <p:to>
                                        <p:strVal val="visible"/>
                                      </p:to>
                                    </p:set>
                                    <p:animEffect transition="in" filter="fade">
                                      <p:cBhvr>
                                        <p:cTn id="88" dur="1000"/>
                                        <p:tgtEl>
                                          <p:spTgt spid="129"/>
                                        </p:tgtEl>
                                      </p:cBhvr>
                                    </p:animEffect>
                                    <p:anim calcmode="lin" valueType="num">
                                      <p:cBhvr>
                                        <p:cTn id="89" dur="1000" fill="hold"/>
                                        <p:tgtEl>
                                          <p:spTgt spid="129"/>
                                        </p:tgtEl>
                                        <p:attrNameLst>
                                          <p:attrName>ppt_x</p:attrName>
                                        </p:attrNameLst>
                                      </p:cBhvr>
                                      <p:tavLst>
                                        <p:tav tm="0">
                                          <p:val>
                                            <p:strVal val="#ppt_x"/>
                                          </p:val>
                                        </p:tav>
                                        <p:tav tm="100000">
                                          <p:val>
                                            <p:strVal val="#ppt_x"/>
                                          </p:val>
                                        </p:tav>
                                      </p:tavLst>
                                    </p:anim>
                                    <p:anim calcmode="lin" valueType="num">
                                      <p:cBhvr>
                                        <p:cTn id="90" dur="1000" fill="hold"/>
                                        <p:tgtEl>
                                          <p:spTgt spid="129"/>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130"/>
                                        </p:tgtEl>
                                        <p:attrNameLst>
                                          <p:attrName>style.visibility</p:attrName>
                                        </p:attrNameLst>
                                      </p:cBhvr>
                                      <p:to>
                                        <p:strVal val="visible"/>
                                      </p:to>
                                    </p:set>
                                    <p:animEffect transition="in" filter="fade">
                                      <p:cBhvr>
                                        <p:cTn id="93" dur="1000"/>
                                        <p:tgtEl>
                                          <p:spTgt spid="130"/>
                                        </p:tgtEl>
                                      </p:cBhvr>
                                    </p:animEffect>
                                    <p:anim calcmode="lin" valueType="num">
                                      <p:cBhvr>
                                        <p:cTn id="94" dur="1000" fill="hold"/>
                                        <p:tgtEl>
                                          <p:spTgt spid="130"/>
                                        </p:tgtEl>
                                        <p:attrNameLst>
                                          <p:attrName>ppt_x</p:attrName>
                                        </p:attrNameLst>
                                      </p:cBhvr>
                                      <p:tavLst>
                                        <p:tav tm="0">
                                          <p:val>
                                            <p:strVal val="#ppt_x"/>
                                          </p:val>
                                        </p:tav>
                                        <p:tav tm="100000">
                                          <p:val>
                                            <p:strVal val="#ppt_x"/>
                                          </p:val>
                                        </p:tav>
                                      </p:tavLst>
                                    </p:anim>
                                    <p:anim calcmode="lin" valueType="num">
                                      <p:cBhvr>
                                        <p:cTn id="95" dur="1000" fill="hold"/>
                                        <p:tgtEl>
                                          <p:spTgt spid="130"/>
                                        </p:tgtEl>
                                        <p:attrNameLst>
                                          <p:attrName>ppt_y</p:attrName>
                                        </p:attrNameLst>
                                      </p:cBhvr>
                                      <p:tavLst>
                                        <p:tav tm="0">
                                          <p:val>
                                            <p:strVal val="#ppt_y+.1"/>
                                          </p:val>
                                        </p:tav>
                                        <p:tav tm="100000">
                                          <p:val>
                                            <p:strVal val="#ppt_y"/>
                                          </p:val>
                                        </p:tav>
                                      </p:tavLst>
                                    </p:anim>
                                  </p:childTnLst>
                                </p:cTn>
                              </p:par>
                            </p:childTnLst>
                          </p:cTn>
                        </p:par>
                        <p:par>
                          <p:cTn id="96" fill="hold">
                            <p:stCondLst>
                              <p:cond delay="2000"/>
                            </p:stCondLst>
                            <p:childTnLst>
                              <p:par>
                                <p:cTn id="97" presetID="21" presetClass="entr" presetSubtype="1" fill="hold" grpId="0" nodeType="afterEffect">
                                  <p:stCondLst>
                                    <p:cond delay="0"/>
                                  </p:stCondLst>
                                  <p:childTnLst>
                                    <p:set>
                                      <p:cBhvr>
                                        <p:cTn id="98" dur="1" fill="hold">
                                          <p:stCondLst>
                                            <p:cond delay="0"/>
                                          </p:stCondLst>
                                        </p:cTn>
                                        <p:tgtEl>
                                          <p:spTgt spid="131"/>
                                        </p:tgtEl>
                                        <p:attrNameLst>
                                          <p:attrName>style.visibility</p:attrName>
                                        </p:attrNameLst>
                                      </p:cBhvr>
                                      <p:to>
                                        <p:strVal val="visible"/>
                                      </p:to>
                                    </p:set>
                                    <p:animEffect transition="in" filter="wheel(1)">
                                      <p:cBhvr>
                                        <p:cTn id="99" dur="500"/>
                                        <p:tgtEl>
                                          <p:spTgt spid="131"/>
                                        </p:tgtEl>
                                      </p:cBhvr>
                                    </p:animEffect>
                                  </p:childTnLst>
                                </p:cTn>
                              </p:par>
                              <p:par>
                                <p:cTn id="100" presetID="21" presetClass="entr" presetSubtype="1" fill="hold" grpId="0" nodeType="withEffect">
                                  <p:stCondLst>
                                    <p:cond delay="0"/>
                                  </p:stCondLst>
                                  <p:childTnLst>
                                    <p:set>
                                      <p:cBhvr>
                                        <p:cTn id="101" dur="1" fill="hold">
                                          <p:stCondLst>
                                            <p:cond delay="0"/>
                                          </p:stCondLst>
                                        </p:cTn>
                                        <p:tgtEl>
                                          <p:spTgt spid="132"/>
                                        </p:tgtEl>
                                        <p:attrNameLst>
                                          <p:attrName>style.visibility</p:attrName>
                                        </p:attrNameLst>
                                      </p:cBhvr>
                                      <p:to>
                                        <p:strVal val="visible"/>
                                      </p:to>
                                    </p:set>
                                    <p:animEffect transition="in" filter="wheel(1)">
                                      <p:cBhvr>
                                        <p:cTn id="102" dur="500"/>
                                        <p:tgtEl>
                                          <p:spTgt spid="132"/>
                                        </p:tgtEl>
                                      </p:cBhvr>
                                    </p:animEffect>
                                  </p:childTnLst>
                                </p:cTn>
                              </p:par>
                              <p:par>
                                <p:cTn id="103" presetID="21" presetClass="entr" presetSubtype="1" fill="hold" grpId="0" nodeType="withEffect">
                                  <p:stCondLst>
                                    <p:cond delay="0"/>
                                  </p:stCondLst>
                                  <p:childTnLst>
                                    <p:set>
                                      <p:cBhvr>
                                        <p:cTn id="104" dur="1" fill="hold">
                                          <p:stCondLst>
                                            <p:cond delay="0"/>
                                          </p:stCondLst>
                                        </p:cTn>
                                        <p:tgtEl>
                                          <p:spTgt spid="133"/>
                                        </p:tgtEl>
                                        <p:attrNameLst>
                                          <p:attrName>style.visibility</p:attrName>
                                        </p:attrNameLst>
                                      </p:cBhvr>
                                      <p:to>
                                        <p:strVal val="visible"/>
                                      </p:to>
                                    </p:set>
                                    <p:animEffect transition="in" filter="wheel(1)">
                                      <p:cBhvr>
                                        <p:cTn id="105" dur="500"/>
                                        <p:tgtEl>
                                          <p:spTgt spid="133"/>
                                        </p:tgtEl>
                                      </p:cBhvr>
                                    </p:animEffect>
                                  </p:childTnLst>
                                </p:cTn>
                              </p:par>
                              <p:par>
                                <p:cTn id="106" presetID="21" presetClass="entr" presetSubtype="1"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Effect transition="in" filter="wheel(1)">
                                      <p:cBhvr>
                                        <p:cTn id="108" dur="500"/>
                                        <p:tgtEl>
                                          <p:spTgt spid="134"/>
                                        </p:tgtEl>
                                      </p:cBhvr>
                                    </p:animEffect>
                                  </p:childTnLst>
                                </p:cTn>
                              </p:par>
                              <p:par>
                                <p:cTn id="109" presetID="21" presetClass="entr" presetSubtype="1" fill="hold" grpId="0" nodeType="withEffect">
                                  <p:stCondLst>
                                    <p:cond delay="0"/>
                                  </p:stCondLst>
                                  <p:childTnLst>
                                    <p:set>
                                      <p:cBhvr>
                                        <p:cTn id="110" dur="1" fill="hold">
                                          <p:stCondLst>
                                            <p:cond delay="0"/>
                                          </p:stCondLst>
                                        </p:cTn>
                                        <p:tgtEl>
                                          <p:spTgt spid="135"/>
                                        </p:tgtEl>
                                        <p:attrNameLst>
                                          <p:attrName>style.visibility</p:attrName>
                                        </p:attrNameLst>
                                      </p:cBhvr>
                                      <p:to>
                                        <p:strVal val="visible"/>
                                      </p:to>
                                    </p:set>
                                    <p:animEffect transition="in" filter="wheel(1)">
                                      <p:cBhvr>
                                        <p:cTn id="111"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3" grpId="0"/>
      <p:bldP spid="114" grpId="0"/>
      <p:bldP spid="118" grpId="0"/>
      <p:bldP spid="119" grpId="0"/>
      <p:bldP spid="120" grpId="0"/>
      <p:bldP spid="126" grpId="0"/>
      <p:bldP spid="127" grpId="0"/>
      <p:bldP spid="128" grpId="0"/>
      <p:bldP spid="129" grpId="0"/>
      <p:bldP spid="130" grpId="0"/>
      <p:bldP spid="131" grpId="0"/>
      <p:bldP spid="132" grpId="0"/>
      <p:bldP spid="133" grpId="0"/>
      <p:bldP spid="134" grpId="0"/>
      <p:bldP spid="13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椭圆 18"/>
          <p:cNvSpPr/>
          <p:nvPr/>
        </p:nvSpPr>
        <p:spPr>
          <a:xfrm>
            <a:off x="837257" y="1010733"/>
            <a:ext cx="2981690" cy="2981690"/>
          </a:xfrm>
          <a:prstGeom prst="ellipse">
            <a:avLst/>
          </a:prstGeom>
          <a:blipFill dpi="0" rotWithShape="1">
            <a:blip r:embed="rId4" cstate="print">
              <a:extLst>
                <a:ext uri="{28A0092B-C50C-407E-A947-70E740481C1C}">
                  <a14:useLocalDpi xmlns:a14="http://schemas.microsoft.com/office/drawing/2010/main" val="0"/>
                </a:ext>
              </a:extLst>
            </a:blip>
            <a:srcRect/>
            <a:stretch>
              <a:fillRect r="-18344"/>
            </a:stretch>
          </a:blipFill>
          <a:ln w="9525" cap="flat" cmpd="sng" algn="ctr">
            <a:solidFill>
              <a:sysClr val="window" lastClr="FFFFFF">
                <a:lumMod val="75000"/>
              </a:sysClr>
            </a:solidFill>
            <a:prstDash val="solid"/>
          </a:ln>
          <a:effectLst/>
        </p:spPr>
        <p:txBody>
          <a:bodyPr rtlCol="0" anchor="ctr"/>
          <a:lstStyle/>
          <a:p>
            <a:pPr algn="ctr" fontAlgn="auto">
              <a:spcBef>
                <a:spcPts val="0"/>
              </a:spcBef>
              <a:spcAft>
                <a:spcPts val="0"/>
              </a:spcAft>
              <a:defRPr/>
            </a:pPr>
            <a:endParaRPr lang="zh-CN" altLang="en-US" kern="0">
              <a:solidFill>
                <a:sysClr val="window" lastClr="FFFFFF"/>
              </a:solidFill>
              <a:latin typeface="+mn-lt"/>
              <a:ea typeface="+mn-ea"/>
              <a:cs typeface="+mn-ea"/>
              <a:sym typeface="+mn-lt"/>
            </a:endParaRPr>
          </a:p>
        </p:txBody>
      </p:sp>
      <p:pic>
        <p:nvPicPr>
          <p:cNvPr id="44" name="图片 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3618" y="0"/>
            <a:ext cx="2851970" cy="5145088"/>
          </a:xfrm>
          <a:prstGeom prst="rect">
            <a:avLst/>
          </a:prstGeom>
        </p:spPr>
      </p:pic>
      <p:sp>
        <p:nvSpPr>
          <p:cNvPr id="20" name="矩形 19"/>
          <p:cNvSpPr/>
          <p:nvPr/>
        </p:nvSpPr>
        <p:spPr>
          <a:xfrm>
            <a:off x="1956089" y="1748471"/>
            <a:ext cx="2019546" cy="1431161"/>
          </a:xfrm>
          <a:prstGeom prst="rect">
            <a:avLst/>
          </a:prstGeom>
        </p:spPr>
        <p:txBody>
          <a:bodyPr wrap="square">
            <a:spAutoFit/>
          </a:bodyPr>
          <a:lstStyle/>
          <a:p>
            <a:pPr algn="ctr" fontAlgn="auto">
              <a:spcBef>
                <a:spcPts val="0"/>
              </a:spcBef>
              <a:spcAft>
                <a:spcPts val="0"/>
              </a:spcAft>
              <a:defRPr/>
            </a:pPr>
            <a:r>
              <a:rPr lang="en-US" altLang="zh-CN" sz="8700" kern="0" dirty="0">
                <a:solidFill>
                  <a:srgbClr val="C80A2A"/>
                </a:solidFill>
                <a:latin typeface="+mn-lt"/>
                <a:ea typeface="+mn-ea"/>
                <a:cs typeface="+mn-ea"/>
                <a:sym typeface="+mn-lt"/>
              </a:rPr>
              <a:t>05</a:t>
            </a:r>
            <a:endParaRPr lang="zh-CN" altLang="en-US" sz="8700" kern="0" dirty="0">
              <a:solidFill>
                <a:srgbClr val="C80A2A"/>
              </a:solidFill>
              <a:latin typeface="+mn-lt"/>
              <a:ea typeface="+mn-ea"/>
              <a:cs typeface="+mn-ea"/>
              <a:sym typeface="+mn-lt"/>
            </a:endParaRPr>
          </a:p>
        </p:txBody>
      </p:sp>
      <p:sp>
        <p:nvSpPr>
          <p:cNvPr id="21" name="矩形 20"/>
          <p:cNvSpPr/>
          <p:nvPr/>
        </p:nvSpPr>
        <p:spPr>
          <a:xfrm>
            <a:off x="1126825" y="2315536"/>
            <a:ext cx="1202894" cy="553998"/>
          </a:xfrm>
          <a:prstGeom prst="rect">
            <a:avLst/>
          </a:prstGeom>
        </p:spPr>
        <p:txBody>
          <a:bodyPr wrap="none">
            <a:spAutoFit/>
            <a:scene3d>
              <a:camera prst="orthographicFront"/>
              <a:lightRig rig="threePt" dir="t"/>
            </a:scene3d>
            <a:sp3d contourW="12700"/>
          </a:bodyPr>
          <a:lstStyle/>
          <a:p>
            <a:pPr algn="r" fontAlgn="auto">
              <a:spcBef>
                <a:spcPts val="0"/>
              </a:spcBef>
              <a:spcAft>
                <a:spcPts val="0"/>
              </a:spcAft>
            </a:pPr>
            <a:r>
              <a:rPr lang="en-US" altLang="zh-CN" sz="3000" b="1" dirty="0">
                <a:solidFill>
                  <a:srgbClr val="000000">
                    <a:lumMod val="75000"/>
                    <a:lumOff val="25000"/>
                  </a:srgbClr>
                </a:solidFill>
                <a:latin typeface="+mn-lt"/>
                <a:ea typeface="+mn-ea"/>
                <a:cs typeface="+mn-ea"/>
                <a:sym typeface="+mn-lt"/>
              </a:rPr>
              <a:t>PART</a:t>
            </a:r>
            <a:endParaRPr lang="zh-CN" altLang="en-US" sz="3000" b="1" dirty="0">
              <a:solidFill>
                <a:srgbClr val="000000">
                  <a:lumMod val="75000"/>
                  <a:lumOff val="25000"/>
                </a:srgbClr>
              </a:solidFill>
              <a:latin typeface="+mn-lt"/>
              <a:ea typeface="+mn-ea"/>
              <a:cs typeface="+mn-ea"/>
              <a:sym typeface="+mn-lt"/>
            </a:endParaRPr>
          </a:p>
        </p:txBody>
      </p:sp>
      <p:sp>
        <p:nvSpPr>
          <p:cNvPr id="22" name="矩形 21"/>
          <p:cNvSpPr/>
          <p:nvPr/>
        </p:nvSpPr>
        <p:spPr>
          <a:xfrm>
            <a:off x="3996730" y="2068488"/>
            <a:ext cx="3858985" cy="707886"/>
          </a:xfrm>
          <a:prstGeom prst="rect">
            <a:avLst/>
          </a:prstGeom>
        </p:spPr>
        <p:txBody>
          <a:bodyPr wrap="square">
            <a:spAutoFit/>
          </a:bodyPr>
          <a:lstStyle/>
          <a:p>
            <a:pPr fontAlgn="auto">
              <a:spcBef>
                <a:spcPts val="0"/>
              </a:spcBef>
              <a:spcAft>
                <a:spcPts val="0"/>
              </a:spcAft>
              <a:defRPr/>
            </a:pPr>
            <a:r>
              <a:rPr lang="zh-CN" altLang="en-US" sz="4000" kern="0" dirty="0">
                <a:solidFill>
                  <a:srgbClr val="C80A2A"/>
                </a:solidFill>
                <a:latin typeface="+mn-lt"/>
                <a:ea typeface="+mn-ea"/>
                <a:cs typeface="+mn-ea"/>
                <a:sym typeface="+mn-lt"/>
              </a:rPr>
              <a:t>Add your title.</a:t>
            </a:r>
          </a:p>
        </p:txBody>
      </p:sp>
      <p:sp>
        <p:nvSpPr>
          <p:cNvPr id="23" name="文本框 9"/>
          <p:cNvSpPr txBox="1"/>
          <p:nvPr/>
        </p:nvSpPr>
        <p:spPr>
          <a:xfrm>
            <a:off x="4140746" y="2869534"/>
            <a:ext cx="1168002" cy="215559"/>
          </a:xfrm>
          <a:prstGeom prst="rect">
            <a:avLst/>
          </a:prstGeom>
          <a:noFill/>
        </p:spPr>
        <p:txBody>
          <a:bodyPr wrap="square" lIns="0" tIns="0" rIns="0" bIns="0" rtlCol="0">
            <a:spAutoFit/>
          </a:bodyPr>
          <a:lstStyle/>
          <a:p>
            <a:pPr marL="171468" lvl="1" indent="-171468">
              <a:buFont typeface="Wingdings" pitchFamily="2" charset="2"/>
              <a:buChar char="l"/>
            </a:pPr>
            <a:r>
              <a:rPr lang="zh-CN" altLang="en-US" sz="1400" dirty="0">
                <a:solidFill>
                  <a:schemeClr val="tx1">
                    <a:lumMod val="65000"/>
                    <a:lumOff val="35000"/>
                  </a:schemeClr>
                </a:solidFill>
                <a:latin typeface="+mn-lt"/>
                <a:ea typeface="+mn-ea"/>
                <a:cs typeface="+mn-ea"/>
                <a:sym typeface="+mn-lt"/>
              </a:rPr>
              <a:t>Cost control.</a:t>
            </a:r>
          </a:p>
        </p:txBody>
      </p:sp>
      <p:sp>
        <p:nvSpPr>
          <p:cNvPr id="24" name="文本框 9"/>
          <p:cNvSpPr txBox="1"/>
          <p:nvPr/>
        </p:nvSpPr>
        <p:spPr>
          <a:xfrm>
            <a:off x="5384750" y="2838844"/>
            <a:ext cx="2140372" cy="215444"/>
          </a:xfrm>
          <a:prstGeom prst="rect">
            <a:avLst/>
          </a:prstGeom>
          <a:noFill/>
        </p:spPr>
        <p:txBody>
          <a:bodyPr wrap="square" lIns="0" tIns="0" rIns="0" bIns="0" rtlCol="0">
            <a:spAutoFit/>
          </a:bodyPr>
          <a:lstStyle/>
          <a:p>
            <a:pPr marL="171468" lvl="1" indent="-171468">
              <a:buFont typeface="Wingdings" pitchFamily="2" charset="2"/>
              <a:buChar char="l"/>
            </a:pPr>
            <a:r>
              <a:rPr lang="zh-CN" altLang="en-US" sz="1400" dirty="0">
                <a:solidFill>
                  <a:schemeClr val="tx1">
                    <a:lumMod val="65000"/>
                    <a:lumOff val="35000"/>
                  </a:schemeClr>
                </a:solidFill>
                <a:latin typeface="+mn-lt"/>
                <a:ea typeface="+mn-ea"/>
                <a:cs typeface="+mn-ea"/>
                <a:sym typeface="+mn-lt"/>
              </a:rPr>
              <a:t>The allocation of funds.</a:t>
            </a:r>
          </a:p>
        </p:txBody>
      </p:sp>
      <p:sp>
        <p:nvSpPr>
          <p:cNvPr id="25" name="文本框 9"/>
          <p:cNvSpPr txBox="1"/>
          <p:nvPr/>
        </p:nvSpPr>
        <p:spPr>
          <a:xfrm>
            <a:off x="4140746" y="3147563"/>
            <a:ext cx="1168002" cy="430887"/>
          </a:xfrm>
          <a:prstGeom prst="rect">
            <a:avLst/>
          </a:prstGeom>
          <a:noFill/>
        </p:spPr>
        <p:txBody>
          <a:bodyPr wrap="square" lIns="0" tIns="0" rIns="0" bIns="0" rtlCol="0">
            <a:spAutoFit/>
          </a:bodyPr>
          <a:lstStyle/>
          <a:p>
            <a:pPr marL="171468" lvl="1" indent="-171468">
              <a:buFont typeface="Wingdings" pitchFamily="2" charset="2"/>
              <a:buChar char="l"/>
            </a:pPr>
            <a:r>
              <a:rPr lang="zh-CN" altLang="en-US" sz="1400" dirty="0">
                <a:solidFill>
                  <a:schemeClr val="tx1">
                    <a:lumMod val="65000"/>
                    <a:lumOff val="35000"/>
                  </a:schemeClr>
                </a:solidFill>
                <a:latin typeface="+mn-lt"/>
                <a:ea typeface="+mn-ea"/>
                <a:cs typeface="+mn-ea"/>
                <a:sym typeface="+mn-lt"/>
              </a:rPr>
              <a:t>Bill of materials.</a:t>
            </a:r>
          </a:p>
        </p:txBody>
      </p:sp>
      <p:sp>
        <p:nvSpPr>
          <p:cNvPr id="26" name="文本框 9"/>
          <p:cNvSpPr txBox="1"/>
          <p:nvPr/>
        </p:nvSpPr>
        <p:spPr>
          <a:xfrm>
            <a:off x="5384750" y="3147563"/>
            <a:ext cx="1168002" cy="215559"/>
          </a:xfrm>
          <a:prstGeom prst="rect">
            <a:avLst/>
          </a:prstGeom>
          <a:noFill/>
        </p:spPr>
        <p:txBody>
          <a:bodyPr wrap="square" lIns="0" tIns="0" rIns="0" bIns="0" rtlCol="0">
            <a:spAutoFit/>
          </a:bodyPr>
          <a:lstStyle/>
          <a:p>
            <a:pPr marL="171468" lvl="1" indent="-171468">
              <a:buFont typeface="Wingdings" pitchFamily="2" charset="2"/>
              <a:buChar char="l"/>
            </a:pPr>
            <a:r>
              <a:rPr lang="zh-CN" altLang="en-US" sz="1400" dirty="0">
                <a:solidFill>
                  <a:schemeClr val="tx1">
                    <a:lumMod val="65000"/>
                    <a:lumOff val="35000"/>
                  </a:schemeClr>
                </a:solidFill>
                <a:latin typeface="+mn-lt"/>
                <a:ea typeface="+mn-ea"/>
                <a:cs typeface="+mn-ea"/>
                <a:sym typeface="+mn-lt"/>
              </a:rPr>
              <a:t>Other costs.</a:t>
            </a:r>
          </a:p>
        </p:txBody>
      </p:sp>
    </p:spTree>
    <p:extLst>
      <p:ext uri="{BB962C8B-B14F-4D97-AF65-F5344CB8AC3E}">
        <p14:creationId xmlns:p14="http://schemas.microsoft.com/office/powerpoint/2010/main" val="132171314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a14="http://schemas.microsoft.com/office/drawing/2010/main">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heel(1)">
                                      <p:cBhvr>
                                        <p:cTn id="11" dur="500"/>
                                        <p:tgtEl>
                                          <p:spTgt spid="1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fltVal val="0"/>
                                          </p:val>
                                        </p:tav>
                                        <p:tav tm="100000">
                                          <p:val>
                                            <p:strVal val="#ppt_w"/>
                                          </p:val>
                                        </p:tav>
                                      </p:tavLst>
                                    </p:anim>
                                    <p:anim calcmode="lin" valueType="num">
                                      <p:cBhvr>
                                        <p:cTn id="16" dur="500" fill="hold"/>
                                        <p:tgtEl>
                                          <p:spTgt spid="20"/>
                                        </p:tgtEl>
                                        <p:attrNameLst>
                                          <p:attrName>ppt_h</p:attrName>
                                        </p:attrNameLst>
                                      </p:cBhvr>
                                      <p:tavLst>
                                        <p:tav tm="0">
                                          <p:val>
                                            <p:fltVal val="0"/>
                                          </p:val>
                                        </p:tav>
                                        <p:tav tm="100000">
                                          <p:val>
                                            <p:strVal val="#ppt_h"/>
                                          </p:val>
                                        </p:tav>
                                      </p:tavLst>
                                    </p:anim>
                                    <p:animEffect transition="in" filter="fade">
                                      <p:cBhvr>
                                        <p:cTn id="17" dur="500"/>
                                        <p:tgtEl>
                                          <p:spTgt spid="2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animEffect transition="in" filter="fade">
                                      <p:cBhvr>
                                        <p:cTn id="22" dur="500"/>
                                        <p:tgtEl>
                                          <p:spTgt spid="21"/>
                                        </p:tgtEl>
                                      </p:cBhvr>
                                    </p:animEffect>
                                  </p:childTnLst>
                                </p:cTn>
                              </p:par>
                            </p:childTnLst>
                          </p:cTn>
                        </p:par>
                        <p:par>
                          <p:cTn id="23" fill="hold">
                            <p:stCondLst>
                              <p:cond delay="150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par>
                                <p:cTn id="33" presetID="22" presetClass="entr" presetSubtype="8" fill="hold" grpId="0" nodeType="withEffect">
                                  <p:stCondLst>
                                    <p:cond delay="20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par>
                                <p:cTn id="36" presetID="22" presetClass="entr" presetSubtype="8" fill="hold" grpId="0" nodeType="withEffect">
                                  <p:stCondLst>
                                    <p:cond delay="60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par>
                                <p:cTn id="39" presetID="22" presetClass="entr" presetSubtype="8" fill="hold" grpId="0" nodeType="withEffect">
                                  <p:stCondLst>
                                    <p:cond delay="800"/>
                                  </p:stCondLst>
                                  <p:childTnLst>
                                    <p:set>
                                      <p:cBhvr>
                                        <p:cTn id="40" dur="1" fill="hold">
                                          <p:stCondLst>
                                            <p:cond delay="0"/>
                                          </p:stCondLst>
                                        </p:cTn>
                                        <p:tgtEl>
                                          <p:spTgt spid="26"/>
                                        </p:tgtEl>
                                        <p:attrNameLst>
                                          <p:attrName>style.visibility</p:attrName>
                                        </p:attrNameLst>
                                      </p:cBhvr>
                                      <p:to>
                                        <p:strVal val="visible"/>
                                      </p:to>
                                    </p:set>
                                    <p:animEffect transition="in" filter="wipe(left)">
                                      <p:cBhvr>
                                        <p:cTn id="4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p:bldP spid="22" grpId="0"/>
      <p:bldP spid="23" grpId="0"/>
      <p:bldP spid="24" grpId="0"/>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nvSpPr>
        <p:spPr>
          <a:xfrm>
            <a:off x="837257" y="1010733"/>
            <a:ext cx="2981690" cy="2981690"/>
          </a:xfrm>
          <a:prstGeom prst="ellipse">
            <a:avLst/>
          </a:prstGeom>
          <a:blipFill dpi="0" rotWithShape="1">
            <a:blip r:embed="rId4" cstate="print">
              <a:extLst>
                <a:ext uri="{28A0092B-C50C-407E-A947-70E740481C1C}">
                  <a14:useLocalDpi xmlns:a14="http://schemas.microsoft.com/office/drawing/2010/main" val="0"/>
                </a:ext>
              </a:extLst>
            </a:blip>
            <a:srcRect/>
            <a:stretch>
              <a:fillRect r="-18344"/>
            </a:stretch>
          </a:blipFill>
          <a:ln w="9525" cap="flat" cmpd="sng" algn="ctr">
            <a:solidFill>
              <a:sysClr val="window" lastClr="FFFFFF">
                <a:lumMod val="7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pic>
        <p:nvPicPr>
          <p:cNvPr id="44" name="图片 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3618" y="0"/>
            <a:ext cx="2851970" cy="5145088"/>
          </a:xfrm>
          <a:prstGeom prst="rect">
            <a:avLst/>
          </a:prstGeom>
        </p:spPr>
      </p:pic>
      <p:sp>
        <p:nvSpPr>
          <p:cNvPr id="13" name="矩形 12"/>
          <p:cNvSpPr/>
          <p:nvPr/>
        </p:nvSpPr>
        <p:spPr>
          <a:xfrm>
            <a:off x="1956089" y="1748471"/>
            <a:ext cx="2019546" cy="143116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8700" kern="0" dirty="0">
                <a:solidFill>
                  <a:srgbClr val="C80A2A"/>
                </a:solidFill>
                <a:latin typeface="+mn-lt"/>
                <a:ea typeface="+mn-ea"/>
                <a:cs typeface="+mn-ea"/>
                <a:sym typeface="+mn-lt"/>
              </a:rPr>
              <a:t>01</a:t>
            </a:r>
            <a:endParaRPr lang="zh-CN" altLang="en-US" sz="8700" kern="0" dirty="0">
              <a:solidFill>
                <a:srgbClr val="C80A2A"/>
              </a:solidFill>
              <a:latin typeface="+mn-lt"/>
              <a:ea typeface="+mn-ea"/>
              <a:cs typeface="+mn-ea"/>
              <a:sym typeface="+mn-lt"/>
            </a:endParaRPr>
          </a:p>
        </p:txBody>
      </p:sp>
      <p:sp>
        <p:nvSpPr>
          <p:cNvPr id="14" name="矩形 13"/>
          <p:cNvSpPr/>
          <p:nvPr/>
        </p:nvSpPr>
        <p:spPr>
          <a:xfrm>
            <a:off x="1126825" y="2315536"/>
            <a:ext cx="1202894" cy="553998"/>
          </a:xfrm>
          <a:prstGeom prst="rect">
            <a:avLst/>
          </a:prstGeom>
        </p:spPr>
        <p:txBody>
          <a:bodyPr wrap="none">
            <a:spAutoFit/>
            <a:scene3d>
              <a:camera prst="orthographicFront"/>
              <a:lightRig rig="threePt" dir="t"/>
            </a:scene3d>
            <a:sp3d contourW="12700"/>
          </a:bodyPr>
          <a:lstStyle/>
          <a:p>
            <a:pPr algn="r" fontAlgn="auto">
              <a:spcBef>
                <a:spcPts val="0"/>
              </a:spcBef>
              <a:spcAft>
                <a:spcPts val="0"/>
              </a:spcAft>
            </a:pPr>
            <a:r>
              <a:rPr lang="en-US" altLang="zh-CN" sz="3000" b="1" dirty="0">
                <a:solidFill>
                  <a:schemeClr val="tx1">
                    <a:lumMod val="75000"/>
                    <a:lumOff val="25000"/>
                  </a:schemeClr>
                </a:solidFill>
                <a:latin typeface="+mn-lt"/>
                <a:ea typeface="+mn-ea"/>
                <a:cs typeface="+mn-ea"/>
                <a:sym typeface="+mn-lt"/>
              </a:rPr>
              <a:t>PART</a:t>
            </a:r>
            <a:endParaRPr lang="zh-CN" altLang="en-US" sz="3000" b="1" dirty="0">
              <a:solidFill>
                <a:schemeClr val="tx1">
                  <a:lumMod val="75000"/>
                  <a:lumOff val="25000"/>
                </a:schemeClr>
              </a:solidFill>
              <a:latin typeface="+mn-lt"/>
              <a:ea typeface="+mn-ea"/>
              <a:cs typeface="+mn-ea"/>
              <a:sym typeface="+mn-lt"/>
            </a:endParaRPr>
          </a:p>
        </p:txBody>
      </p:sp>
      <p:sp>
        <p:nvSpPr>
          <p:cNvPr id="15" name="矩形 14"/>
          <p:cNvSpPr/>
          <p:nvPr/>
        </p:nvSpPr>
        <p:spPr>
          <a:xfrm>
            <a:off x="3996730" y="2068488"/>
            <a:ext cx="3858985" cy="70788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4000" kern="0" dirty="0">
                <a:solidFill>
                  <a:srgbClr val="C80A2A"/>
                </a:solidFill>
                <a:latin typeface="+mn-lt"/>
                <a:ea typeface="+mn-ea"/>
                <a:cs typeface="+mn-ea"/>
                <a:sym typeface="+mn-lt"/>
              </a:rPr>
              <a:t>Add your title.</a:t>
            </a:r>
          </a:p>
        </p:txBody>
      </p:sp>
      <p:sp>
        <p:nvSpPr>
          <p:cNvPr id="16" name="文本框 9"/>
          <p:cNvSpPr txBox="1"/>
          <p:nvPr/>
        </p:nvSpPr>
        <p:spPr>
          <a:xfrm>
            <a:off x="4095106" y="2883399"/>
            <a:ext cx="1168002" cy="215559"/>
          </a:xfrm>
          <a:prstGeom prst="rect">
            <a:avLst/>
          </a:prstGeom>
          <a:noFill/>
        </p:spPr>
        <p:txBody>
          <a:bodyPr wrap="square" lIns="0" tIns="0" rIns="0" bIns="0" rtlCol="0">
            <a:spAutoFit/>
          </a:bodyPr>
          <a:lstStyle/>
          <a:p>
            <a:pPr marL="171468" lvl="1" indent="-171468">
              <a:buFont typeface="Wingdings" pitchFamily="2" charset="2"/>
              <a:buChar char="l"/>
            </a:pPr>
            <a:r>
              <a:rPr lang="zh-CN" altLang="en-US" sz="1400" dirty="0">
                <a:solidFill>
                  <a:schemeClr val="tx1">
                    <a:lumMod val="65000"/>
                    <a:lumOff val="35000"/>
                  </a:schemeClr>
                </a:solidFill>
                <a:latin typeface="+mn-lt"/>
                <a:ea typeface="+mn-ea"/>
                <a:cs typeface="+mn-ea"/>
                <a:sym typeface="+mn-lt"/>
              </a:rPr>
              <a:t>Subtitle.</a:t>
            </a:r>
          </a:p>
        </p:txBody>
      </p:sp>
      <p:sp>
        <p:nvSpPr>
          <p:cNvPr id="17" name="文本框 9"/>
          <p:cNvSpPr txBox="1"/>
          <p:nvPr/>
        </p:nvSpPr>
        <p:spPr>
          <a:xfrm>
            <a:off x="5125616" y="2887983"/>
            <a:ext cx="1168002" cy="215559"/>
          </a:xfrm>
          <a:prstGeom prst="rect">
            <a:avLst/>
          </a:prstGeom>
          <a:noFill/>
        </p:spPr>
        <p:txBody>
          <a:bodyPr wrap="square" lIns="0" tIns="0" rIns="0" bIns="0" rtlCol="0">
            <a:spAutoFit/>
          </a:bodyPr>
          <a:lstStyle/>
          <a:p>
            <a:pPr marL="171468" lvl="1" indent="-171468">
              <a:buFont typeface="Wingdings" pitchFamily="2" charset="2"/>
              <a:buChar char="l"/>
            </a:pPr>
            <a:r>
              <a:rPr lang="zh-CN" altLang="en-US" sz="1400" dirty="0">
                <a:solidFill>
                  <a:schemeClr val="tx1">
                    <a:lumMod val="65000"/>
                    <a:lumOff val="35000"/>
                  </a:schemeClr>
                </a:solidFill>
                <a:latin typeface="+mn-lt"/>
                <a:ea typeface="+mn-ea"/>
                <a:cs typeface="+mn-ea"/>
                <a:sym typeface="+mn-lt"/>
              </a:rPr>
              <a:t>Subtitle.</a:t>
            </a:r>
          </a:p>
        </p:txBody>
      </p:sp>
      <p:sp>
        <p:nvSpPr>
          <p:cNvPr id="18" name="文本框 9"/>
          <p:cNvSpPr txBox="1"/>
          <p:nvPr/>
        </p:nvSpPr>
        <p:spPr>
          <a:xfrm>
            <a:off x="4095106" y="3161428"/>
            <a:ext cx="1440410" cy="215559"/>
          </a:xfrm>
          <a:prstGeom prst="rect">
            <a:avLst/>
          </a:prstGeom>
          <a:noFill/>
        </p:spPr>
        <p:txBody>
          <a:bodyPr wrap="square" lIns="0" tIns="0" rIns="0" bIns="0" rtlCol="0">
            <a:spAutoFit/>
          </a:bodyPr>
          <a:lstStyle/>
          <a:p>
            <a:pPr marL="171468" lvl="1" indent="-171468">
              <a:buFont typeface="Wingdings" pitchFamily="2" charset="2"/>
              <a:buChar char="l"/>
            </a:pPr>
            <a:r>
              <a:rPr lang="zh-CN" altLang="en-US" sz="1400" dirty="0">
                <a:solidFill>
                  <a:schemeClr val="tx1">
                    <a:lumMod val="65000"/>
                    <a:lumOff val="35000"/>
                  </a:schemeClr>
                </a:solidFill>
                <a:latin typeface="+mn-lt"/>
                <a:ea typeface="+mn-ea"/>
                <a:cs typeface="+mn-ea"/>
                <a:sym typeface="+mn-lt"/>
              </a:rPr>
              <a:t>Subtitle.</a:t>
            </a:r>
          </a:p>
        </p:txBody>
      </p:sp>
      <p:sp>
        <p:nvSpPr>
          <p:cNvPr id="19" name="文本框 9"/>
          <p:cNvSpPr txBox="1"/>
          <p:nvPr/>
        </p:nvSpPr>
        <p:spPr>
          <a:xfrm>
            <a:off x="5125616" y="3161428"/>
            <a:ext cx="1168002" cy="215559"/>
          </a:xfrm>
          <a:prstGeom prst="rect">
            <a:avLst/>
          </a:prstGeom>
          <a:noFill/>
        </p:spPr>
        <p:txBody>
          <a:bodyPr wrap="square" lIns="0" tIns="0" rIns="0" bIns="0" rtlCol="0">
            <a:spAutoFit/>
          </a:bodyPr>
          <a:lstStyle/>
          <a:p>
            <a:pPr marL="171468" lvl="1" indent="-171468">
              <a:buFont typeface="Wingdings" pitchFamily="2" charset="2"/>
              <a:buChar char="l"/>
            </a:pPr>
            <a:r>
              <a:rPr lang="zh-CN" altLang="en-US" sz="1400" dirty="0">
                <a:solidFill>
                  <a:schemeClr val="tx1">
                    <a:lumMod val="65000"/>
                    <a:lumOff val="35000"/>
                  </a:schemeClr>
                </a:solidFill>
                <a:latin typeface="+mn-lt"/>
                <a:ea typeface="+mn-ea"/>
                <a:cs typeface="+mn-ea"/>
                <a:sym typeface="+mn-lt"/>
              </a:rPr>
              <a:t>Subtitle.</a:t>
            </a:r>
          </a:p>
        </p:txBody>
      </p:sp>
      <p:sp>
        <p:nvSpPr>
          <p:cNvPr id="20" name="文本框 9"/>
          <p:cNvSpPr txBox="1"/>
          <p:nvPr/>
        </p:nvSpPr>
        <p:spPr>
          <a:xfrm>
            <a:off x="6327673" y="2887983"/>
            <a:ext cx="1168002" cy="215559"/>
          </a:xfrm>
          <a:prstGeom prst="rect">
            <a:avLst/>
          </a:prstGeom>
          <a:noFill/>
        </p:spPr>
        <p:txBody>
          <a:bodyPr wrap="square" lIns="0" tIns="0" rIns="0" bIns="0" rtlCol="0">
            <a:spAutoFit/>
          </a:bodyPr>
          <a:lstStyle/>
          <a:p>
            <a:pPr marL="171468" lvl="1" indent="-171468">
              <a:buFont typeface="Wingdings" pitchFamily="2" charset="2"/>
              <a:buChar char="l"/>
            </a:pPr>
            <a:r>
              <a:rPr lang="zh-CN" altLang="en-US" sz="1400" dirty="0">
                <a:solidFill>
                  <a:schemeClr val="tx1">
                    <a:lumMod val="65000"/>
                    <a:lumOff val="35000"/>
                  </a:schemeClr>
                </a:solidFill>
                <a:latin typeface="+mn-lt"/>
                <a:ea typeface="+mn-ea"/>
                <a:cs typeface="+mn-ea"/>
                <a:sym typeface="+mn-lt"/>
              </a:rPr>
              <a:t>Subtitle.</a:t>
            </a:r>
          </a:p>
        </p:txBody>
      </p:sp>
    </p:spTree>
    <p:extLst>
      <p:ext uri="{BB962C8B-B14F-4D97-AF65-F5344CB8AC3E}">
        <p14:creationId xmlns:p14="http://schemas.microsoft.com/office/powerpoint/2010/main" val="216057962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a14="http://schemas.microsoft.com/office/drawing/2010/main">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500"/>
                                        <p:tgtEl>
                                          <p:spTgt spid="12"/>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par>
                          <p:cTn id="23" fill="hold">
                            <p:stCondLst>
                              <p:cond delay="150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par>
                                <p:cTn id="33" presetID="22" presetClass="entr" presetSubtype="8" fill="hold" grpId="0" nodeType="withEffect">
                                  <p:stCondLst>
                                    <p:cond delay="20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par>
                                <p:cTn id="39" presetID="22" presetClass="entr" presetSubtype="8" fill="hold" grpId="0" nodeType="withEffect">
                                  <p:stCondLst>
                                    <p:cond delay="60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par>
                                <p:cTn id="42" presetID="22" presetClass="entr" presetSubtype="8" fill="hold" grpId="0" nodeType="withEffect">
                                  <p:stCondLst>
                                    <p:cond delay="80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5" grpId="0"/>
      <p:bldP spid="16" grpId="0"/>
      <p:bldP spid="17" grpId="0"/>
      <p:bldP spid="18" grpId="0"/>
      <p:bldP spid="19" grpId="0"/>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标题 20"/>
          <p:cNvSpPr txBox="1">
            <a:spLocks/>
          </p:cNvSpPr>
          <p:nvPr/>
        </p:nvSpPr>
        <p:spPr bwMode="auto">
          <a:xfrm>
            <a:off x="800645" y="372489"/>
            <a:ext cx="2516795"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50" algn="ctr" rtl="0" fontAlgn="base">
              <a:spcBef>
                <a:spcPct val="0"/>
              </a:spcBef>
              <a:spcAft>
                <a:spcPct val="0"/>
              </a:spcAft>
              <a:defRPr sz="4400">
                <a:solidFill>
                  <a:schemeClr val="tx1"/>
                </a:solidFill>
                <a:latin typeface="Calibri" pitchFamily="34" charset="0"/>
                <a:ea typeface="宋体" charset="-122"/>
              </a:defRPr>
            </a:lvl6pPr>
            <a:lvl7pPr marL="914499" algn="ctr" rtl="0" fontAlgn="base">
              <a:spcBef>
                <a:spcPct val="0"/>
              </a:spcBef>
              <a:spcAft>
                <a:spcPct val="0"/>
              </a:spcAft>
              <a:defRPr sz="4400">
                <a:solidFill>
                  <a:schemeClr val="tx1"/>
                </a:solidFill>
                <a:latin typeface="Calibri" pitchFamily="34" charset="0"/>
                <a:ea typeface="宋体" charset="-122"/>
              </a:defRPr>
            </a:lvl7pPr>
            <a:lvl8pPr marL="1371748" algn="ctr" rtl="0" fontAlgn="base">
              <a:spcBef>
                <a:spcPct val="0"/>
              </a:spcBef>
              <a:spcAft>
                <a:spcPct val="0"/>
              </a:spcAft>
              <a:defRPr sz="4400">
                <a:solidFill>
                  <a:schemeClr val="tx1"/>
                </a:solidFill>
                <a:latin typeface="Calibri" pitchFamily="34" charset="0"/>
                <a:ea typeface="宋体" charset="-122"/>
              </a:defRPr>
            </a:lvl8pPr>
            <a:lvl9pPr marL="1828998" algn="ctr" rtl="0" fontAlgn="base">
              <a:spcBef>
                <a:spcPct val="0"/>
              </a:spcBef>
              <a:spcAft>
                <a:spcPct val="0"/>
              </a:spcAft>
              <a:defRPr sz="4400">
                <a:solidFill>
                  <a:schemeClr val="tx1"/>
                </a:solidFill>
                <a:latin typeface="Calibri" pitchFamily="34" charset="0"/>
                <a:ea typeface="宋体" charset="-122"/>
              </a:defRPr>
            </a:lvl9pPr>
          </a:lstStyle>
          <a:p>
            <a:r>
              <a:rPr lang="zh-CN" altLang="en-US" sz="1800" dirty="0">
                <a:solidFill>
                  <a:srgbClr val="C80A2A"/>
                </a:solidFill>
                <a:latin typeface="+mn-lt"/>
                <a:ea typeface="+mn-ea"/>
                <a:cs typeface="+mn-ea"/>
                <a:sym typeface="+mn-lt"/>
              </a:rPr>
              <a:t>Add your title.</a:t>
            </a:r>
          </a:p>
        </p:txBody>
      </p:sp>
      <p:sp>
        <p:nvSpPr>
          <p:cNvPr id="57" name="矩形 56"/>
          <p:cNvSpPr/>
          <p:nvPr/>
        </p:nvSpPr>
        <p:spPr>
          <a:xfrm>
            <a:off x="1073581" y="1571412"/>
            <a:ext cx="808235" cy="507831"/>
          </a:xfrm>
          <a:prstGeom prst="rect">
            <a:avLst/>
          </a:prstGeom>
        </p:spPr>
        <p:txBody>
          <a:bodyPr wrap="none">
            <a:spAutoFit/>
          </a:bodyPr>
          <a:lstStyle/>
          <a:p>
            <a:pPr algn="ctr"/>
            <a:r>
              <a:rPr lang="en-US" altLang="zh-CN" sz="2700" i="1" dirty="0">
                <a:solidFill>
                  <a:schemeClr val="accent2"/>
                </a:solidFill>
                <a:latin typeface="+mn-lt"/>
                <a:ea typeface="+mn-ea"/>
                <a:cs typeface="+mn-ea"/>
                <a:sym typeface="+mn-lt"/>
              </a:rPr>
              <a:t>10</a:t>
            </a:r>
            <a:r>
              <a:rPr lang="en-US" altLang="zh-CN" sz="2100" i="1" dirty="0">
                <a:solidFill>
                  <a:schemeClr val="accent2"/>
                </a:solidFill>
                <a:latin typeface="+mn-lt"/>
                <a:ea typeface="+mn-ea"/>
                <a:cs typeface="+mn-ea"/>
                <a:sym typeface="+mn-lt"/>
              </a:rPr>
              <a:t>%</a:t>
            </a:r>
            <a:endParaRPr lang="zh-CN" altLang="en-US" sz="2100" i="1" dirty="0">
              <a:solidFill>
                <a:schemeClr val="accent2"/>
              </a:solidFill>
              <a:latin typeface="+mn-lt"/>
              <a:ea typeface="+mn-ea"/>
              <a:cs typeface="+mn-ea"/>
              <a:sym typeface="+mn-lt"/>
            </a:endParaRPr>
          </a:p>
        </p:txBody>
      </p:sp>
      <p:sp>
        <p:nvSpPr>
          <p:cNvPr id="58" name="矩形 57"/>
          <p:cNvSpPr/>
          <p:nvPr/>
        </p:nvSpPr>
        <p:spPr>
          <a:xfrm>
            <a:off x="2220157" y="2248922"/>
            <a:ext cx="894797" cy="600164"/>
          </a:xfrm>
          <a:prstGeom prst="rect">
            <a:avLst/>
          </a:prstGeom>
        </p:spPr>
        <p:txBody>
          <a:bodyPr wrap="none">
            <a:spAutoFit/>
          </a:bodyPr>
          <a:lstStyle/>
          <a:p>
            <a:pPr algn="ctr"/>
            <a:r>
              <a:rPr lang="en-US" altLang="zh-CN" sz="3300" i="1" dirty="0">
                <a:solidFill>
                  <a:schemeClr val="accent1"/>
                </a:solidFill>
                <a:latin typeface="+mn-lt"/>
                <a:ea typeface="+mn-ea"/>
                <a:cs typeface="+mn-ea"/>
                <a:sym typeface="+mn-lt"/>
              </a:rPr>
              <a:t>40</a:t>
            </a:r>
            <a:r>
              <a:rPr lang="en-US" altLang="zh-CN" sz="2100" i="1" dirty="0">
                <a:solidFill>
                  <a:schemeClr val="accent1"/>
                </a:solidFill>
                <a:latin typeface="+mn-lt"/>
                <a:ea typeface="+mn-ea"/>
                <a:cs typeface="+mn-ea"/>
                <a:sym typeface="+mn-lt"/>
              </a:rPr>
              <a:t>%</a:t>
            </a:r>
            <a:endParaRPr lang="zh-CN" altLang="en-US" sz="2100" i="1" dirty="0">
              <a:solidFill>
                <a:schemeClr val="accent1"/>
              </a:solidFill>
              <a:latin typeface="+mn-lt"/>
              <a:ea typeface="+mn-ea"/>
              <a:cs typeface="+mn-ea"/>
              <a:sym typeface="+mn-lt"/>
            </a:endParaRPr>
          </a:p>
        </p:txBody>
      </p:sp>
      <p:sp>
        <p:nvSpPr>
          <p:cNvPr id="59" name="矩形 58"/>
          <p:cNvSpPr/>
          <p:nvPr/>
        </p:nvSpPr>
        <p:spPr>
          <a:xfrm>
            <a:off x="3599186" y="1605530"/>
            <a:ext cx="721672" cy="415498"/>
          </a:xfrm>
          <a:prstGeom prst="rect">
            <a:avLst/>
          </a:prstGeom>
        </p:spPr>
        <p:txBody>
          <a:bodyPr wrap="none">
            <a:spAutoFit/>
          </a:bodyPr>
          <a:lstStyle/>
          <a:p>
            <a:pPr algn="ctr"/>
            <a:r>
              <a:rPr lang="en-US" altLang="zh-CN" sz="2100" i="1" dirty="0">
                <a:solidFill>
                  <a:schemeClr val="accent2"/>
                </a:solidFill>
                <a:latin typeface="+mn-lt"/>
                <a:ea typeface="+mn-ea"/>
                <a:cs typeface="+mn-ea"/>
                <a:sym typeface="+mn-lt"/>
              </a:rPr>
              <a:t>20%</a:t>
            </a:r>
            <a:endParaRPr lang="zh-CN" altLang="en-US" sz="2100" i="1" dirty="0">
              <a:solidFill>
                <a:schemeClr val="accent2"/>
              </a:solidFill>
              <a:latin typeface="+mn-lt"/>
              <a:ea typeface="+mn-ea"/>
              <a:cs typeface="+mn-ea"/>
              <a:sym typeface="+mn-lt"/>
            </a:endParaRPr>
          </a:p>
        </p:txBody>
      </p:sp>
      <p:sp>
        <p:nvSpPr>
          <p:cNvPr id="60" name="矩形 59"/>
          <p:cNvSpPr/>
          <p:nvPr/>
        </p:nvSpPr>
        <p:spPr>
          <a:xfrm>
            <a:off x="4699761" y="2358552"/>
            <a:ext cx="808235" cy="507831"/>
          </a:xfrm>
          <a:prstGeom prst="rect">
            <a:avLst/>
          </a:prstGeom>
        </p:spPr>
        <p:txBody>
          <a:bodyPr wrap="none">
            <a:spAutoFit/>
          </a:bodyPr>
          <a:lstStyle/>
          <a:p>
            <a:pPr algn="ctr"/>
            <a:r>
              <a:rPr lang="en-US" altLang="zh-CN" sz="2700" i="1" dirty="0">
                <a:solidFill>
                  <a:schemeClr val="accent2"/>
                </a:solidFill>
                <a:latin typeface="+mn-lt"/>
                <a:ea typeface="+mn-ea"/>
                <a:cs typeface="+mn-ea"/>
                <a:sym typeface="+mn-lt"/>
              </a:rPr>
              <a:t>30</a:t>
            </a:r>
            <a:r>
              <a:rPr lang="en-US" altLang="zh-CN" sz="2100" i="1" dirty="0">
                <a:solidFill>
                  <a:schemeClr val="accent2"/>
                </a:solidFill>
                <a:latin typeface="+mn-lt"/>
                <a:ea typeface="+mn-ea"/>
                <a:cs typeface="+mn-ea"/>
                <a:sym typeface="+mn-lt"/>
              </a:rPr>
              <a:t>%</a:t>
            </a:r>
            <a:endParaRPr lang="zh-CN" altLang="en-US" sz="2100" i="1" dirty="0">
              <a:solidFill>
                <a:schemeClr val="accent2"/>
              </a:solidFill>
              <a:latin typeface="+mn-lt"/>
              <a:ea typeface="+mn-ea"/>
              <a:cs typeface="+mn-ea"/>
              <a:sym typeface="+mn-lt"/>
            </a:endParaRPr>
          </a:p>
        </p:txBody>
      </p:sp>
      <p:grpSp>
        <p:nvGrpSpPr>
          <p:cNvPr id="61" name="组合 60"/>
          <p:cNvGrpSpPr/>
          <p:nvPr/>
        </p:nvGrpSpPr>
        <p:grpSpPr>
          <a:xfrm>
            <a:off x="977368" y="1276400"/>
            <a:ext cx="1000662" cy="1000663"/>
            <a:chOff x="1584246" y="1632925"/>
            <a:chExt cx="1988795" cy="1988795"/>
          </a:xfrm>
        </p:grpSpPr>
        <p:sp>
          <p:nvSpPr>
            <p:cNvPr id="71" name="KSO_Shape"/>
            <p:cNvSpPr>
              <a:spLocks/>
            </p:cNvSpPr>
            <p:nvPr/>
          </p:nvSpPr>
          <p:spPr bwMode="auto">
            <a:xfrm>
              <a:off x="1584246" y="1632925"/>
              <a:ext cx="1988795" cy="1988795"/>
            </a:xfrm>
            <a:custGeom>
              <a:avLst/>
              <a:gdLst>
                <a:gd name="T0" fmla="*/ 907013 w 2197224"/>
                <a:gd name="T1" fmla="*/ 1489257 h 2197224"/>
                <a:gd name="T2" fmla="*/ 744628 w 2197224"/>
                <a:gd name="T3" fmla="*/ 1651641 h 2197224"/>
                <a:gd name="T4" fmla="*/ 1108052 w 2197224"/>
                <a:gd name="T5" fmla="*/ 1431697 h 2197224"/>
                <a:gd name="T6" fmla="*/ 1003795 w 2197224"/>
                <a:gd name="T7" fmla="*/ 1636312 h 2197224"/>
                <a:gd name="T8" fmla="*/ 1108052 w 2197224"/>
                <a:gd name="T9" fmla="*/ 1431697 h 2197224"/>
                <a:gd name="T10" fmla="*/ 698026 w 2197224"/>
                <a:gd name="T11" fmla="*/ 1481876 h 2197224"/>
                <a:gd name="T12" fmla="*/ 493410 w 2197224"/>
                <a:gd name="T13" fmla="*/ 1586133 h 2197224"/>
                <a:gd name="T14" fmla="*/ 1281464 w 2197224"/>
                <a:gd name="T15" fmla="*/ 1314828 h 2197224"/>
                <a:gd name="T16" fmla="*/ 1245540 w 2197224"/>
                <a:gd name="T17" fmla="*/ 1541647 h 2197224"/>
                <a:gd name="T18" fmla="*/ 1281464 w 2197224"/>
                <a:gd name="T19" fmla="*/ 1314828 h 2197224"/>
                <a:gd name="T20" fmla="*/ 501547 w 2197224"/>
                <a:gd name="T21" fmla="*/ 1410276 h 2197224"/>
                <a:gd name="T22" fmla="*/ 274729 w 2197224"/>
                <a:gd name="T23" fmla="*/ 1446200 h 2197224"/>
                <a:gd name="T24" fmla="*/ 1410276 w 2197224"/>
                <a:gd name="T25" fmla="*/ 1150093 h 2197224"/>
                <a:gd name="T26" fmla="*/ 1446200 w 2197224"/>
                <a:gd name="T27" fmla="*/ 1376912 h 2197224"/>
                <a:gd name="T28" fmla="*/ 1410276 w 2197224"/>
                <a:gd name="T29" fmla="*/ 1150093 h 2197224"/>
                <a:gd name="T30" fmla="*/ 336812 w 2197224"/>
                <a:gd name="T31" fmla="*/ 1281464 h 2197224"/>
                <a:gd name="T32" fmla="*/ 109994 w 2197224"/>
                <a:gd name="T33" fmla="*/ 1245540 h 2197224"/>
                <a:gd name="T34" fmla="*/ 1481876 w 2197224"/>
                <a:gd name="T35" fmla="*/ 953615 h 2197224"/>
                <a:gd name="T36" fmla="*/ 1586133 w 2197224"/>
                <a:gd name="T37" fmla="*/ 1158231 h 2197224"/>
                <a:gd name="T38" fmla="*/ 1481876 w 2197224"/>
                <a:gd name="T39" fmla="*/ 953615 h 2197224"/>
                <a:gd name="T40" fmla="*/ 219944 w 2197224"/>
                <a:gd name="T41" fmla="*/ 1108052 h 2197224"/>
                <a:gd name="T42" fmla="*/ 15329 w 2197224"/>
                <a:gd name="T43" fmla="*/ 1003795 h 2197224"/>
                <a:gd name="T44" fmla="*/ 1489257 w 2197224"/>
                <a:gd name="T45" fmla="*/ 744628 h 2197224"/>
                <a:gd name="T46" fmla="*/ 1651641 w 2197224"/>
                <a:gd name="T47" fmla="*/ 907013 h 2197224"/>
                <a:gd name="T48" fmla="*/ 1489257 w 2197224"/>
                <a:gd name="T49" fmla="*/ 744628 h 2197224"/>
                <a:gd name="T50" fmla="*/ 162384 w 2197224"/>
                <a:gd name="T51" fmla="*/ 744628 h 2197224"/>
                <a:gd name="T52" fmla="*/ 0 w 2197224"/>
                <a:gd name="T53" fmla="*/ 907013 h 2197224"/>
                <a:gd name="T54" fmla="*/ 1586133 w 2197224"/>
                <a:gd name="T55" fmla="*/ 493410 h 2197224"/>
                <a:gd name="T56" fmla="*/ 1481876 w 2197224"/>
                <a:gd name="T57" fmla="*/ 698026 h 2197224"/>
                <a:gd name="T58" fmla="*/ 1586133 w 2197224"/>
                <a:gd name="T59" fmla="*/ 493410 h 2197224"/>
                <a:gd name="T60" fmla="*/ 219944 w 2197224"/>
                <a:gd name="T61" fmla="*/ 543589 h 2197224"/>
                <a:gd name="T62" fmla="*/ 15329 w 2197224"/>
                <a:gd name="T63" fmla="*/ 647846 h 2197224"/>
                <a:gd name="T64" fmla="*/ 1446200 w 2197224"/>
                <a:gd name="T65" fmla="*/ 274730 h 2197224"/>
                <a:gd name="T66" fmla="*/ 1410276 w 2197224"/>
                <a:gd name="T67" fmla="*/ 501548 h 2197224"/>
                <a:gd name="T68" fmla="*/ 1446200 w 2197224"/>
                <a:gd name="T69" fmla="*/ 274730 h 2197224"/>
                <a:gd name="T70" fmla="*/ 336812 w 2197224"/>
                <a:gd name="T71" fmla="*/ 370177 h 2197224"/>
                <a:gd name="T72" fmla="*/ 109994 w 2197224"/>
                <a:gd name="T73" fmla="*/ 406102 h 2197224"/>
                <a:gd name="T74" fmla="*/ 1245540 w 2197224"/>
                <a:gd name="T75" fmla="*/ 109995 h 2197224"/>
                <a:gd name="T76" fmla="*/ 1281464 w 2197224"/>
                <a:gd name="T77" fmla="*/ 336813 h 2197224"/>
                <a:gd name="T78" fmla="*/ 1245540 w 2197224"/>
                <a:gd name="T79" fmla="*/ 109995 h 2197224"/>
                <a:gd name="T80" fmla="*/ 501547 w 2197224"/>
                <a:gd name="T81" fmla="*/ 241366 h 2197224"/>
                <a:gd name="T82" fmla="*/ 274729 w 2197224"/>
                <a:gd name="T83" fmla="*/ 205441 h 2197224"/>
                <a:gd name="T84" fmla="*/ 1003795 w 2197224"/>
                <a:gd name="T85" fmla="*/ 15329 h 2197224"/>
                <a:gd name="T86" fmla="*/ 1108052 w 2197224"/>
                <a:gd name="T87" fmla="*/ 219944 h 2197224"/>
                <a:gd name="T88" fmla="*/ 1003795 w 2197224"/>
                <a:gd name="T89" fmla="*/ 15329 h 2197224"/>
                <a:gd name="T90" fmla="*/ 698026 w 2197224"/>
                <a:gd name="T91" fmla="*/ 169765 h 2197224"/>
                <a:gd name="T92" fmla="*/ 493410 w 2197224"/>
                <a:gd name="T93" fmla="*/ 65508 h 2197224"/>
                <a:gd name="T94" fmla="*/ 744628 w 2197224"/>
                <a:gd name="T95" fmla="*/ 0 h 2197224"/>
                <a:gd name="T96" fmla="*/ 907013 w 2197224"/>
                <a:gd name="T97" fmla="*/ 162384 h 2197224"/>
                <a:gd name="T98" fmla="*/ 744628 w 2197224"/>
                <a:gd name="T99" fmla="*/ 0 h 21972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97224" h="2197224">
                  <a:moveTo>
                    <a:pt x="990600" y="1981200"/>
                  </a:moveTo>
                  <a:lnTo>
                    <a:pt x="1206624" y="1981200"/>
                  </a:lnTo>
                  <a:lnTo>
                    <a:pt x="1206624" y="2197224"/>
                  </a:lnTo>
                  <a:lnTo>
                    <a:pt x="990600" y="2197224"/>
                  </a:lnTo>
                  <a:lnTo>
                    <a:pt x="990600" y="1981200"/>
                  </a:lnTo>
                  <a:close/>
                  <a:moveTo>
                    <a:pt x="1474072" y="1904626"/>
                  </a:moveTo>
                  <a:lnTo>
                    <a:pt x="1540827" y="2110077"/>
                  </a:lnTo>
                  <a:lnTo>
                    <a:pt x="1335376" y="2176832"/>
                  </a:lnTo>
                  <a:lnTo>
                    <a:pt x="1268621" y="1971381"/>
                  </a:lnTo>
                  <a:lnTo>
                    <a:pt x="1474072" y="1904626"/>
                  </a:lnTo>
                  <a:close/>
                  <a:moveTo>
                    <a:pt x="723152" y="1904626"/>
                  </a:moveTo>
                  <a:lnTo>
                    <a:pt x="928603" y="1971381"/>
                  </a:lnTo>
                  <a:lnTo>
                    <a:pt x="861848" y="2176832"/>
                  </a:lnTo>
                  <a:lnTo>
                    <a:pt x="656397" y="2110077"/>
                  </a:lnTo>
                  <a:lnTo>
                    <a:pt x="723152" y="1904626"/>
                  </a:lnTo>
                  <a:close/>
                  <a:moveTo>
                    <a:pt x="1704768" y="1749153"/>
                  </a:moveTo>
                  <a:lnTo>
                    <a:pt x="1831744" y="1923920"/>
                  </a:lnTo>
                  <a:lnTo>
                    <a:pt x="1656977" y="2050896"/>
                  </a:lnTo>
                  <a:lnTo>
                    <a:pt x="1530001" y="1876129"/>
                  </a:lnTo>
                  <a:lnTo>
                    <a:pt x="1704768" y="1749153"/>
                  </a:lnTo>
                  <a:close/>
                  <a:moveTo>
                    <a:pt x="492456" y="1749153"/>
                  </a:moveTo>
                  <a:lnTo>
                    <a:pt x="667223" y="1876129"/>
                  </a:lnTo>
                  <a:lnTo>
                    <a:pt x="540248" y="2050896"/>
                  </a:lnTo>
                  <a:lnTo>
                    <a:pt x="365480" y="1923920"/>
                  </a:lnTo>
                  <a:lnTo>
                    <a:pt x="492456" y="1749153"/>
                  </a:lnTo>
                  <a:close/>
                  <a:moveTo>
                    <a:pt x="1876129" y="1530001"/>
                  </a:moveTo>
                  <a:lnTo>
                    <a:pt x="2050896" y="1656977"/>
                  </a:lnTo>
                  <a:lnTo>
                    <a:pt x="1923920" y="1831744"/>
                  </a:lnTo>
                  <a:lnTo>
                    <a:pt x="1749153" y="1704768"/>
                  </a:lnTo>
                  <a:lnTo>
                    <a:pt x="1876129" y="1530001"/>
                  </a:lnTo>
                  <a:close/>
                  <a:moveTo>
                    <a:pt x="321096" y="1530001"/>
                  </a:moveTo>
                  <a:lnTo>
                    <a:pt x="448071" y="1704768"/>
                  </a:lnTo>
                  <a:lnTo>
                    <a:pt x="273304" y="1831744"/>
                  </a:lnTo>
                  <a:lnTo>
                    <a:pt x="146328" y="1656977"/>
                  </a:lnTo>
                  <a:lnTo>
                    <a:pt x="321096" y="1530001"/>
                  </a:lnTo>
                  <a:close/>
                  <a:moveTo>
                    <a:pt x="1971381" y="1268621"/>
                  </a:moveTo>
                  <a:lnTo>
                    <a:pt x="2176832" y="1335376"/>
                  </a:lnTo>
                  <a:lnTo>
                    <a:pt x="2110077" y="1540827"/>
                  </a:lnTo>
                  <a:lnTo>
                    <a:pt x="1904626" y="1474072"/>
                  </a:lnTo>
                  <a:lnTo>
                    <a:pt x="1971381" y="1268621"/>
                  </a:lnTo>
                  <a:close/>
                  <a:moveTo>
                    <a:pt x="225843" y="1268621"/>
                  </a:moveTo>
                  <a:lnTo>
                    <a:pt x="292598" y="1474072"/>
                  </a:lnTo>
                  <a:lnTo>
                    <a:pt x="87147" y="1540827"/>
                  </a:lnTo>
                  <a:lnTo>
                    <a:pt x="20392" y="1335376"/>
                  </a:lnTo>
                  <a:lnTo>
                    <a:pt x="225843" y="1268621"/>
                  </a:lnTo>
                  <a:close/>
                  <a:moveTo>
                    <a:pt x="1981200" y="990600"/>
                  </a:moveTo>
                  <a:lnTo>
                    <a:pt x="2197224" y="990600"/>
                  </a:lnTo>
                  <a:lnTo>
                    <a:pt x="2197224" y="1206624"/>
                  </a:lnTo>
                  <a:lnTo>
                    <a:pt x="1981200" y="1206624"/>
                  </a:lnTo>
                  <a:lnTo>
                    <a:pt x="1981200" y="990600"/>
                  </a:lnTo>
                  <a:close/>
                  <a:moveTo>
                    <a:pt x="0" y="990600"/>
                  </a:moveTo>
                  <a:lnTo>
                    <a:pt x="216024" y="990600"/>
                  </a:lnTo>
                  <a:lnTo>
                    <a:pt x="216024" y="1206624"/>
                  </a:lnTo>
                  <a:lnTo>
                    <a:pt x="0" y="1206624"/>
                  </a:lnTo>
                  <a:lnTo>
                    <a:pt x="0" y="990600"/>
                  </a:lnTo>
                  <a:close/>
                  <a:moveTo>
                    <a:pt x="2110077" y="656397"/>
                  </a:moveTo>
                  <a:lnTo>
                    <a:pt x="2176832" y="861848"/>
                  </a:lnTo>
                  <a:lnTo>
                    <a:pt x="1971381" y="928603"/>
                  </a:lnTo>
                  <a:lnTo>
                    <a:pt x="1904626" y="723152"/>
                  </a:lnTo>
                  <a:lnTo>
                    <a:pt x="2110077" y="656397"/>
                  </a:lnTo>
                  <a:close/>
                  <a:moveTo>
                    <a:pt x="87147" y="656397"/>
                  </a:moveTo>
                  <a:lnTo>
                    <a:pt x="292598" y="723152"/>
                  </a:lnTo>
                  <a:lnTo>
                    <a:pt x="225843" y="928603"/>
                  </a:lnTo>
                  <a:lnTo>
                    <a:pt x="20392" y="861848"/>
                  </a:lnTo>
                  <a:lnTo>
                    <a:pt x="87147" y="656397"/>
                  </a:lnTo>
                  <a:close/>
                  <a:moveTo>
                    <a:pt x="1923920" y="365481"/>
                  </a:moveTo>
                  <a:lnTo>
                    <a:pt x="2050896" y="540248"/>
                  </a:lnTo>
                  <a:lnTo>
                    <a:pt x="1876129" y="667224"/>
                  </a:lnTo>
                  <a:lnTo>
                    <a:pt x="1749153" y="492456"/>
                  </a:lnTo>
                  <a:lnTo>
                    <a:pt x="1923920" y="365481"/>
                  </a:lnTo>
                  <a:close/>
                  <a:moveTo>
                    <a:pt x="273304" y="365481"/>
                  </a:moveTo>
                  <a:lnTo>
                    <a:pt x="448071" y="492456"/>
                  </a:lnTo>
                  <a:lnTo>
                    <a:pt x="321096" y="667224"/>
                  </a:lnTo>
                  <a:lnTo>
                    <a:pt x="146328" y="540248"/>
                  </a:lnTo>
                  <a:lnTo>
                    <a:pt x="273304" y="365481"/>
                  </a:lnTo>
                  <a:close/>
                  <a:moveTo>
                    <a:pt x="1656977" y="146329"/>
                  </a:moveTo>
                  <a:lnTo>
                    <a:pt x="1831744" y="273304"/>
                  </a:lnTo>
                  <a:lnTo>
                    <a:pt x="1704768" y="448072"/>
                  </a:lnTo>
                  <a:lnTo>
                    <a:pt x="1530001" y="321096"/>
                  </a:lnTo>
                  <a:lnTo>
                    <a:pt x="1656977" y="146329"/>
                  </a:lnTo>
                  <a:close/>
                  <a:moveTo>
                    <a:pt x="540248" y="146329"/>
                  </a:moveTo>
                  <a:lnTo>
                    <a:pt x="667223" y="321096"/>
                  </a:lnTo>
                  <a:lnTo>
                    <a:pt x="492456" y="448072"/>
                  </a:lnTo>
                  <a:lnTo>
                    <a:pt x="365480" y="273304"/>
                  </a:lnTo>
                  <a:lnTo>
                    <a:pt x="540248" y="146329"/>
                  </a:lnTo>
                  <a:close/>
                  <a:moveTo>
                    <a:pt x="1335376" y="20392"/>
                  </a:moveTo>
                  <a:lnTo>
                    <a:pt x="1540827" y="87147"/>
                  </a:lnTo>
                  <a:lnTo>
                    <a:pt x="1474072" y="292598"/>
                  </a:lnTo>
                  <a:lnTo>
                    <a:pt x="1268621" y="225843"/>
                  </a:lnTo>
                  <a:lnTo>
                    <a:pt x="1335376" y="20392"/>
                  </a:lnTo>
                  <a:close/>
                  <a:moveTo>
                    <a:pt x="861848" y="20392"/>
                  </a:moveTo>
                  <a:lnTo>
                    <a:pt x="928603" y="225843"/>
                  </a:lnTo>
                  <a:lnTo>
                    <a:pt x="723152" y="292598"/>
                  </a:lnTo>
                  <a:lnTo>
                    <a:pt x="656397" y="87147"/>
                  </a:lnTo>
                  <a:lnTo>
                    <a:pt x="861848" y="20392"/>
                  </a:lnTo>
                  <a:close/>
                  <a:moveTo>
                    <a:pt x="990600" y="0"/>
                  </a:moveTo>
                  <a:lnTo>
                    <a:pt x="1206624" y="0"/>
                  </a:lnTo>
                  <a:lnTo>
                    <a:pt x="1206624" y="216024"/>
                  </a:lnTo>
                  <a:lnTo>
                    <a:pt x="990600" y="216024"/>
                  </a:lnTo>
                  <a:lnTo>
                    <a:pt x="990600" y="0"/>
                  </a:lnTo>
                  <a:close/>
                </a:path>
              </a:pathLst>
            </a:custGeom>
            <a:solidFill>
              <a:schemeClr val="accent2"/>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200">
                <a:latin typeface="+mn-lt"/>
                <a:ea typeface="+mn-ea"/>
                <a:cs typeface="+mn-ea"/>
                <a:sym typeface="+mn-lt"/>
              </a:endParaRPr>
            </a:p>
          </p:txBody>
        </p:sp>
        <p:sp>
          <p:nvSpPr>
            <p:cNvPr id="72" name="椭圆 71"/>
            <p:cNvSpPr/>
            <p:nvPr/>
          </p:nvSpPr>
          <p:spPr>
            <a:xfrm>
              <a:off x="1866127" y="1931346"/>
              <a:ext cx="1424381" cy="1424381"/>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grpSp>
      <p:grpSp>
        <p:nvGrpSpPr>
          <p:cNvPr id="62" name="组合 61"/>
          <p:cNvGrpSpPr/>
          <p:nvPr/>
        </p:nvGrpSpPr>
        <p:grpSpPr>
          <a:xfrm>
            <a:off x="1996546" y="1802658"/>
            <a:ext cx="1320895" cy="1320896"/>
            <a:chOff x="4024340" y="2408346"/>
            <a:chExt cx="2625251" cy="2625251"/>
          </a:xfrm>
        </p:grpSpPr>
        <p:sp>
          <p:nvSpPr>
            <p:cNvPr id="69" name="KSO_Shape"/>
            <p:cNvSpPr>
              <a:spLocks/>
            </p:cNvSpPr>
            <p:nvPr/>
          </p:nvSpPr>
          <p:spPr bwMode="auto">
            <a:xfrm>
              <a:off x="4024340" y="2408346"/>
              <a:ext cx="2625251" cy="2625251"/>
            </a:xfrm>
            <a:custGeom>
              <a:avLst/>
              <a:gdLst>
                <a:gd name="T0" fmla="*/ 907013 w 2197224"/>
                <a:gd name="T1" fmla="*/ 1489257 h 2197224"/>
                <a:gd name="T2" fmla="*/ 744628 w 2197224"/>
                <a:gd name="T3" fmla="*/ 1651641 h 2197224"/>
                <a:gd name="T4" fmla="*/ 1108052 w 2197224"/>
                <a:gd name="T5" fmla="*/ 1431697 h 2197224"/>
                <a:gd name="T6" fmla="*/ 1003795 w 2197224"/>
                <a:gd name="T7" fmla="*/ 1636312 h 2197224"/>
                <a:gd name="T8" fmla="*/ 1108052 w 2197224"/>
                <a:gd name="T9" fmla="*/ 1431697 h 2197224"/>
                <a:gd name="T10" fmla="*/ 698026 w 2197224"/>
                <a:gd name="T11" fmla="*/ 1481876 h 2197224"/>
                <a:gd name="T12" fmla="*/ 493410 w 2197224"/>
                <a:gd name="T13" fmla="*/ 1586133 h 2197224"/>
                <a:gd name="T14" fmla="*/ 1281464 w 2197224"/>
                <a:gd name="T15" fmla="*/ 1314828 h 2197224"/>
                <a:gd name="T16" fmla="*/ 1245540 w 2197224"/>
                <a:gd name="T17" fmla="*/ 1541647 h 2197224"/>
                <a:gd name="T18" fmla="*/ 1281464 w 2197224"/>
                <a:gd name="T19" fmla="*/ 1314828 h 2197224"/>
                <a:gd name="T20" fmla="*/ 501547 w 2197224"/>
                <a:gd name="T21" fmla="*/ 1410276 h 2197224"/>
                <a:gd name="T22" fmla="*/ 274729 w 2197224"/>
                <a:gd name="T23" fmla="*/ 1446200 h 2197224"/>
                <a:gd name="T24" fmla="*/ 1410276 w 2197224"/>
                <a:gd name="T25" fmla="*/ 1150093 h 2197224"/>
                <a:gd name="T26" fmla="*/ 1446200 w 2197224"/>
                <a:gd name="T27" fmla="*/ 1376912 h 2197224"/>
                <a:gd name="T28" fmla="*/ 1410276 w 2197224"/>
                <a:gd name="T29" fmla="*/ 1150093 h 2197224"/>
                <a:gd name="T30" fmla="*/ 336812 w 2197224"/>
                <a:gd name="T31" fmla="*/ 1281464 h 2197224"/>
                <a:gd name="T32" fmla="*/ 109994 w 2197224"/>
                <a:gd name="T33" fmla="*/ 1245540 h 2197224"/>
                <a:gd name="T34" fmla="*/ 1481876 w 2197224"/>
                <a:gd name="T35" fmla="*/ 953615 h 2197224"/>
                <a:gd name="T36" fmla="*/ 1586133 w 2197224"/>
                <a:gd name="T37" fmla="*/ 1158231 h 2197224"/>
                <a:gd name="T38" fmla="*/ 1481876 w 2197224"/>
                <a:gd name="T39" fmla="*/ 953615 h 2197224"/>
                <a:gd name="T40" fmla="*/ 219944 w 2197224"/>
                <a:gd name="T41" fmla="*/ 1108052 h 2197224"/>
                <a:gd name="T42" fmla="*/ 15329 w 2197224"/>
                <a:gd name="T43" fmla="*/ 1003795 h 2197224"/>
                <a:gd name="T44" fmla="*/ 1489257 w 2197224"/>
                <a:gd name="T45" fmla="*/ 744628 h 2197224"/>
                <a:gd name="T46" fmla="*/ 1651641 w 2197224"/>
                <a:gd name="T47" fmla="*/ 907013 h 2197224"/>
                <a:gd name="T48" fmla="*/ 1489257 w 2197224"/>
                <a:gd name="T49" fmla="*/ 744628 h 2197224"/>
                <a:gd name="T50" fmla="*/ 162384 w 2197224"/>
                <a:gd name="T51" fmla="*/ 744628 h 2197224"/>
                <a:gd name="T52" fmla="*/ 0 w 2197224"/>
                <a:gd name="T53" fmla="*/ 907013 h 2197224"/>
                <a:gd name="T54" fmla="*/ 1586133 w 2197224"/>
                <a:gd name="T55" fmla="*/ 493410 h 2197224"/>
                <a:gd name="T56" fmla="*/ 1481876 w 2197224"/>
                <a:gd name="T57" fmla="*/ 698026 h 2197224"/>
                <a:gd name="T58" fmla="*/ 1586133 w 2197224"/>
                <a:gd name="T59" fmla="*/ 493410 h 2197224"/>
                <a:gd name="T60" fmla="*/ 219944 w 2197224"/>
                <a:gd name="T61" fmla="*/ 543589 h 2197224"/>
                <a:gd name="T62" fmla="*/ 15329 w 2197224"/>
                <a:gd name="T63" fmla="*/ 647846 h 2197224"/>
                <a:gd name="T64" fmla="*/ 1446200 w 2197224"/>
                <a:gd name="T65" fmla="*/ 274730 h 2197224"/>
                <a:gd name="T66" fmla="*/ 1410276 w 2197224"/>
                <a:gd name="T67" fmla="*/ 501548 h 2197224"/>
                <a:gd name="T68" fmla="*/ 1446200 w 2197224"/>
                <a:gd name="T69" fmla="*/ 274730 h 2197224"/>
                <a:gd name="T70" fmla="*/ 336812 w 2197224"/>
                <a:gd name="T71" fmla="*/ 370177 h 2197224"/>
                <a:gd name="T72" fmla="*/ 109994 w 2197224"/>
                <a:gd name="T73" fmla="*/ 406102 h 2197224"/>
                <a:gd name="T74" fmla="*/ 1245540 w 2197224"/>
                <a:gd name="T75" fmla="*/ 109995 h 2197224"/>
                <a:gd name="T76" fmla="*/ 1281464 w 2197224"/>
                <a:gd name="T77" fmla="*/ 336813 h 2197224"/>
                <a:gd name="T78" fmla="*/ 1245540 w 2197224"/>
                <a:gd name="T79" fmla="*/ 109995 h 2197224"/>
                <a:gd name="T80" fmla="*/ 501547 w 2197224"/>
                <a:gd name="T81" fmla="*/ 241366 h 2197224"/>
                <a:gd name="T82" fmla="*/ 274729 w 2197224"/>
                <a:gd name="T83" fmla="*/ 205441 h 2197224"/>
                <a:gd name="T84" fmla="*/ 1003795 w 2197224"/>
                <a:gd name="T85" fmla="*/ 15329 h 2197224"/>
                <a:gd name="T86" fmla="*/ 1108052 w 2197224"/>
                <a:gd name="T87" fmla="*/ 219944 h 2197224"/>
                <a:gd name="T88" fmla="*/ 1003795 w 2197224"/>
                <a:gd name="T89" fmla="*/ 15329 h 2197224"/>
                <a:gd name="T90" fmla="*/ 698026 w 2197224"/>
                <a:gd name="T91" fmla="*/ 169765 h 2197224"/>
                <a:gd name="T92" fmla="*/ 493410 w 2197224"/>
                <a:gd name="T93" fmla="*/ 65508 h 2197224"/>
                <a:gd name="T94" fmla="*/ 744628 w 2197224"/>
                <a:gd name="T95" fmla="*/ 0 h 2197224"/>
                <a:gd name="T96" fmla="*/ 907013 w 2197224"/>
                <a:gd name="T97" fmla="*/ 162384 h 2197224"/>
                <a:gd name="T98" fmla="*/ 744628 w 2197224"/>
                <a:gd name="T99" fmla="*/ 0 h 21972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97224" h="2197224">
                  <a:moveTo>
                    <a:pt x="990600" y="1981200"/>
                  </a:moveTo>
                  <a:lnTo>
                    <a:pt x="1206624" y="1981200"/>
                  </a:lnTo>
                  <a:lnTo>
                    <a:pt x="1206624" y="2197224"/>
                  </a:lnTo>
                  <a:lnTo>
                    <a:pt x="990600" y="2197224"/>
                  </a:lnTo>
                  <a:lnTo>
                    <a:pt x="990600" y="1981200"/>
                  </a:lnTo>
                  <a:close/>
                  <a:moveTo>
                    <a:pt x="1474072" y="1904626"/>
                  </a:moveTo>
                  <a:lnTo>
                    <a:pt x="1540827" y="2110077"/>
                  </a:lnTo>
                  <a:lnTo>
                    <a:pt x="1335376" y="2176832"/>
                  </a:lnTo>
                  <a:lnTo>
                    <a:pt x="1268621" y="1971381"/>
                  </a:lnTo>
                  <a:lnTo>
                    <a:pt x="1474072" y="1904626"/>
                  </a:lnTo>
                  <a:close/>
                  <a:moveTo>
                    <a:pt x="723152" y="1904626"/>
                  </a:moveTo>
                  <a:lnTo>
                    <a:pt x="928603" y="1971381"/>
                  </a:lnTo>
                  <a:lnTo>
                    <a:pt x="861848" y="2176832"/>
                  </a:lnTo>
                  <a:lnTo>
                    <a:pt x="656397" y="2110077"/>
                  </a:lnTo>
                  <a:lnTo>
                    <a:pt x="723152" y="1904626"/>
                  </a:lnTo>
                  <a:close/>
                  <a:moveTo>
                    <a:pt x="1704768" y="1749153"/>
                  </a:moveTo>
                  <a:lnTo>
                    <a:pt x="1831744" y="1923920"/>
                  </a:lnTo>
                  <a:lnTo>
                    <a:pt x="1656977" y="2050896"/>
                  </a:lnTo>
                  <a:lnTo>
                    <a:pt x="1530001" y="1876129"/>
                  </a:lnTo>
                  <a:lnTo>
                    <a:pt x="1704768" y="1749153"/>
                  </a:lnTo>
                  <a:close/>
                  <a:moveTo>
                    <a:pt x="492456" y="1749153"/>
                  </a:moveTo>
                  <a:lnTo>
                    <a:pt x="667223" y="1876129"/>
                  </a:lnTo>
                  <a:lnTo>
                    <a:pt x="540248" y="2050896"/>
                  </a:lnTo>
                  <a:lnTo>
                    <a:pt x="365480" y="1923920"/>
                  </a:lnTo>
                  <a:lnTo>
                    <a:pt x="492456" y="1749153"/>
                  </a:lnTo>
                  <a:close/>
                  <a:moveTo>
                    <a:pt x="1876129" y="1530001"/>
                  </a:moveTo>
                  <a:lnTo>
                    <a:pt x="2050896" y="1656977"/>
                  </a:lnTo>
                  <a:lnTo>
                    <a:pt x="1923920" y="1831744"/>
                  </a:lnTo>
                  <a:lnTo>
                    <a:pt x="1749153" y="1704768"/>
                  </a:lnTo>
                  <a:lnTo>
                    <a:pt x="1876129" y="1530001"/>
                  </a:lnTo>
                  <a:close/>
                  <a:moveTo>
                    <a:pt x="321096" y="1530001"/>
                  </a:moveTo>
                  <a:lnTo>
                    <a:pt x="448071" y="1704768"/>
                  </a:lnTo>
                  <a:lnTo>
                    <a:pt x="273304" y="1831744"/>
                  </a:lnTo>
                  <a:lnTo>
                    <a:pt x="146328" y="1656977"/>
                  </a:lnTo>
                  <a:lnTo>
                    <a:pt x="321096" y="1530001"/>
                  </a:lnTo>
                  <a:close/>
                  <a:moveTo>
                    <a:pt x="1971381" y="1268621"/>
                  </a:moveTo>
                  <a:lnTo>
                    <a:pt x="2176832" y="1335376"/>
                  </a:lnTo>
                  <a:lnTo>
                    <a:pt x="2110077" y="1540827"/>
                  </a:lnTo>
                  <a:lnTo>
                    <a:pt x="1904626" y="1474072"/>
                  </a:lnTo>
                  <a:lnTo>
                    <a:pt x="1971381" y="1268621"/>
                  </a:lnTo>
                  <a:close/>
                  <a:moveTo>
                    <a:pt x="225843" y="1268621"/>
                  </a:moveTo>
                  <a:lnTo>
                    <a:pt x="292598" y="1474072"/>
                  </a:lnTo>
                  <a:lnTo>
                    <a:pt x="87147" y="1540827"/>
                  </a:lnTo>
                  <a:lnTo>
                    <a:pt x="20392" y="1335376"/>
                  </a:lnTo>
                  <a:lnTo>
                    <a:pt x="225843" y="1268621"/>
                  </a:lnTo>
                  <a:close/>
                  <a:moveTo>
                    <a:pt x="1981200" y="990600"/>
                  </a:moveTo>
                  <a:lnTo>
                    <a:pt x="2197224" y="990600"/>
                  </a:lnTo>
                  <a:lnTo>
                    <a:pt x="2197224" y="1206624"/>
                  </a:lnTo>
                  <a:lnTo>
                    <a:pt x="1981200" y="1206624"/>
                  </a:lnTo>
                  <a:lnTo>
                    <a:pt x="1981200" y="990600"/>
                  </a:lnTo>
                  <a:close/>
                  <a:moveTo>
                    <a:pt x="0" y="990600"/>
                  </a:moveTo>
                  <a:lnTo>
                    <a:pt x="216024" y="990600"/>
                  </a:lnTo>
                  <a:lnTo>
                    <a:pt x="216024" y="1206624"/>
                  </a:lnTo>
                  <a:lnTo>
                    <a:pt x="0" y="1206624"/>
                  </a:lnTo>
                  <a:lnTo>
                    <a:pt x="0" y="990600"/>
                  </a:lnTo>
                  <a:close/>
                  <a:moveTo>
                    <a:pt x="2110077" y="656397"/>
                  </a:moveTo>
                  <a:lnTo>
                    <a:pt x="2176832" y="861848"/>
                  </a:lnTo>
                  <a:lnTo>
                    <a:pt x="1971381" y="928603"/>
                  </a:lnTo>
                  <a:lnTo>
                    <a:pt x="1904626" y="723152"/>
                  </a:lnTo>
                  <a:lnTo>
                    <a:pt x="2110077" y="656397"/>
                  </a:lnTo>
                  <a:close/>
                  <a:moveTo>
                    <a:pt x="87147" y="656397"/>
                  </a:moveTo>
                  <a:lnTo>
                    <a:pt x="292598" y="723152"/>
                  </a:lnTo>
                  <a:lnTo>
                    <a:pt x="225843" y="928603"/>
                  </a:lnTo>
                  <a:lnTo>
                    <a:pt x="20392" y="861848"/>
                  </a:lnTo>
                  <a:lnTo>
                    <a:pt x="87147" y="656397"/>
                  </a:lnTo>
                  <a:close/>
                  <a:moveTo>
                    <a:pt x="1923920" y="365481"/>
                  </a:moveTo>
                  <a:lnTo>
                    <a:pt x="2050896" y="540248"/>
                  </a:lnTo>
                  <a:lnTo>
                    <a:pt x="1876129" y="667224"/>
                  </a:lnTo>
                  <a:lnTo>
                    <a:pt x="1749153" y="492456"/>
                  </a:lnTo>
                  <a:lnTo>
                    <a:pt x="1923920" y="365481"/>
                  </a:lnTo>
                  <a:close/>
                  <a:moveTo>
                    <a:pt x="273304" y="365481"/>
                  </a:moveTo>
                  <a:lnTo>
                    <a:pt x="448071" y="492456"/>
                  </a:lnTo>
                  <a:lnTo>
                    <a:pt x="321096" y="667224"/>
                  </a:lnTo>
                  <a:lnTo>
                    <a:pt x="146328" y="540248"/>
                  </a:lnTo>
                  <a:lnTo>
                    <a:pt x="273304" y="365481"/>
                  </a:lnTo>
                  <a:close/>
                  <a:moveTo>
                    <a:pt x="1656977" y="146329"/>
                  </a:moveTo>
                  <a:lnTo>
                    <a:pt x="1831744" y="273304"/>
                  </a:lnTo>
                  <a:lnTo>
                    <a:pt x="1704768" y="448072"/>
                  </a:lnTo>
                  <a:lnTo>
                    <a:pt x="1530001" y="321096"/>
                  </a:lnTo>
                  <a:lnTo>
                    <a:pt x="1656977" y="146329"/>
                  </a:lnTo>
                  <a:close/>
                  <a:moveTo>
                    <a:pt x="540248" y="146329"/>
                  </a:moveTo>
                  <a:lnTo>
                    <a:pt x="667223" y="321096"/>
                  </a:lnTo>
                  <a:lnTo>
                    <a:pt x="492456" y="448072"/>
                  </a:lnTo>
                  <a:lnTo>
                    <a:pt x="365480" y="273304"/>
                  </a:lnTo>
                  <a:lnTo>
                    <a:pt x="540248" y="146329"/>
                  </a:lnTo>
                  <a:close/>
                  <a:moveTo>
                    <a:pt x="1335376" y="20392"/>
                  </a:moveTo>
                  <a:lnTo>
                    <a:pt x="1540827" y="87147"/>
                  </a:lnTo>
                  <a:lnTo>
                    <a:pt x="1474072" y="292598"/>
                  </a:lnTo>
                  <a:lnTo>
                    <a:pt x="1268621" y="225843"/>
                  </a:lnTo>
                  <a:lnTo>
                    <a:pt x="1335376" y="20392"/>
                  </a:lnTo>
                  <a:close/>
                  <a:moveTo>
                    <a:pt x="861848" y="20392"/>
                  </a:moveTo>
                  <a:lnTo>
                    <a:pt x="928603" y="225843"/>
                  </a:lnTo>
                  <a:lnTo>
                    <a:pt x="723152" y="292598"/>
                  </a:lnTo>
                  <a:lnTo>
                    <a:pt x="656397" y="87147"/>
                  </a:lnTo>
                  <a:lnTo>
                    <a:pt x="861848" y="20392"/>
                  </a:lnTo>
                  <a:close/>
                  <a:moveTo>
                    <a:pt x="990600" y="0"/>
                  </a:moveTo>
                  <a:lnTo>
                    <a:pt x="1206624" y="0"/>
                  </a:lnTo>
                  <a:lnTo>
                    <a:pt x="1206624" y="216024"/>
                  </a:lnTo>
                  <a:lnTo>
                    <a:pt x="990600" y="216024"/>
                  </a:lnTo>
                  <a:lnTo>
                    <a:pt x="990600" y="0"/>
                  </a:lnTo>
                  <a:close/>
                </a:path>
              </a:pathLst>
            </a:custGeom>
            <a:solidFill>
              <a:schemeClr val="accent1"/>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200">
                <a:latin typeface="+mn-lt"/>
                <a:ea typeface="+mn-ea"/>
                <a:cs typeface="+mn-ea"/>
                <a:sym typeface="+mn-lt"/>
              </a:endParaRPr>
            </a:p>
          </p:txBody>
        </p:sp>
        <p:sp>
          <p:nvSpPr>
            <p:cNvPr id="70" name="椭圆 69"/>
            <p:cNvSpPr/>
            <p:nvPr/>
          </p:nvSpPr>
          <p:spPr>
            <a:xfrm>
              <a:off x="4410129" y="2813806"/>
              <a:ext cx="1812741" cy="1812741"/>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grpSp>
      <p:grpSp>
        <p:nvGrpSpPr>
          <p:cNvPr id="63" name="组合 62"/>
          <p:cNvGrpSpPr/>
          <p:nvPr/>
        </p:nvGrpSpPr>
        <p:grpSpPr>
          <a:xfrm>
            <a:off x="4573968" y="2006665"/>
            <a:ext cx="1059824" cy="1059824"/>
            <a:chOff x="8886167" y="2652226"/>
            <a:chExt cx="2106377" cy="2106377"/>
          </a:xfrm>
        </p:grpSpPr>
        <p:sp>
          <p:nvSpPr>
            <p:cNvPr id="67" name="KSO_Shape"/>
            <p:cNvSpPr>
              <a:spLocks/>
            </p:cNvSpPr>
            <p:nvPr/>
          </p:nvSpPr>
          <p:spPr bwMode="auto">
            <a:xfrm>
              <a:off x="8886167" y="2652226"/>
              <a:ext cx="2106377" cy="2106377"/>
            </a:xfrm>
            <a:custGeom>
              <a:avLst/>
              <a:gdLst>
                <a:gd name="T0" fmla="*/ 907013 w 2197224"/>
                <a:gd name="T1" fmla="*/ 1489257 h 2197224"/>
                <a:gd name="T2" fmla="*/ 744628 w 2197224"/>
                <a:gd name="T3" fmla="*/ 1651641 h 2197224"/>
                <a:gd name="T4" fmla="*/ 1108052 w 2197224"/>
                <a:gd name="T5" fmla="*/ 1431697 h 2197224"/>
                <a:gd name="T6" fmla="*/ 1003795 w 2197224"/>
                <a:gd name="T7" fmla="*/ 1636312 h 2197224"/>
                <a:gd name="T8" fmla="*/ 1108052 w 2197224"/>
                <a:gd name="T9" fmla="*/ 1431697 h 2197224"/>
                <a:gd name="T10" fmla="*/ 698026 w 2197224"/>
                <a:gd name="T11" fmla="*/ 1481876 h 2197224"/>
                <a:gd name="T12" fmla="*/ 493410 w 2197224"/>
                <a:gd name="T13" fmla="*/ 1586133 h 2197224"/>
                <a:gd name="T14" fmla="*/ 1281464 w 2197224"/>
                <a:gd name="T15" fmla="*/ 1314828 h 2197224"/>
                <a:gd name="T16" fmla="*/ 1245540 w 2197224"/>
                <a:gd name="T17" fmla="*/ 1541647 h 2197224"/>
                <a:gd name="T18" fmla="*/ 1281464 w 2197224"/>
                <a:gd name="T19" fmla="*/ 1314828 h 2197224"/>
                <a:gd name="T20" fmla="*/ 501547 w 2197224"/>
                <a:gd name="T21" fmla="*/ 1410276 h 2197224"/>
                <a:gd name="T22" fmla="*/ 274729 w 2197224"/>
                <a:gd name="T23" fmla="*/ 1446200 h 2197224"/>
                <a:gd name="T24" fmla="*/ 1410276 w 2197224"/>
                <a:gd name="T25" fmla="*/ 1150093 h 2197224"/>
                <a:gd name="T26" fmla="*/ 1446200 w 2197224"/>
                <a:gd name="T27" fmla="*/ 1376912 h 2197224"/>
                <a:gd name="T28" fmla="*/ 1410276 w 2197224"/>
                <a:gd name="T29" fmla="*/ 1150093 h 2197224"/>
                <a:gd name="T30" fmla="*/ 336812 w 2197224"/>
                <a:gd name="T31" fmla="*/ 1281464 h 2197224"/>
                <a:gd name="T32" fmla="*/ 109994 w 2197224"/>
                <a:gd name="T33" fmla="*/ 1245540 h 2197224"/>
                <a:gd name="T34" fmla="*/ 1481876 w 2197224"/>
                <a:gd name="T35" fmla="*/ 953615 h 2197224"/>
                <a:gd name="T36" fmla="*/ 1586133 w 2197224"/>
                <a:gd name="T37" fmla="*/ 1158231 h 2197224"/>
                <a:gd name="T38" fmla="*/ 1481876 w 2197224"/>
                <a:gd name="T39" fmla="*/ 953615 h 2197224"/>
                <a:gd name="T40" fmla="*/ 219944 w 2197224"/>
                <a:gd name="T41" fmla="*/ 1108052 h 2197224"/>
                <a:gd name="T42" fmla="*/ 15329 w 2197224"/>
                <a:gd name="T43" fmla="*/ 1003795 h 2197224"/>
                <a:gd name="T44" fmla="*/ 1489257 w 2197224"/>
                <a:gd name="T45" fmla="*/ 744628 h 2197224"/>
                <a:gd name="T46" fmla="*/ 1651641 w 2197224"/>
                <a:gd name="T47" fmla="*/ 907013 h 2197224"/>
                <a:gd name="T48" fmla="*/ 1489257 w 2197224"/>
                <a:gd name="T49" fmla="*/ 744628 h 2197224"/>
                <a:gd name="T50" fmla="*/ 162384 w 2197224"/>
                <a:gd name="T51" fmla="*/ 744628 h 2197224"/>
                <a:gd name="T52" fmla="*/ 0 w 2197224"/>
                <a:gd name="T53" fmla="*/ 907013 h 2197224"/>
                <a:gd name="T54" fmla="*/ 1586133 w 2197224"/>
                <a:gd name="T55" fmla="*/ 493410 h 2197224"/>
                <a:gd name="T56" fmla="*/ 1481876 w 2197224"/>
                <a:gd name="T57" fmla="*/ 698026 h 2197224"/>
                <a:gd name="T58" fmla="*/ 1586133 w 2197224"/>
                <a:gd name="T59" fmla="*/ 493410 h 2197224"/>
                <a:gd name="T60" fmla="*/ 219944 w 2197224"/>
                <a:gd name="T61" fmla="*/ 543589 h 2197224"/>
                <a:gd name="T62" fmla="*/ 15329 w 2197224"/>
                <a:gd name="T63" fmla="*/ 647846 h 2197224"/>
                <a:gd name="T64" fmla="*/ 1446200 w 2197224"/>
                <a:gd name="T65" fmla="*/ 274730 h 2197224"/>
                <a:gd name="T66" fmla="*/ 1410276 w 2197224"/>
                <a:gd name="T67" fmla="*/ 501548 h 2197224"/>
                <a:gd name="T68" fmla="*/ 1446200 w 2197224"/>
                <a:gd name="T69" fmla="*/ 274730 h 2197224"/>
                <a:gd name="T70" fmla="*/ 336812 w 2197224"/>
                <a:gd name="T71" fmla="*/ 370177 h 2197224"/>
                <a:gd name="T72" fmla="*/ 109994 w 2197224"/>
                <a:gd name="T73" fmla="*/ 406102 h 2197224"/>
                <a:gd name="T74" fmla="*/ 1245540 w 2197224"/>
                <a:gd name="T75" fmla="*/ 109995 h 2197224"/>
                <a:gd name="T76" fmla="*/ 1281464 w 2197224"/>
                <a:gd name="T77" fmla="*/ 336813 h 2197224"/>
                <a:gd name="T78" fmla="*/ 1245540 w 2197224"/>
                <a:gd name="T79" fmla="*/ 109995 h 2197224"/>
                <a:gd name="T80" fmla="*/ 501547 w 2197224"/>
                <a:gd name="T81" fmla="*/ 241366 h 2197224"/>
                <a:gd name="T82" fmla="*/ 274729 w 2197224"/>
                <a:gd name="T83" fmla="*/ 205441 h 2197224"/>
                <a:gd name="T84" fmla="*/ 1003795 w 2197224"/>
                <a:gd name="T85" fmla="*/ 15329 h 2197224"/>
                <a:gd name="T86" fmla="*/ 1108052 w 2197224"/>
                <a:gd name="T87" fmla="*/ 219944 h 2197224"/>
                <a:gd name="T88" fmla="*/ 1003795 w 2197224"/>
                <a:gd name="T89" fmla="*/ 15329 h 2197224"/>
                <a:gd name="T90" fmla="*/ 698026 w 2197224"/>
                <a:gd name="T91" fmla="*/ 169765 h 2197224"/>
                <a:gd name="T92" fmla="*/ 493410 w 2197224"/>
                <a:gd name="T93" fmla="*/ 65508 h 2197224"/>
                <a:gd name="T94" fmla="*/ 744628 w 2197224"/>
                <a:gd name="T95" fmla="*/ 0 h 2197224"/>
                <a:gd name="T96" fmla="*/ 907013 w 2197224"/>
                <a:gd name="T97" fmla="*/ 162384 h 2197224"/>
                <a:gd name="T98" fmla="*/ 744628 w 2197224"/>
                <a:gd name="T99" fmla="*/ 0 h 21972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97224" h="2197224">
                  <a:moveTo>
                    <a:pt x="990600" y="1981200"/>
                  </a:moveTo>
                  <a:lnTo>
                    <a:pt x="1206624" y="1981200"/>
                  </a:lnTo>
                  <a:lnTo>
                    <a:pt x="1206624" y="2197224"/>
                  </a:lnTo>
                  <a:lnTo>
                    <a:pt x="990600" y="2197224"/>
                  </a:lnTo>
                  <a:lnTo>
                    <a:pt x="990600" y="1981200"/>
                  </a:lnTo>
                  <a:close/>
                  <a:moveTo>
                    <a:pt x="1474072" y="1904626"/>
                  </a:moveTo>
                  <a:lnTo>
                    <a:pt x="1540827" y="2110077"/>
                  </a:lnTo>
                  <a:lnTo>
                    <a:pt x="1335376" y="2176832"/>
                  </a:lnTo>
                  <a:lnTo>
                    <a:pt x="1268621" y="1971381"/>
                  </a:lnTo>
                  <a:lnTo>
                    <a:pt x="1474072" y="1904626"/>
                  </a:lnTo>
                  <a:close/>
                  <a:moveTo>
                    <a:pt x="723152" y="1904626"/>
                  </a:moveTo>
                  <a:lnTo>
                    <a:pt x="928603" y="1971381"/>
                  </a:lnTo>
                  <a:lnTo>
                    <a:pt x="861848" y="2176832"/>
                  </a:lnTo>
                  <a:lnTo>
                    <a:pt x="656397" y="2110077"/>
                  </a:lnTo>
                  <a:lnTo>
                    <a:pt x="723152" y="1904626"/>
                  </a:lnTo>
                  <a:close/>
                  <a:moveTo>
                    <a:pt x="1704768" y="1749153"/>
                  </a:moveTo>
                  <a:lnTo>
                    <a:pt x="1831744" y="1923920"/>
                  </a:lnTo>
                  <a:lnTo>
                    <a:pt x="1656977" y="2050896"/>
                  </a:lnTo>
                  <a:lnTo>
                    <a:pt x="1530001" y="1876129"/>
                  </a:lnTo>
                  <a:lnTo>
                    <a:pt x="1704768" y="1749153"/>
                  </a:lnTo>
                  <a:close/>
                  <a:moveTo>
                    <a:pt x="492456" y="1749153"/>
                  </a:moveTo>
                  <a:lnTo>
                    <a:pt x="667223" y="1876129"/>
                  </a:lnTo>
                  <a:lnTo>
                    <a:pt x="540248" y="2050896"/>
                  </a:lnTo>
                  <a:lnTo>
                    <a:pt x="365480" y="1923920"/>
                  </a:lnTo>
                  <a:lnTo>
                    <a:pt x="492456" y="1749153"/>
                  </a:lnTo>
                  <a:close/>
                  <a:moveTo>
                    <a:pt x="1876129" y="1530001"/>
                  </a:moveTo>
                  <a:lnTo>
                    <a:pt x="2050896" y="1656977"/>
                  </a:lnTo>
                  <a:lnTo>
                    <a:pt x="1923920" y="1831744"/>
                  </a:lnTo>
                  <a:lnTo>
                    <a:pt x="1749153" y="1704768"/>
                  </a:lnTo>
                  <a:lnTo>
                    <a:pt x="1876129" y="1530001"/>
                  </a:lnTo>
                  <a:close/>
                  <a:moveTo>
                    <a:pt x="321096" y="1530001"/>
                  </a:moveTo>
                  <a:lnTo>
                    <a:pt x="448071" y="1704768"/>
                  </a:lnTo>
                  <a:lnTo>
                    <a:pt x="273304" y="1831744"/>
                  </a:lnTo>
                  <a:lnTo>
                    <a:pt x="146328" y="1656977"/>
                  </a:lnTo>
                  <a:lnTo>
                    <a:pt x="321096" y="1530001"/>
                  </a:lnTo>
                  <a:close/>
                  <a:moveTo>
                    <a:pt x="1971381" y="1268621"/>
                  </a:moveTo>
                  <a:lnTo>
                    <a:pt x="2176832" y="1335376"/>
                  </a:lnTo>
                  <a:lnTo>
                    <a:pt x="2110077" y="1540827"/>
                  </a:lnTo>
                  <a:lnTo>
                    <a:pt x="1904626" y="1474072"/>
                  </a:lnTo>
                  <a:lnTo>
                    <a:pt x="1971381" y="1268621"/>
                  </a:lnTo>
                  <a:close/>
                  <a:moveTo>
                    <a:pt x="225843" y="1268621"/>
                  </a:moveTo>
                  <a:lnTo>
                    <a:pt x="292598" y="1474072"/>
                  </a:lnTo>
                  <a:lnTo>
                    <a:pt x="87147" y="1540827"/>
                  </a:lnTo>
                  <a:lnTo>
                    <a:pt x="20392" y="1335376"/>
                  </a:lnTo>
                  <a:lnTo>
                    <a:pt x="225843" y="1268621"/>
                  </a:lnTo>
                  <a:close/>
                  <a:moveTo>
                    <a:pt x="1981200" y="990600"/>
                  </a:moveTo>
                  <a:lnTo>
                    <a:pt x="2197224" y="990600"/>
                  </a:lnTo>
                  <a:lnTo>
                    <a:pt x="2197224" y="1206624"/>
                  </a:lnTo>
                  <a:lnTo>
                    <a:pt x="1981200" y="1206624"/>
                  </a:lnTo>
                  <a:lnTo>
                    <a:pt x="1981200" y="990600"/>
                  </a:lnTo>
                  <a:close/>
                  <a:moveTo>
                    <a:pt x="0" y="990600"/>
                  </a:moveTo>
                  <a:lnTo>
                    <a:pt x="216024" y="990600"/>
                  </a:lnTo>
                  <a:lnTo>
                    <a:pt x="216024" y="1206624"/>
                  </a:lnTo>
                  <a:lnTo>
                    <a:pt x="0" y="1206624"/>
                  </a:lnTo>
                  <a:lnTo>
                    <a:pt x="0" y="990600"/>
                  </a:lnTo>
                  <a:close/>
                  <a:moveTo>
                    <a:pt x="2110077" y="656397"/>
                  </a:moveTo>
                  <a:lnTo>
                    <a:pt x="2176832" y="861848"/>
                  </a:lnTo>
                  <a:lnTo>
                    <a:pt x="1971381" y="928603"/>
                  </a:lnTo>
                  <a:lnTo>
                    <a:pt x="1904626" y="723152"/>
                  </a:lnTo>
                  <a:lnTo>
                    <a:pt x="2110077" y="656397"/>
                  </a:lnTo>
                  <a:close/>
                  <a:moveTo>
                    <a:pt x="87147" y="656397"/>
                  </a:moveTo>
                  <a:lnTo>
                    <a:pt x="292598" y="723152"/>
                  </a:lnTo>
                  <a:lnTo>
                    <a:pt x="225843" y="928603"/>
                  </a:lnTo>
                  <a:lnTo>
                    <a:pt x="20392" y="861848"/>
                  </a:lnTo>
                  <a:lnTo>
                    <a:pt x="87147" y="656397"/>
                  </a:lnTo>
                  <a:close/>
                  <a:moveTo>
                    <a:pt x="1923920" y="365481"/>
                  </a:moveTo>
                  <a:lnTo>
                    <a:pt x="2050896" y="540248"/>
                  </a:lnTo>
                  <a:lnTo>
                    <a:pt x="1876129" y="667224"/>
                  </a:lnTo>
                  <a:lnTo>
                    <a:pt x="1749153" y="492456"/>
                  </a:lnTo>
                  <a:lnTo>
                    <a:pt x="1923920" y="365481"/>
                  </a:lnTo>
                  <a:close/>
                  <a:moveTo>
                    <a:pt x="273304" y="365481"/>
                  </a:moveTo>
                  <a:lnTo>
                    <a:pt x="448071" y="492456"/>
                  </a:lnTo>
                  <a:lnTo>
                    <a:pt x="321096" y="667224"/>
                  </a:lnTo>
                  <a:lnTo>
                    <a:pt x="146328" y="540248"/>
                  </a:lnTo>
                  <a:lnTo>
                    <a:pt x="273304" y="365481"/>
                  </a:lnTo>
                  <a:close/>
                  <a:moveTo>
                    <a:pt x="1656977" y="146329"/>
                  </a:moveTo>
                  <a:lnTo>
                    <a:pt x="1831744" y="273304"/>
                  </a:lnTo>
                  <a:lnTo>
                    <a:pt x="1704768" y="448072"/>
                  </a:lnTo>
                  <a:lnTo>
                    <a:pt x="1530001" y="321096"/>
                  </a:lnTo>
                  <a:lnTo>
                    <a:pt x="1656977" y="146329"/>
                  </a:lnTo>
                  <a:close/>
                  <a:moveTo>
                    <a:pt x="540248" y="146329"/>
                  </a:moveTo>
                  <a:lnTo>
                    <a:pt x="667223" y="321096"/>
                  </a:lnTo>
                  <a:lnTo>
                    <a:pt x="492456" y="448072"/>
                  </a:lnTo>
                  <a:lnTo>
                    <a:pt x="365480" y="273304"/>
                  </a:lnTo>
                  <a:lnTo>
                    <a:pt x="540248" y="146329"/>
                  </a:lnTo>
                  <a:close/>
                  <a:moveTo>
                    <a:pt x="1335376" y="20392"/>
                  </a:moveTo>
                  <a:lnTo>
                    <a:pt x="1540827" y="87147"/>
                  </a:lnTo>
                  <a:lnTo>
                    <a:pt x="1474072" y="292598"/>
                  </a:lnTo>
                  <a:lnTo>
                    <a:pt x="1268621" y="225843"/>
                  </a:lnTo>
                  <a:lnTo>
                    <a:pt x="1335376" y="20392"/>
                  </a:lnTo>
                  <a:close/>
                  <a:moveTo>
                    <a:pt x="861848" y="20392"/>
                  </a:moveTo>
                  <a:lnTo>
                    <a:pt x="928603" y="225843"/>
                  </a:lnTo>
                  <a:lnTo>
                    <a:pt x="723152" y="292598"/>
                  </a:lnTo>
                  <a:lnTo>
                    <a:pt x="656397" y="87147"/>
                  </a:lnTo>
                  <a:lnTo>
                    <a:pt x="861848" y="20392"/>
                  </a:lnTo>
                  <a:close/>
                  <a:moveTo>
                    <a:pt x="990600" y="0"/>
                  </a:moveTo>
                  <a:lnTo>
                    <a:pt x="1206624" y="0"/>
                  </a:lnTo>
                  <a:lnTo>
                    <a:pt x="1206624" y="216024"/>
                  </a:lnTo>
                  <a:lnTo>
                    <a:pt x="990600" y="216024"/>
                  </a:lnTo>
                  <a:lnTo>
                    <a:pt x="990600" y="0"/>
                  </a:lnTo>
                  <a:close/>
                </a:path>
              </a:pathLst>
            </a:custGeom>
            <a:solidFill>
              <a:schemeClr val="accent2"/>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200">
                <a:latin typeface="+mn-lt"/>
                <a:ea typeface="+mn-ea"/>
                <a:cs typeface="+mn-ea"/>
                <a:sym typeface="+mn-lt"/>
              </a:endParaRPr>
            </a:p>
          </p:txBody>
        </p:sp>
        <p:sp>
          <p:nvSpPr>
            <p:cNvPr id="68" name="椭圆 67"/>
            <p:cNvSpPr/>
            <p:nvPr/>
          </p:nvSpPr>
          <p:spPr>
            <a:xfrm>
              <a:off x="9192344" y="2954937"/>
              <a:ext cx="1504396" cy="1504396"/>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grpSp>
      <p:grpSp>
        <p:nvGrpSpPr>
          <p:cNvPr id="64" name="组合 63"/>
          <p:cNvGrpSpPr/>
          <p:nvPr/>
        </p:nvGrpSpPr>
        <p:grpSpPr>
          <a:xfrm>
            <a:off x="3503337" y="1315118"/>
            <a:ext cx="899681" cy="899682"/>
            <a:chOff x="6888088" y="1628800"/>
            <a:chExt cx="1788097" cy="1788097"/>
          </a:xfrm>
        </p:grpSpPr>
        <p:sp>
          <p:nvSpPr>
            <p:cNvPr id="65" name="KSO_Shape"/>
            <p:cNvSpPr>
              <a:spLocks/>
            </p:cNvSpPr>
            <p:nvPr/>
          </p:nvSpPr>
          <p:spPr bwMode="auto">
            <a:xfrm>
              <a:off x="6888088" y="1628800"/>
              <a:ext cx="1788097" cy="1788097"/>
            </a:xfrm>
            <a:custGeom>
              <a:avLst/>
              <a:gdLst>
                <a:gd name="T0" fmla="*/ 907013 w 2197224"/>
                <a:gd name="T1" fmla="*/ 1489257 h 2197224"/>
                <a:gd name="T2" fmla="*/ 744628 w 2197224"/>
                <a:gd name="T3" fmla="*/ 1651641 h 2197224"/>
                <a:gd name="T4" fmla="*/ 1108052 w 2197224"/>
                <a:gd name="T5" fmla="*/ 1431697 h 2197224"/>
                <a:gd name="T6" fmla="*/ 1003795 w 2197224"/>
                <a:gd name="T7" fmla="*/ 1636312 h 2197224"/>
                <a:gd name="T8" fmla="*/ 1108052 w 2197224"/>
                <a:gd name="T9" fmla="*/ 1431697 h 2197224"/>
                <a:gd name="T10" fmla="*/ 698026 w 2197224"/>
                <a:gd name="T11" fmla="*/ 1481876 h 2197224"/>
                <a:gd name="T12" fmla="*/ 493410 w 2197224"/>
                <a:gd name="T13" fmla="*/ 1586133 h 2197224"/>
                <a:gd name="T14" fmla="*/ 1281464 w 2197224"/>
                <a:gd name="T15" fmla="*/ 1314828 h 2197224"/>
                <a:gd name="T16" fmla="*/ 1245540 w 2197224"/>
                <a:gd name="T17" fmla="*/ 1541647 h 2197224"/>
                <a:gd name="T18" fmla="*/ 1281464 w 2197224"/>
                <a:gd name="T19" fmla="*/ 1314828 h 2197224"/>
                <a:gd name="T20" fmla="*/ 501547 w 2197224"/>
                <a:gd name="T21" fmla="*/ 1410276 h 2197224"/>
                <a:gd name="T22" fmla="*/ 274729 w 2197224"/>
                <a:gd name="T23" fmla="*/ 1446200 h 2197224"/>
                <a:gd name="T24" fmla="*/ 1410276 w 2197224"/>
                <a:gd name="T25" fmla="*/ 1150093 h 2197224"/>
                <a:gd name="T26" fmla="*/ 1446200 w 2197224"/>
                <a:gd name="T27" fmla="*/ 1376912 h 2197224"/>
                <a:gd name="T28" fmla="*/ 1410276 w 2197224"/>
                <a:gd name="T29" fmla="*/ 1150093 h 2197224"/>
                <a:gd name="T30" fmla="*/ 336812 w 2197224"/>
                <a:gd name="T31" fmla="*/ 1281464 h 2197224"/>
                <a:gd name="T32" fmla="*/ 109994 w 2197224"/>
                <a:gd name="T33" fmla="*/ 1245540 h 2197224"/>
                <a:gd name="T34" fmla="*/ 1481876 w 2197224"/>
                <a:gd name="T35" fmla="*/ 953615 h 2197224"/>
                <a:gd name="T36" fmla="*/ 1586133 w 2197224"/>
                <a:gd name="T37" fmla="*/ 1158231 h 2197224"/>
                <a:gd name="T38" fmla="*/ 1481876 w 2197224"/>
                <a:gd name="T39" fmla="*/ 953615 h 2197224"/>
                <a:gd name="T40" fmla="*/ 219944 w 2197224"/>
                <a:gd name="T41" fmla="*/ 1108052 h 2197224"/>
                <a:gd name="T42" fmla="*/ 15329 w 2197224"/>
                <a:gd name="T43" fmla="*/ 1003795 h 2197224"/>
                <a:gd name="T44" fmla="*/ 1489257 w 2197224"/>
                <a:gd name="T45" fmla="*/ 744628 h 2197224"/>
                <a:gd name="T46" fmla="*/ 1651641 w 2197224"/>
                <a:gd name="T47" fmla="*/ 907013 h 2197224"/>
                <a:gd name="T48" fmla="*/ 1489257 w 2197224"/>
                <a:gd name="T49" fmla="*/ 744628 h 2197224"/>
                <a:gd name="T50" fmla="*/ 162384 w 2197224"/>
                <a:gd name="T51" fmla="*/ 744628 h 2197224"/>
                <a:gd name="T52" fmla="*/ 0 w 2197224"/>
                <a:gd name="T53" fmla="*/ 907013 h 2197224"/>
                <a:gd name="T54" fmla="*/ 1586133 w 2197224"/>
                <a:gd name="T55" fmla="*/ 493410 h 2197224"/>
                <a:gd name="T56" fmla="*/ 1481876 w 2197224"/>
                <a:gd name="T57" fmla="*/ 698026 h 2197224"/>
                <a:gd name="T58" fmla="*/ 1586133 w 2197224"/>
                <a:gd name="T59" fmla="*/ 493410 h 2197224"/>
                <a:gd name="T60" fmla="*/ 219944 w 2197224"/>
                <a:gd name="T61" fmla="*/ 543589 h 2197224"/>
                <a:gd name="T62" fmla="*/ 15329 w 2197224"/>
                <a:gd name="T63" fmla="*/ 647846 h 2197224"/>
                <a:gd name="T64" fmla="*/ 1446200 w 2197224"/>
                <a:gd name="T65" fmla="*/ 274730 h 2197224"/>
                <a:gd name="T66" fmla="*/ 1410276 w 2197224"/>
                <a:gd name="T67" fmla="*/ 501548 h 2197224"/>
                <a:gd name="T68" fmla="*/ 1446200 w 2197224"/>
                <a:gd name="T69" fmla="*/ 274730 h 2197224"/>
                <a:gd name="T70" fmla="*/ 336812 w 2197224"/>
                <a:gd name="T71" fmla="*/ 370177 h 2197224"/>
                <a:gd name="T72" fmla="*/ 109994 w 2197224"/>
                <a:gd name="T73" fmla="*/ 406102 h 2197224"/>
                <a:gd name="T74" fmla="*/ 1245540 w 2197224"/>
                <a:gd name="T75" fmla="*/ 109995 h 2197224"/>
                <a:gd name="T76" fmla="*/ 1281464 w 2197224"/>
                <a:gd name="T77" fmla="*/ 336813 h 2197224"/>
                <a:gd name="T78" fmla="*/ 1245540 w 2197224"/>
                <a:gd name="T79" fmla="*/ 109995 h 2197224"/>
                <a:gd name="T80" fmla="*/ 501547 w 2197224"/>
                <a:gd name="T81" fmla="*/ 241366 h 2197224"/>
                <a:gd name="T82" fmla="*/ 274729 w 2197224"/>
                <a:gd name="T83" fmla="*/ 205441 h 2197224"/>
                <a:gd name="T84" fmla="*/ 1003795 w 2197224"/>
                <a:gd name="T85" fmla="*/ 15329 h 2197224"/>
                <a:gd name="T86" fmla="*/ 1108052 w 2197224"/>
                <a:gd name="T87" fmla="*/ 219944 h 2197224"/>
                <a:gd name="T88" fmla="*/ 1003795 w 2197224"/>
                <a:gd name="T89" fmla="*/ 15329 h 2197224"/>
                <a:gd name="T90" fmla="*/ 698026 w 2197224"/>
                <a:gd name="T91" fmla="*/ 169765 h 2197224"/>
                <a:gd name="T92" fmla="*/ 493410 w 2197224"/>
                <a:gd name="T93" fmla="*/ 65508 h 2197224"/>
                <a:gd name="T94" fmla="*/ 744628 w 2197224"/>
                <a:gd name="T95" fmla="*/ 0 h 2197224"/>
                <a:gd name="T96" fmla="*/ 907013 w 2197224"/>
                <a:gd name="T97" fmla="*/ 162384 h 2197224"/>
                <a:gd name="T98" fmla="*/ 744628 w 2197224"/>
                <a:gd name="T99" fmla="*/ 0 h 21972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97224" h="2197224">
                  <a:moveTo>
                    <a:pt x="990600" y="1981200"/>
                  </a:moveTo>
                  <a:lnTo>
                    <a:pt x="1206624" y="1981200"/>
                  </a:lnTo>
                  <a:lnTo>
                    <a:pt x="1206624" y="2197224"/>
                  </a:lnTo>
                  <a:lnTo>
                    <a:pt x="990600" y="2197224"/>
                  </a:lnTo>
                  <a:lnTo>
                    <a:pt x="990600" y="1981200"/>
                  </a:lnTo>
                  <a:close/>
                  <a:moveTo>
                    <a:pt x="1474072" y="1904626"/>
                  </a:moveTo>
                  <a:lnTo>
                    <a:pt x="1540827" y="2110077"/>
                  </a:lnTo>
                  <a:lnTo>
                    <a:pt x="1335376" y="2176832"/>
                  </a:lnTo>
                  <a:lnTo>
                    <a:pt x="1268621" y="1971381"/>
                  </a:lnTo>
                  <a:lnTo>
                    <a:pt x="1474072" y="1904626"/>
                  </a:lnTo>
                  <a:close/>
                  <a:moveTo>
                    <a:pt x="723152" y="1904626"/>
                  </a:moveTo>
                  <a:lnTo>
                    <a:pt x="928603" y="1971381"/>
                  </a:lnTo>
                  <a:lnTo>
                    <a:pt x="861848" y="2176832"/>
                  </a:lnTo>
                  <a:lnTo>
                    <a:pt x="656397" y="2110077"/>
                  </a:lnTo>
                  <a:lnTo>
                    <a:pt x="723152" y="1904626"/>
                  </a:lnTo>
                  <a:close/>
                  <a:moveTo>
                    <a:pt x="1704768" y="1749153"/>
                  </a:moveTo>
                  <a:lnTo>
                    <a:pt x="1831744" y="1923920"/>
                  </a:lnTo>
                  <a:lnTo>
                    <a:pt x="1656977" y="2050896"/>
                  </a:lnTo>
                  <a:lnTo>
                    <a:pt x="1530001" y="1876129"/>
                  </a:lnTo>
                  <a:lnTo>
                    <a:pt x="1704768" y="1749153"/>
                  </a:lnTo>
                  <a:close/>
                  <a:moveTo>
                    <a:pt x="492456" y="1749153"/>
                  </a:moveTo>
                  <a:lnTo>
                    <a:pt x="667223" y="1876129"/>
                  </a:lnTo>
                  <a:lnTo>
                    <a:pt x="540248" y="2050896"/>
                  </a:lnTo>
                  <a:lnTo>
                    <a:pt x="365480" y="1923920"/>
                  </a:lnTo>
                  <a:lnTo>
                    <a:pt x="492456" y="1749153"/>
                  </a:lnTo>
                  <a:close/>
                  <a:moveTo>
                    <a:pt x="1876129" y="1530001"/>
                  </a:moveTo>
                  <a:lnTo>
                    <a:pt x="2050896" y="1656977"/>
                  </a:lnTo>
                  <a:lnTo>
                    <a:pt x="1923920" y="1831744"/>
                  </a:lnTo>
                  <a:lnTo>
                    <a:pt x="1749153" y="1704768"/>
                  </a:lnTo>
                  <a:lnTo>
                    <a:pt x="1876129" y="1530001"/>
                  </a:lnTo>
                  <a:close/>
                  <a:moveTo>
                    <a:pt x="321096" y="1530001"/>
                  </a:moveTo>
                  <a:lnTo>
                    <a:pt x="448071" y="1704768"/>
                  </a:lnTo>
                  <a:lnTo>
                    <a:pt x="273304" y="1831744"/>
                  </a:lnTo>
                  <a:lnTo>
                    <a:pt x="146328" y="1656977"/>
                  </a:lnTo>
                  <a:lnTo>
                    <a:pt x="321096" y="1530001"/>
                  </a:lnTo>
                  <a:close/>
                  <a:moveTo>
                    <a:pt x="1971381" y="1268621"/>
                  </a:moveTo>
                  <a:lnTo>
                    <a:pt x="2176832" y="1335376"/>
                  </a:lnTo>
                  <a:lnTo>
                    <a:pt x="2110077" y="1540827"/>
                  </a:lnTo>
                  <a:lnTo>
                    <a:pt x="1904626" y="1474072"/>
                  </a:lnTo>
                  <a:lnTo>
                    <a:pt x="1971381" y="1268621"/>
                  </a:lnTo>
                  <a:close/>
                  <a:moveTo>
                    <a:pt x="225843" y="1268621"/>
                  </a:moveTo>
                  <a:lnTo>
                    <a:pt x="292598" y="1474072"/>
                  </a:lnTo>
                  <a:lnTo>
                    <a:pt x="87147" y="1540827"/>
                  </a:lnTo>
                  <a:lnTo>
                    <a:pt x="20392" y="1335376"/>
                  </a:lnTo>
                  <a:lnTo>
                    <a:pt x="225843" y="1268621"/>
                  </a:lnTo>
                  <a:close/>
                  <a:moveTo>
                    <a:pt x="1981200" y="990600"/>
                  </a:moveTo>
                  <a:lnTo>
                    <a:pt x="2197224" y="990600"/>
                  </a:lnTo>
                  <a:lnTo>
                    <a:pt x="2197224" y="1206624"/>
                  </a:lnTo>
                  <a:lnTo>
                    <a:pt x="1981200" y="1206624"/>
                  </a:lnTo>
                  <a:lnTo>
                    <a:pt x="1981200" y="990600"/>
                  </a:lnTo>
                  <a:close/>
                  <a:moveTo>
                    <a:pt x="0" y="990600"/>
                  </a:moveTo>
                  <a:lnTo>
                    <a:pt x="216024" y="990600"/>
                  </a:lnTo>
                  <a:lnTo>
                    <a:pt x="216024" y="1206624"/>
                  </a:lnTo>
                  <a:lnTo>
                    <a:pt x="0" y="1206624"/>
                  </a:lnTo>
                  <a:lnTo>
                    <a:pt x="0" y="990600"/>
                  </a:lnTo>
                  <a:close/>
                  <a:moveTo>
                    <a:pt x="2110077" y="656397"/>
                  </a:moveTo>
                  <a:lnTo>
                    <a:pt x="2176832" y="861848"/>
                  </a:lnTo>
                  <a:lnTo>
                    <a:pt x="1971381" y="928603"/>
                  </a:lnTo>
                  <a:lnTo>
                    <a:pt x="1904626" y="723152"/>
                  </a:lnTo>
                  <a:lnTo>
                    <a:pt x="2110077" y="656397"/>
                  </a:lnTo>
                  <a:close/>
                  <a:moveTo>
                    <a:pt x="87147" y="656397"/>
                  </a:moveTo>
                  <a:lnTo>
                    <a:pt x="292598" y="723152"/>
                  </a:lnTo>
                  <a:lnTo>
                    <a:pt x="225843" y="928603"/>
                  </a:lnTo>
                  <a:lnTo>
                    <a:pt x="20392" y="861848"/>
                  </a:lnTo>
                  <a:lnTo>
                    <a:pt x="87147" y="656397"/>
                  </a:lnTo>
                  <a:close/>
                  <a:moveTo>
                    <a:pt x="1923920" y="365481"/>
                  </a:moveTo>
                  <a:lnTo>
                    <a:pt x="2050896" y="540248"/>
                  </a:lnTo>
                  <a:lnTo>
                    <a:pt x="1876129" y="667224"/>
                  </a:lnTo>
                  <a:lnTo>
                    <a:pt x="1749153" y="492456"/>
                  </a:lnTo>
                  <a:lnTo>
                    <a:pt x="1923920" y="365481"/>
                  </a:lnTo>
                  <a:close/>
                  <a:moveTo>
                    <a:pt x="273304" y="365481"/>
                  </a:moveTo>
                  <a:lnTo>
                    <a:pt x="448071" y="492456"/>
                  </a:lnTo>
                  <a:lnTo>
                    <a:pt x="321096" y="667224"/>
                  </a:lnTo>
                  <a:lnTo>
                    <a:pt x="146328" y="540248"/>
                  </a:lnTo>
                  <a:lnTo>
                    <a:pt x="273304" y="365481"/>
                  </a:lnTo>
                  <a:close/>
                  <a:moveTo>
                    <a:pt x="1656977" y="146329"/>
                  </a:moveTo>
                  <a:lnTo>
                    <a:pt x="1831744" y="273304"/>
                  </a:lnTo>
                  <a:lnTo>
                    <a:pt x="1704768" y="448072"/>
                  </a:lnTo>
                  <a:lnTo>
                    <a:pt x="1530001" y="321096"/>
                  </a:lnTo>
                  <a:lnTo>
                    <a:pt x="1656977" y="146329"/>
                  </a:lnTo>
                  <a:close/>
                  <a:moveTo>
                    <a:pt x="540248" y="146329"/>
                  </a:moveTo>
                  <a:lnTo>
                    <a:pt x="667223" y="321096"/>
                  </a:lnTo>
                  <a:lnTo>
                    <a:pt x="492456" y="448072"/>
                  </a:lnTo>
                  <a:lnTo>
                    <a:pt x="365480" y="273304"/>
                  </a:lnTo>
                  <a:lnTo>
                    <a:pt x="540248" y="146329"/>
                  </a:lnTo>
                  <a:close/>
                  <a:moveTo>
                    <a:pt x="1335376" y="20392"/>
                  </a:moveTo>
                  <a:lnTo>
                    <a:pt x="1540827" y="87147"/>
                  </a:lnTo>
                  <a:lnTo>
                    <a:pt x="1474072" y="292598"/>
                  </a:lnTo>
                  <a:lnTo>
                    <a:pt x="1268621" y="225843"/>
                  </a:lnTo>
                  <a:lnTo>
                    <a:pt x="1335376" y="20392"/>
                  </a:lnTo>
                  <a:close/>
                  <a:moveTo>
                    <a:pt x="861848" y="20392"/>
                  </a:moveTo>
                  <a:lnTo>
                    <a:pt x="928603" y="225843"/>
                  </a:lnTo>
                  <a:lnTo>
                    <a:pt x="723152" y="292598"/>
                  </a:lnTo>
                  <a:lnTo>
                    <a:pt x="656397" y="87147"/>
                  </a:lnTo>
                  <a:lnTo>
                    <a:pt x="861848" y="20392"/>
                  </a:lnTo>
                  <a:close/>
                  <a:moveTo>
                    <a:pt x="990600" y="0"/>
                  </a:moveTo>
                  <a:lnTo>
                    <a:pt x="1206624" y="0"/>
                  </a:lnTo>
                  <a:lnTo>
                    <a:pt x="1206624" y="216024"/>
                  </a:lnTo>
                  <a:lnTo>
                    <a:pt x="990600" y="216024"/>
                  </a:lnTo>
                  <a:lnTo>
                    <a:pt x="990600" y="0"/>
                  </a:lnTo>
                  <a:close/>
                </a:path>
              </a:pathLst>
            </a:custGeom>
            <a:solidFill>
              <a:schemeClr val="accent2"/>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200">
                <a:latin typeface="+mn-lt"/>
                <a:ea typeface="+mn-ea"/>
                <a:cs typeface="+mn-ea"/>
                <a:sym typeface="+mn-lt"/>
              </a:endParaRPr>
            </a:p>
          </p:txBody>
        </p:sp>
        <p:sp>
          <p:nvSpPr>
            <p:cNvPr id="66" name="椭圆 65"/>
            <p:cNvSpPr/>
            <p:nvPr/>
          </p:nvSpPr>
          <p:spPr>
            <a:xfrm>
              <a:off x="7149442" y="1902880"/>
              <a:ext cx="1266462" cy="1266462"/>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grpSp>
      <p:sp>
        <p:nvSpPr>
          <p:cNvPr id="2" name="矩形 1"/>
          <p:cNvSpPr/>
          <p:nvPr/>
        </p:nvSpPr>
        <p:spPr>
          <a:xfrm>
            <a:off x="5859436" y="1374697"/>
            <a:ext cx="2457774" cy="646331"/>
          </a:xfrm>
          <a:prstGeom prst="rect">
            <a:avLst/>
          </a:prstGeom>
        </p:spPr>
        <p:txBody>
          <a:bodyPr wrap="square">
            <a:spAutoFit/>
          </a:bodyPr>
          <a:lstStyle/>
          <a:p>
            <a:r>
              <a:rPr lang="zh-CN" altLang="en-US" dirty="0">
                <a:solidFill>
                  <a:srgbClr val="C80A2A"/>
                </a:solidFill>
                <a:latin typeface="+mj-ea"/>
                <a:ea typeface="+mj-ea"/>
                <a:cs typeface="+mn-ea"/>
                <a:sym typeface="+mn-lt"/>
              </a:rPr>
              <a:t>Total cost of the event:</a:t>
            </a:r>
            <a:endParaRPr lang="en-US" altLang="zh-CN" dirty="0">
              <a:solidFill>
                <a:srgbClr val="C80A2A"/>
              </a:solidFill>
              <a:latin typeface="+mj-ea"/>
              <a:ea typeface="+mj-ea"/>
              <a:cs typeface="+mn-ea"/>
              <a:sym typeface="+mn-lt"/>
            </a:endParaRPr>
          </a:p>
        </p:txBody>
      </p:sp>
      <p:sp>
        <p:nvSpPr>
          <p:cNvPr id="3" name="矩形 2"/>
          <p:cNvSpPr/>
          <p:nvPr/>
        </p:nvSpPr>
        <p:spPr>
          <a:xfrm>
            <a:off x="5831734" y="1878517"/>
            <a:ext cx="3082895" cy="769441"/>
          </a:xfrm>
          <a:prstGeom prst="rect">
            <a:avLst/>
          </a:prstGeom>
        </p:spPr>
        <p:txBody>
          <a:bodyPr wrap="none">
            <a:spAutoFit/>
          </a:bodyPr>
          <a:lstStyle/>
          <a:p>
            <a:r>
              <a:rPr lang="en-US" altLang="zh-CN" sz="4400" dirty="0">
                <a:solidFill>
                  <a:srgbClr val="C80A2A"/>
                </a:solidFill>
                <a:latin typeface="+mj-ea"/>
                <a:ea typeface="+mj-ea"/>
                <a:cs typeface="+mn-ea"/>
                <a:sym typeface="+mn-lt"/>
              </a:rPr>
              <a:t>36,00,00</a:t>
            </a:r>
            <a:r>
              <a:rPr lang="zh-CN" altLang="en-US" sz="2000" dirty="0">
                <a:solidFill>
                  <a:srgbClr val="C80A2A"/>
                </a:solidFill>
                <a:latin typeface="+mj-ea"/>
                <a:ea typeface="+mj-ea"/>
                <a:cs typeface="+mn-ea"/>
                <a:sym typeface="+mn-lt"/>
              </a:rPr>
              <a:t>Yuan.</a:t>
            </a:r>
            <a:endParaRPr lang="zh-CN" altLang="en-US" sz="2000" dirty="0">
              <a:latin typeface="+mj-ea"/>
              <a:ea typeface="+mj-ea"/>
            </a:endParaRPr>
          </a:p>
        </p:txBody>
      </p:sp>
      <p:sp>
        <p:nvSpPr>
          <p:cNvPr id="29" name="矩形 28"/>
          <p:cNvSpPr/>
          <p:nvPr/>
        </p:nvSpPr>
        <p:spPr>
          <a:xfrm>
            <a:off x="1684910" y="3219988"/>
            <a:ext cx="954107" cy="323165"/>
          </a:xfrm>
          <a:prstGeom prst="rect">
            <a:avLst/>
          </a:prstGeom>
        </p:spPr>
        <p:txBody>
          <a:bodyPr wrap="none">
            <a:spAutoFit/>
          </a:bodyPr>
          <a:lstStyle/>
          <a:p>
            <a:r>
              <a:rPr lang="zh-CN" altLang="en-US" sz="1500" dirty="0">
                <a:solidFill>
                  <a:schemeClr val="tx1">
                    <a:lumMod val="75000"/>
                    <a:lumOff val="25000"/>
                  </a:schemeClr>
                </a:solidFill>
                <a:latin typeface="+mj-ea"/>
                <a:ea typeface="+mj-ea"/>
                <a:cs typeface="+mn-ea"/>
                <a:sym typeface="+mn-lt"/>
              </a:rPr>
              <a:t>Advertising costs.</a:t>
            </a:r>
            <a:endParaRPr lang="en-US" altLang="zh-CN" sz="1500" dirty="0">
              <a:solidFill>
                <a:schemeClr val="tx1">
                  <a:lumMod val="75000"/>
                  <a:lumOff val="25000"/>
                </a:schemeClr>
              </a:solidFill>
              <a:latin typeface="+mj-ea"/>
              <a:ea typeface="+mj-ea"/>
              <a:cs typeface="+mn-ea"/>
              <a:sym typeface="+mn-lt"/>
            </a:endParaRPr>
          </a:p>
        </p:txBody>
      </p:sp>
      <p:sp>
        <p:nvSpPr>
          <p:cNvPr id="30" name="矩形 29"/>
          <p:cNvSpPr/>
          <p:nvPr/>
        </p:nvSpPr>
        <p:spPr>
          <a:xfrm>
            <a:off x="4149771" y="3165844"/>
            <a:ext cx="954107" cy="323165"/>
          </a:xfrm>
          <a:prstGeom prst="rect">
            <a:avLst/>
          </a:prstGeom>
        </p:spPr>
        <p:txBody>
          <a:bodyPr wrap="none">
            <a:spAutoFit/>
          </a:bodyPr>
          <a:lstStyle/>
          <a:p>
            <a:r>
              <a:rPr lang="zh-CN" altLang="en-US" sz="1500" dirty="0">
                <a:solidFill>
                  <a:schemeClr val="tx1">
                    <a:lumMod val="75000"/>
                    <a:lumOff val="25000"/>
                  </a:schemeClr>
                </a:solidFill>
                <a:latin typeface="+mj-ea"/>
                <a:ea typeface="+mj-ea"/>
                <a:cs typeface="+mn-ea"/>
                <a:sym typeface="+mn-lt"/>
              </a:rPr>
              <a:t>The cost of the item.</a:t>
            </a:r>
            <a:endParaRPr lang="en-US" altLang="zh-CN" sz="1500" dirty="0">
              <a:solidFill>
                <a:schemeClr val="tx1">
                  <a:lumMod val="75000"/>
                  <a:lumOff val="25000"/>
                </a:schemeClr>
              </a:solidFill>
              <a:latin typeface="+mj-ea"/>
              <a:ea typeface="+mj-ea"/>
              <a:cs typeface="+mn-ea"/>
              <a:sym typeface="+mn-lt"/>
            </a:endParaRPr>
          </a:p>
        </p:txBody>
      </p:sp>
      <p:sp>
        <p:nvSpPr>
          <p:cNvPr id="31" name="矩形 30"/>
          <p:cNvSpPr/>
          <p:nvPr/>
        </p:nvSpPr>
        <p:spPr>
          <a:xfrm>
            <a:off x="394018" y="2358552"/>
            <a:ext cx="1647804" cy="553998"/>
          </a:xfrm>
          <a:prstGeom prst="rect">
            <a:avLst/>
          </a:prstGeom>
        </p:spPr>
        <p:txBody>
          <a:bodyPr wrap="square">
            <a:spAutoFit/>
          </a:bodyPr>
          <a:lstStyle/>
          <a:p>
            <a:r>
              <a:rPr lang="zh-CN" altLang="en-US" sz="1500" dirty="0">
                <a:solidFill>
                  <a:schemeClr val="tx1">
                    <a:lumMod val="75000"/>
                    <a:lumOff val="25000"/>
                  </a:schemeClr>
                </a:solidFill>
                <a:latin typeface="+mj-ea"/>
                <a:ea typeface="+mj-ea"/>
                <a:cs typeface="+mn-ea"/>
                <a:sym typeface="+mn-lt"/>
              </a:rPr>
              <a:t>Transportation costs.</a:t>
            </a:r>
            <a:endParaRPr lang="en-US" altLang="zh-CN" sz="1500" dirty="0">
              <a:solidFill>
                <a:schemeClr val="tx1">
                  <a:lumMod val="75000"/>
                  <a:lumOff val="25000"/>
                </a:schemeClr>
              </a:solidFill>
              <a:latin typeface="+mj-ea"/>
              <a:ea typeface="+mj-ea"/>
              <a:cs typeface="+mn-ea"/>
              <a:sym typeface="+mn-lt"/>
            </a:endParaRPr>
          </a:p>
        </p:txBody>
      </p:sp>
      <p:sp>
        <p:nvSpPr>
          <p:cNvPr id="32" name="矩形 31"/>
          <p:cNvSpPr/>
          <p:nvPr/>
        </p:nvSpPr>
        <p:spPr>
          <a:xfrm>
            <a:off x="3336984" y="2235346"/>
            <a:ext cx="954107" cy="323165"/>
          </a:xfrm>
          <a:prstGeom prst="rect">
            <a:avLst/>
          </a:prstGeom>
        </p:spPr>
        <p:txBody>
          <a:bodyPr wrap="none">
            <a:spAutoFit/>
          </a:bodyPr>
          <a:lstStyle/>
          <a:p>
            <a:r>
              <a:rPr lang="zh-CN" altLang="en-US" sz="1500" dirty="0">
                <a:solidFill>
                  <a:schemeClr val="tx1">
                    <a:lumMod val="75000"/>
                    <a:lumOff val="25000"/>
                  </a:schemeClr>
                </a:solidFill>
                <a:latin typeface="+mj-ea"/>
                <a:ea typeface="+mj-ea"/>
                <a:cs typeface="+mn-ea"/>
                <a:sym typeface="+mn-lt"/>
              </a:rPr>
              <a:t>Other costs.</a:t>
            </a:r>
            <a:endParaRPr lang="en-US" altLang="zh-CN" sz="1500" dirty="0">
              <a:solidFill>
                <a:schemeClr val="tx1">
                  <a:lumMod val="75000"/>
                  <a:lumOff val="25000"/>
                </a:schemeClr>
              </a:solidFill>
              <a:latin typeface="+mj-ea"/>
              <a:ea typeface="+mj-ea"/>
              <a:cs typeface="+mn-ea"/>
              <a:sym typeface="+mn-lt"/>
            </a:endParaRPr>
          </a:p>
        </p:txBody>
      </p:sp>
      <p:sp>
        <p:nvSpPr>
          <p:cNvPr id="33" name="矩形 27"/>
          <p:cNvSpPr>
            <a:spLocks noChangeArrowheads="1"/>
          </p:cNvSpPr>
          <p:nvPr/>
        </p:nvSpPr>
        <p:spPr bwMode="auto">
          <a:xfrm>
            <a:off x="981075" y="3639587"/>
            <a:ext cx="7533604" cy="589082"/>
          </a:xfrm>
          <a:prstGeom prst="rect">
            <a:avLst/>
          </a:prstGeom>
          <a:noFill/>
          <a:ln w="9525">
            <a:noFill/>
            <a:miter lim="800000"/>
            <a:headEnd/>
            <a:tailEnd/>
          </a:ln>
        </p:spPr>
        <p:txBody>
          <a:bodyPr wrap="square" lIns="68589" tIns="34295" rIns="68589" bIns="34295">
            <a:spAutoFit/>
          </a:bodyPr>
          <a:lstStyle/>
          <a:p>
            <a:pPr fontAlgn="auto">
              <a:lnSpc>
                <a:spcPct val="150000"/>
              </a:lnSpc>
              <a:spcBef>
                <a:spcPts val="0"/>
              </a:spcBef>
              <a:spcAft>
                <a:spcPts val="0"/>
              </a:spcAft>
              <a:defRPr/>
            </a:pPr>
            <a:r>
              <a:rPr kumimoji="0" lang="zh-CN" altLang="en-US" sz="1200" b="0" i="0" u="none" strike="noStrike" kern="0" cap="none" spc="0" normalizeH="0" baseline="0" noProof="0" dirty="0">
                <a:ln>
                  <a:noFill/>
                </a:ln>
                <a:solidFill>
                  <a:schemeClr val="bg1">
                    <a:lumMod val="50000"/>
                  </a:schemeClr>
                </a:solidFill>
                <a:effectLst/>
                <a:uLnTx/>
                <a:uFillTx/>
                <a:latin typeface="+mn-lt"/>
                <a:ea typeface="+mn-ea"/>
                <a:cs typeface="+mn-ea"/>
                <a:sym typeface="+mn-lt"/>
              </a:rPr>
              <a:t>Add a detailed text description here, recommended to be relevant to the title and in line with the overall language style, the language description as simple and vivid as possible. Add a detailed text description here.</a:t>
            </a:r>
          </a:p>
        </p:txBody>
      </p:sp>
    </p:spTree>
    <p:extLst>
      <p:ext uri="{BB962C8B-B14F-4D97-AF65-F5344CB8AC3E}">
        <p14:creationId xmlns:p14="http://schemas.microsoft.com/office/powerpoint/2010/main" val="33269498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fltVal val="0"/>
                                          </p:val>
                                        </p:tav>
                                        <p:tav tm="100000">
                                          <p:val>
                                            <p:strVal val="#ppt_w"/>
                                          </p:val>
                                        </p:tav>
                                      </p:tavLst>
                                    </p:anim>
                                    <p:anim calcmode="lin" valueType="num">
                                      <p:cBhvr>
                                        <p:cTn id="13" dur="500" fill="hold"/>
                                        <p:tgtEl>
                                          <p:spTgt spid="58"/>
                                        </p:tgtEl>
                                        <p:attrNameLst>
                                          <p:attrName>ppt_h</p:attrName>
                                        </p:attrNameLst>
                                      </p:cBhvr>
                                      <p:tavLst>
                                        <p:tav tm="0">
                                          <p:val>
                                            <p:fltVal val="0"/>
                                          </p:val>
                                        </p:tav>
                                        <p:tav tm="100000">
                                          <p:val>
                                            <p:strVal val="#ppt_h"/>
                                          </p:val>
                                        </p:tav>
                                      </p:tavLst>
                                    </p:anim>
                                    <p:animEffect transition="in" filter="fade">
                                      <p:cBhvr>
                                        <p:cTn id="14" dur="500"/>
                                        <p:tgtEl>
                                          <p:spTgt spid="5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500" fill="hold"/>
                                        <p:tgtEl>
                                          <p:spTgt spid="59"/>
                                        </p:tgtEl>
                                        <p:attrNameLst>
                                          <p:attrName>ppt_w</p:attrName>
                                        </p:attrNameLst>
                                      </p:cBhvr>
                                      <p:tavLst>
                                        <p:tav tm="0">
                                          <p:val>
                                            <p:fltVal val="0"/>
                                          </p:val>
                                        </p:tav>
                                        <p:tav tm="100000">
                                          <p:val>
                                            <p:strVal val="#ppt_w"/>
                                          </p:val>
                                        </p:tav>
                                      </p:tavLst>
                                    </p:anim>
                                    <p:anim calcmode="lin" valueType="num">
                                      <p:cBhvr>
                                        <p:cTn id="18" dur="500" fill="hold"/>
                                        <p:tgtEl>
                                          <p:spTgt spid="59"/>
                                        </p:tgtEl>
                                        <p:attrNameLst>
                                          <p:attrName>ppt_h</p:attrName>
                                        </p:attrNameLst>
                                      </p:cBhvr>
                                      <p:tavLst>
                                        <p:tav tm="0">
                                          <p:val>
                                            <p:fltVal val="0"/>
                                          </p:val>
                                        </p:tav>
                                        <p:tav tm="100000">
                                          <p:val>
                                            <p:strVal val="#ppt_h"/>
                                          </p:val>
                                        </p:tav>
                                      </p:tavLst>
                                    </p:anim>
                                    <p:animEffect transition="in" filter="fade">
                                      <p:cBhvr>
                                        <p:cTn id="19" dur="5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animEffect transition="in" filter="fade">
                                      <p:cBhvr>
                                        <p:cTn id="24" dur="500"/>
                                        <p:tgtEl>
                                          <p:spTgt spid="60"/>
                                        </p:tgtEl>
                                      </p:cBhvr>
                                    </p:animEffect>
                                  </p:childTnLst>
                                </p:cTn>
                              </p:par>
                              <p:par>
                                <p:cTn id="25" presetID="53" presetClass="entr" presetSubtype="16" fill="hold"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par>
                                <p:cTn id="30" presetID="53" presetClass="entr" presetSubtype="16" fill="hold" nodeType="withEffect">
                                  <p:stCondLst>
                                    <p:cond delay="0"/>
                                  </p:stCondLst>
                                  <p:childTnLst>
                                    <p:set>
                                      <p:cBhvr>
                                        <p:cTn id="31" dur="1" fill="hold">
                                          <p:stCondLst>
                                            <p:cond delay="0"/>
                                          </p:stCondLst>
                                        </p:cTn>
                                        <p:tgtEl>
                                          <p:spTgt spid="62"/>
                                        </p:tgtEl>
                                        <p:attrNameLst>
                                          <p:attrName>style.visibility</p:attrName>
                                        </p:attrNameLst>
                                      </p:cBhvr>
                                      <p:to>
                                        <p:strVal val="visible"/>
                                      </p:to>
                                    </p:set>
                                    <p:anim calcmode="lin" valueType="num">
                                      <p:cBhvr>
                                        <p:cTn id="32" dur="500" fill="hold"/>
                                        <p:tgtEl>
                                          <p:spTgt spid="62"/>
                                        </p:tgtEl>
                                        <p:attrNameLst>
                                          <p:attrName>ppt_w</p:attrName>
                                        </p:attrNameLst>
                                      </p:cBhvr>
                                      <p:tavLst>
                                        <p:tav tm="0">
                                          <p:val>
                                            <p:fltVal val="0"/>
                                          </p:val>
                                        </p:tav>
                                        <p:tav tm="100000">
                                          <p:val>
                                            <p:strVal val="#ppt_w"/>
                                          </p:val>
                                        </p:tav>
                                      </p:tavLst>
                                    </p:anim>
                                    <p:anim calcmode="lin" valueType="num">
                                      <p:cBhvr>
                                        <p:cTn id="33" dur="500" fill="hold"/>
                                        <p:tgtEl>
                                          <p:spTgt spid="62"/>
                                        </p:tgtEl>
                                        <p:attrNameLst>
                                          <p:attrName>ppt_h</p:attrName>
                                        </p:attrNameLst>
                                      </p:cBhvr>
                                      <p:tavLst>
                                        <p:tav tm="0">
                                          <p:val>
                                            <p:fltVal val="0"/>
                                          </p:val>
                                        </p:tav>
                                        <p:tav tm="100000">
                                          <p:val>
                                            <p:strVal val="#ppt_h"/>
                                          </p:val>
                                        </p:tav>
                                      </p:tavLst>
                                    </p:anim>
                                    <p:animEffect transition="in" filter="fade">
                                      <p:cBhvr>
                                        <p:cTn id="34" dur="500"/>
                                        <p:tgtEl>
                                          <p:spTgt spid="62"/>
                                        </p:tgtEl>
                                      </p:cBhvr>
                                    </p:animEffect>
                                  </p:childTnLst>
                                </p:cTn>
                              </p:par>
                              <p:par>
                                <p:cTn id="35" presetID="53" presetClass="entr" presetSubtype="16" fill="hold" nodeType="with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par>
                                <p:cTn id="40" presetID="53" presetClass="entr" presetSubtype="16"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p:cTn id="42" dur="500" fill="hold"/>
                                        <p:tgtEl>
                                          <p:spTgt spid="64"/>
                                        </p:tgtEl>
                                        <p:attrNameLst>
                                          <p:attrName>ppt_w</p:attrName>
                                        </p:attrNameLst>
                                      </p:cBhvr>
                                      <p:tavLst>
                                        <p:tav tm="0">
                                          <p:val>
                                            <p:fltVal val="0"/>
                                          </p:val>
                                        </p:tav>
                                        <p:tav tm="100000">
                                          <p:val>
                                            <p:strVal val="#ppt_w"/>
                                          </p:val>
                                        </p:tav>
                                      </p:tavLst>
                                    </p:anim>
                                    <p:anim calcmode="lin" valueType="num">
                                      <p:cBhvr>
                                        <p:cTn id="43" dur="500" fill="hold"/>
                                        <p:tgtEl>
                                          <p:spTgt spid="64"/>
                                        </p:tgtEl>
                                        <p:attrNameLst>
                                          <p:attrName>ppt_h</p:attrName>
                                        </p:attrNameLst>
                                      </p:cBhvr>
                                      <p:tavLst>
                                        <p:tav tm="0">
                                          <p:val>
                                            <p:fltVal val="0"/>
                                          </p:val>
                                        </p:tav>
                                        <p:tav tm="100000">
                                          <p:val>
                                            <p:strVal val="#ppt_h"/>
                                          </p:val>
                                        </p:tav>
                                      </p:tavLst>
                                    </p:anim>
                                    <p:animEffect transition="in" filter="fade">
                                      <p:cBhvr>
                                        <p:cTn id="44" dur="500"/>
                                        <p:tgtEl>
                                          <p:spTgt spid="6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p:cTn id="47" dur="500" fill="hold"/>
                                        <p:tgtEl>
                                          <p:spTgt spid="29"/>
                                        </p:tgtEl>
                                        <p:attrNameLst>
                                          <p:attrName>ppt_w</p:attrName>
                                        </p:attrNameLst>
                                      </p:cBhvr>
                                      <p:tavLst>
                                        <p:tav tm="0">
                                          <p:val>
                                            <p:fltVal val="0"/>
                                          </p:val>
                                        </p:tav>
                                        <p:tav tm="100000">
                                          <p:val>
                                            <p:strVal val="#ppt_w"/>
                                          </p:val>
                                        </p:tav>
                                      </p:tavLst>
                                    </p:anim>
                                    <p:anim calcmode="lin" valueType="num">
                                      <p:cBhvr>
                                        <p:cTn id="48" dur="500" fill="hold"/>
                                        <p:tgtEl>
                                          <p:spTgt spid="29"/>
                                        </p:tgtEl>
                                        <p:attrNameLst>
                                          <p:attrName>ppt_h</p:attrName>
                                        </p:attrNameLst>
                                      </p:cBhvr>
                                      <p:tavLst>
                                        <p:tav tm="0">
                                          <p:val>
                                            <p:fltVal val="0"/>
                                          </p:val>
                                        </p:tav>
                                        <p:tav tm="100000">
                                          <p:val>
                                            <p:strVal val="#ppt_h"/>
                                          </p:val>
                                        </p:tav>
                                      </p:tavLst>
                                    </p:anim>
                                    <p:animEffect transition="in" filter="fade">
                                      <p:cBhvr>
                                        <p:cTn id="49" dur="500"/>
                                        <p:tgtEl>
                                          <p:spTgt spid="29"/>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p:cTn id="52" dur="500" fill="hold"/>
                                        <p:tgtEl>
                                          <p:spTgt spid="30"/>
                                        </p:tgtEl>
                                        <p:attrNameLst>
                                          <p:attrName>ppt_w</p:attrName>
                                        </p:attrNameLst>
                                      </p:cBhvr>
                                      <p:tavLst>
                                        <p:tav tm="0">
                                          <p:val>
                                            <p:fltVal val="0"/>
                                          </p:val>
                                        </p:tav>
                                        <p:tav tm="100000">
                                          <p:val>
                                            <p:strVal val="#ppt_w"/>
                                          </p:val>
                                        </p:tav>
                                      </p:tavLst>
                                    </p:anim>
                                    <p:anim calcmode="lin" valueType="num">
                                      <p:cBhvr>
                                        <p:cTn id="53" dur="500" fill="hold"/>
                                        <p:tgtEl>
                                          <p:spTgt spid="30"/>
                                        </p:tgtEl>
                                        <p:attrNameLst>
                                          <p:attrName>ppt_h</p:attrName>
                                        </p:attrNameLst>
                                      </p:cBhvr>
                                      <p:tavLst>
                                        <p:tav tm="0">
                                          <p:val>
                                            <p:fltVal val="0"/>
                                          </p:val>
                                        </p:tav>
                                        <p:tav tm="100000">
                                          <p:val>
                                            <p:strVal val="#ppt_h"/>
                                          </p:val>
                                        </p:tav>
                                      </p:tavLst>
                                    </p:anim>
                                    <p:animEffect transition="in" filter="fade">
                                      <p:cBhvr>
                                        <p:cTn id="54" dur="500"/>
                                        <p:tgtEl>
                                          <p:spTgt spid="30"/>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Effect transition="in" filter="fade">
                                      <p:cBhvr>
                                        <p:cTn id="64" dur="500"/>
                                        <p:tgtEl>
                                          <p:spTgt spid="32"/>
                                        </p:tgtEl>
                                      </p:cBhvr>
                                    </p:animEffect>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wipe(left)">
                                      <p:cBhvr>
                                        <p:cTn id="68" dur="500"/>
                                        <p:tgtEl>
                                          <p:spTgt spid="2"/>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wipe(left)">
                                      <p:cBhvr>
                                        <p:cTn id="71" dur="500"/>
                                        <p:tgtEl>
                                          <p:spTgt spid="3"/>
                                        </p:tgtEl>
                                      </p:cBhvr>
                                    </p:animEffect>
                                  </p:childTnLst>
                                </p:cTn>
                              </p:par>
                            </p:childTnLst>
                          </p:cTn>
                        </p:par>
                        <p:par>
                          <p:cTn id="72" fill="hold">
                            <p:stCondLst>
                              <p:cond delay="1000"/>
                            </p:stCondLst>
                            <p:childTnLst>
                              <p:par>
                                <p:cTn id="73" presetID="14" presetClass="entr" presetSubtype="1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randombar(horizontal)">
                                      <p:cBhvr>
                                        <p:cTn id="7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P spid="60" grpId="0"/>
      <p:bldP spid="2" grpId="0"/>
      <p:bldP spid="3" grpId="0"/>
      <p:bldP spid="29" grpId="0"/>
      <p:bldP spid="30" grpId="0"/>
      <p:bldP spid="31" grpId="0"/>
      <p:bldP spid="32" grpId="0"/>
      <p:bldP spid="3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20"/>
          <p:cNvSpPr txBox="1">
            <a:spLocks/>
          </p:cNvSpPr>
          <p:nvPr/>
        </p:nvSpPr>
        <p:spPr bwMode="auto">
          <a:xfrm>
            <a:off x="800646" y="372489"/>
            <a:ext cx="3268092"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50" algn="ctr" rtl="0" fontAlgn="base">
              <a:spcBef>
                <a:spcPct val="0"/>
              </a:spcBef>
              <a:spcAft>
                <a:spcPct val="0"/>
              </a:spcAft>
              <a:defRPr sz="4400">
                <a:solidFill>
                  <a:schemeClr val="tx1"/>
                </a:solidFill>
                <a:latin typeface="Calibri" pitchFamily="34" charset="0"/>
                <a:ea typeface="宋体" charset="-122"/>
              </a:defRPr>
            </a:lvl6pPr>
            <a:lvl7pPr marL="914499" algn="ctr" rtl="0" fontAlgn="base">
              <a:spcBef>
                <a:spcPct val="0"/>
              </a:spcBef>
              <a:spcAft>
                <a:spcPct val="0"/>
              </a:spcAft>
              <a:defRPr sz="4400">
                <a:solidFill>
                  <a:schemeClr val="tx1"/>
                </a:solidFill>
                <a:latin typeface="Calibri" pitchFamily="34" charset="0"/>
                <a:ea typeface="宋体" charset="-122"/>
              </a:defRPr>
            </a:lvl7pPr>
            <a:lvl8pPr marL="1371748" algn="ctr" rtl="0" fontAlgn="base">
              <a:spcBef>
                <a:spcPct val="0"/>
              </a:spcBef>
              <a:spcAft>
                <a:spcPct val="0"/>
              </a:spcAft>
              <a:defRPr sz="4400">
                <a:solidFill>
                  <a:schemeClr val="tx1"/>
                </a:solidFill>
                <a:latin typeface="Calibri" pitchFamily="34" charset="0"/>
                <a:ea typeface="宋体" charset="-122"/>
              </a:defRPr>
            </a:lvl8pPr>
            <a:lvl9pPr marL="1828998" algn="ctr" rtl="0" fontAlgn="base">
              <a:spcBef>
                <a:spcPct val="0"/>
              </a:spcBef>
              <a:spcAft>
                <a:spcPct val="0"/>
              </a:spcAft>
              <a:defRPr sz="4400">
                <a:solidFill>
                  <a:schemeClr val="tx1"/>
                </a:solidFill>
                <a:latin typeface="Calibri" pitchFamily="34" charset="0"/>
                <a:ea typeface="宋体" charset="-122"/>
              </a:defRPr>
            </a:lvl9pPr>
          </a:lstStyle>
          <a:p>
            <a:r>
              <a:rPr lang="zh-CN" altLang="en-US" sz="1800" dirty="0">
                <a:solidFill>
                  <a:srgbClr val="C80A2A"/>
                </a:solidFill>
                <a:latin typeface="+mn-lt"/>
                <a:ea typeface="+mn-ea"/>
                <a:cs typeface="+mn-ea"/>
                <a:sym typeface="+mn-lt"/>
              </a:rPr>
              <a:t>Add your title.</a:t>
            </a:r>
          </a:p>
        </p:txBody>
      </p:sp>
      <p:grpSp>
        <p:nvGrpSpPr>
          <p:cNvPr id="122" name="Group 2"/>
          <p:cNvGrpSpPr/>
          <p:nvPr/>
        </p:nvGrpSpPr>
        <p:grpSpPr>
          <a:xfrm>
            <a:off x="3480752" y="1730721"/>
            <a:ext cx="2184295" cy="2187946"/>
            <a:chOff x="4459607" y="2011669"/>
            <a:chExt cx="3224388" cy="3229773"/>
          </a:xfrm>
        </p:grpSpPr>
        <p:grpSp>
          <p:nvGrpSpPr>
            <p:cNvPr id="123" name="Group 187"/>
            <p:cNvGrpSpPr/>
            <p:nvPr/>
          </p:nvGrpSpPr>
          <p:grpSpPr>
            <a:xfrm>
              <a:off x="6389572" y="2349188"/>
              <a:ext cx="1292628" cy="1217224"/>
              <a:chOff x="4852988" y="1852613"/>
              <a:chExt cx="1143000" cy="1076325"/>
            </a:xfrm>
          </p:grpSpPr>
          <p:sp>
            <p:nvSpPr>
              <p:cNvPr id="145" name="Freeform: Shape 188"/>
              <p:cNvSpPr>
                <a:spLocks/>
              </p:cNvSpPr>
              <p:nvPr/>
            </p:nvSpPr>
            <p:spPr bwMode="auto">
              <a:xfrm>
                <a:off x="4852988" y="1852613"/>
                <a:ext cx="1143000" cy="1076325"/>
              </a:xfrm>
              <a:custGeom>
                <a:avLst/>
                <a:gdLst/>
                <a:ahLst/>
                <a:cxnLst>
                  <a:cxn ang="0">
                    <a:pos x="604" y="11"/>
                  </a:cxn>
                  <a:cxn ang="0">
                    <a:pos x="686" y="11"/>
                  </a:cxn>
                  <a:cxn ang="0">
                    <a:pos x="1077" y="465"/>
                  </a:cxn>
                  <a:cxn ang="0">
                    <a:pos x="1275" y="1032"/>
                  </a:cxn>
                  <a:cxn ang="0">
                    <a:pos x="1234" y="1102"/>
                  </a:cxn>
                  <a:cxn ang="0">
                    <a:pos x="645" y="1214"/>
                  </a:cxn>
                  <a:cxn ang="0">
                    <a:pos x="56" y="1102"/>
                  </a:cxn>
                  <a:cxn ang="0">
                    <a:pos x="15" y="1032"/>
                  </a:cxn>
                  <a:cxn ang="0">
                    <a:pos x="213" y="465"/>
                  </a:cxn>
                  <a:cxn ang="0">
                    <a:pos x="604" y="11"/>
                  </a:cxn>
                </a:cxnLst>
                <a:rect l="0" t="0" r="r" b="b"/>
                <a:pathLst>
                  <a:path w="1290" h="1214">
                    <a:moveTo>
                      <a:pt x="604" y="11"/>
                    </a:moveTo>
                    <a:cubicBezTo>
                      <a:pt x="627" y="0"/>
                      <a:pt x="663" y="0"/>
                      <a:pt x="686" y="11"/>
                    </a:cubicBezTo>
                    <a:cubicBezTo>
                      <a:pt x="686" y="11"/>
                      <a:pt x="864" y="96"/>
                      <a:pt x="1077" y="465"/>
                    </a:cubicBezTo>
                    <a:cubicBezTo>
                      <a:pt x="1290" y="835"/>
                      <a:pt x="1275" y="1032"/>
                      <a:pt x="1275" y="1032"/>
                    </a:cubicBezTo>
                    <a:cubicBezTo>
                      <a:pt x="1273" y="1056"/>
                      <a:pt x="1255" y="1088"/>
                      <a:pt x="1234" y="1102"/>
                    </a:cubicBezTo>
                    <a:cubicBezTo>
                      <a:pt x="1234" y="1102"/>
                      <a:pt x="1072" y="1214"/>
                      <a:pt x="645" y="1214"/>
                    </a:cubicBezTo>
                    <a:cubicBezTo>
                      <a:pt x="219" y="1214"/>
                      <a:pt x="56" y="1102"/>
                      <a:pt x="56" y="1102"/>
                    </a:cubicBezTo>
                    <a:cubicBezTo>
                      <a:pt x="35" y="1088"/>
                      <a:pt x="17" y="1056"/>
                      <a:pt x="15" y="1032"/>
                    </a:cubicBezTo>
                    <a:cubicBezTo>
                      <a:pt x="15" y="1032"/>
                      <a:pt x="0" y="835"/>
                      <a:pt x="213" y="465"/>
                    </a:cubicBezTo>
                    <a:cubicBezTo>
                      <a:pt x="426" y="96"/>
                      <a:pt x="604" y="11"/>
                      <a:pt x="604" y="11"/>
                    </a:cubicBezTo>
                    <a:close/>
                  </a:path>
                </a:pathLst>
              </a:custGeom>
              <a:noFill/>
              <a:ln w="9" cap="flat">
                <a:solidFill>
                  <a:srgbClr val="108887"/>
                </a:solidFill>
                <a:prstDash val="solid"/>
                <a:miter lim="800000"/>
                <a:headEnd/>
                <a:tailEnd/>
              </a:ln>
            </p:spPr>
            <p:txBody>
              <a:bodyPr anchor="ctr"/>
              <a:lstStyle/>
              <a:p>
                <a:pPr algn="ctr"/>
                <a:endParaRPr sz="1013">
                  <a:latin typeface="+mn-lt"/>
                  <a:ea typeface="+mn-ea"/>
                  <a:cs typeface="+mn-ea"/>
                  <a:sym typeface="+mn-lt"/>
                </a:endParaRPr>
              </a:p>
            </p:txBody>
          </p:sp>
          <p:sp>
            <p:nvSpPr>
              <p:cNvPr id="146" name="Freeform: Shape 189"/>
              <p:cNvSpPr>
                <a:spLocks/>
              </p:cNvSpPr>
              <p:nvPr/>
            </p:nvSpPr>
            <p:spPr bwMode="auto">
              <a:xfrm>
                <a:off x="4937125" y="1925638"/>
                <a:ext cx="976313" cy="931863"/>
              </a:xfrm>
              <a:custGeom>
                <a:avLst/>
                <a:gdLst/>
                <a:ahLst/>
                <a:cxnLst>
                  <a:cxn ang="0">
                    <a:pos x="550" y="1051"/>
                  </a:cxn>
                  <a:cxn ang="0">
                    <a:pos x="7" y="954"/>
                  </a:cxn>
                  <a:cxn ang="0">
                    <a:pos x="0" y="942"/>
                  </a:cxn>
                  <a:cxn ang="0">
                    <a:pos x="187" y="422"/>
                  </a:cxn>
                  <a:cxn ang="0">
                    <a:pos x="543" y="0"/>
                  </a:cxn>
                  <a:cxn ang="0">
                    <a:pos x="550" y="0"/>
                  </a:cxn>
                  <a:cxn ang="0">
                    <a:pos x="557" y="0"/>
                  </a:cxn>
                  <a:cxn ang="0">
                    <a:pos x="913" y="422"/>
                  </a:cxn>
                  <a:cxn ang="0">
                    <a:pos x="1101" y="941"/>
                  </a:cxn>
                  <a:cxn ang="0">
                    <a:pos x="1094" y="954"/>
                  </a:cxn>
                  <a:cxn ang="0">
                    <a:pos x="550" y="1051"/>
                  </a:cxn>
                </a:cxnLst>
                <a:rect l="0" t="0" r="r" b="b"/>
                <a:pathLst>
                  <a:path w="1101" h="1051">
                    <a:moveTo>
                      <a:pt x="550" y="1051"/>
                    </a:moveTo>
                    <a:cubicBezTo>
                      <a:pt x="174" y="1051"/>
                      <a:pt x="19" y="961"/>
                      <a:pt x="7" y="954"/>
                    </a:cubicBezTo>
                    <a:cubicBezTo>
                      <a:pt x="4" y="951"/>
                      <a:pt x="1" y="945"/>
                      <a:pt x="0" y="942"/>
                    </a:cubicBezTo>
                    <a:cubicBezTo>
                      <a:pt x="0" y="922"/>
                      <a:pt x="3" y="742"/>
                      <a:pt x="187" y="422"/>
                    </a:cubicBezTo>
                    <a:cubicBezTo>
                      <a:pt x="371" y="103"/>
                      <a:pt x="526" y="10"/>
                      <a:pt x="543" y="0"/>
                    </a:cubicBezTo>
                    <a:cubicBezTo>
                      <a:pt x="544" y="0"/>
                      <a:pt x="547" y="0"/>
                      <a:pt x="550" y="0"/>
                    </a:cubicBezTo>
                    <a:cubicBezTo>
                      <a:pt x="553" y="0"/>
                      <a:pt x="556" y="0"/>
                      <a:pt x="557" y="0"/>
                    </a:cubicBezTo>
                    <a:cubicBezTo>
                      <a:pt x="574" y="10"/>
                      <a:pt x="729" y="103"/>
                      <a:pt x="913" y="422"/>
                    </a:cubicBezTo>
                    <a:cubicBezTo>
                      <a:pt x="1101" y="748"/>
                      <a:pt x="1101" y="927"/>
                      <a:pt x="1101" y="941"/>
                    </a:cubicBezTo>
                    <a:cubicBezTo>
                      <a:pt x="1099" y="945"/>
                      <a:pt x="1096" y="951"/>
                      <a:pt x="1094" y="954"/>
                    </a:cubicBezTo>
                    <a:cubicBezTo>
                      <a:pt x="1077" y="964"/>
                      <a:pt x="919" y="1051"/>
                      <a:pt x="550" y="1051"/>
                    </a:cubicBezTo>
                    <a:close/>
                  </a:path>
                </a:pathLst>
              </a:custGeom>
              <a:solidFill>
                <a:schemeClr val="accent2"/>
              </a:solidFill>
              <a:ln w="9525">
                <a:noFill/>
                <a:round/>
                <a:headEnd/>
                <a:tailEnd/>
              </a:ln>
            </p:spPr>
            <p:txBody>
              <a:bodyPr anchor="ctr"/>
              <a:lstStyle/>
              <a:p>
                <a:pPr algn="ctr"/>
                <a:endParaRPr sz="1013">
                  <a:latin typeface="+mn-lt"/>
                  <a:ea typeface="+mn-ea"/>
                  <a:cs typeface="+mn-ea"/>
                  <a:sym typeface="+mn-lt"/>
                </a:endParaRPr>
              </a:p>
            </p:txBody>
          </p:sp>
        </p:grpSp>
        <p:grpSp>
          <p:nvGrpSpPr>
            <p:cNvPr id="124" name="Group 190"/>
            <p:cNvGrpSpPr/>
            <p:nvPr/>
          </p:nvGrpSpPr>
          <p:grpSpPr>
            <a:xfrm>
              <a:off x="5423693" y="2011669"/>
              <a:ext cx="1292628" cy="1217224"/>
              <a:chOff x="3998913" y="1554163"/>
              <a:chExt cx="1143000" cy="1076325"/>
            </a:xfrm>
          </p:grpSpPr>
          <p:sp>
            <p:nvSpPr>
              <p:cNvPr id="143" name="Freeform: Shape 191"/>
              <p:cNvSpPr>
                <a:spLocks/>
              </p:cNvSpPr>
              <p:nvPr/>
            </p:nvSpPr>
            <p:spPr bwMode="auto">
              <a:xfrm>
                <a:off x="3998913" y="1554163"/>
                <a:ext cx="1143000" cy="1076325"/>
              </a:xfrm>
              <a:custGeom>
                <a:avLst/>
                <a:gdLst/>
                <a:ahLst/>
                <a:cxnLst>
                  <a:cxn ang="0">
                    <a:pos x="15" y="182"/>
                  </a:cxn>
                  <a:cxn ang="0">
                    <a:pos x="56" y="112"/>
                  </a:cxn>
                  <a:cxn ang="0">
                    <a:pos x="645" y="0"/>
                  </a:cxn>
                  <a:cxn ang="0">
                    <a:pos x="1234" y="112"/>
                  </a:cxn>
                  <a:cxn ang="0">
                    <a:pos x="1275" y="182"/>
                  </a:cxn>
                  <a:cxn ang="0">
                    <a:pos x="1077" y="749"/>
                  </a:cxn>
                  <a:cxn ang="0">
                    <a:pos x="686" y="1203"/>
                  </a:cxn>
                  <a:cxn ang="0">
                    <a:pos x="604" y="1203"/>
                  </a:cxn>
                  <a:cxn ang="0">
                    <a:pos x="213" y="749"/>
                  </a:cxn>
                  <a:cxn ang="0">
                    <a:pos x="15" y="182"/>
                  </a:cxn>
                </a:cxnLst>
                <a:rect l="0" t="0" r="r" b="b"/>
                <a:pathLst>
                  <a:path w="1290" h="1214">
                    <a:moveTo>
                      <a:pt x="15" y="182"/>
                    </a:moveTo>
                    <a:cubicBezTo>
                      <a:pt x="17" y="158"/>
                      <a:pt x="35" y="126"/>
                      <a:pt x="56" y="112"/>
                    </a:cubicBezTo>
                    <a:cubicBezTo>
                      <a:pt x="56" y="112"/>
                      <a:pt x="219" y="0"/>
                      <a:pt x="645" y="0"/>
                    </a:cubicBezTo>
                    <a:cubicBezTo>
                      <a:pt x="1072" y="0"/>
                      <a:pt x="1234" y="112"/>
                      <a:pt x="1234" y="112"/>
                    </a:cubicBezTo>
                    <a:cubicBezTo>
                      <a:pt x="1255" y="126"/>
                      <a:pt x="1273" y="158"/>
                      <a:pt x="1275" y="182"/>
                    </a:cubicBezTo>
                    <a:cubicBezTo>
                      <a:pt x="1275" y="182"/>
                      <a:pt x="1290" y="379"/>
                      <a:pt x="1077" y="749"/>
                    </a:cubicBezTo>
                    <a:cubicBezTo>
                      <a:pt x="864" y="1118"/>
                      <a:pt x="686" y="1203"/>
                      <a:pt x="686" y="1203"/>
                    </a:cubicBezTo>
                    <a:cubicBezTo>
                      <a:pt x="663" y="1214"/>
                      <a:pt x="627" y="1214"/>
                      <a:pt x="604" y="1203"/>
                    </a:cubicBezTo>
                    <a:cubicBezTo>
                      <a:pt x="604" y="1203"/>
                      <a:pt x="426" y="1118"/>
                      <a:pt x="213" y="749"/>
                    </a:cubicBezTo>
                    <a:cubicBezTo>
                      <a:pt x="0" y="379"/>
                      <a:pt x="15" y="182"/>
                      <a:pt x="15" y="182"/>
                    </a:cubicBezTo>
                    <a:close/>
                  </a:path>
                </a:pathLst>
              </a:custGeom>
              <a:solidFill>
                <a:schemeClr val="bg1"/>
              </a:solidFill>
              <a:ln w="9" cap="flat">
                <a:solidFill>
                  <a:srgbClr val="C80A2A"/>
                </a:solidFill>
                <a:prstDash val="solid"/>
                <a:miter lim="800000"/>
                <a:headEnd/>
                <a:tailEnd/>
              </a:ln>
            </p:spPr>
            <p:txBody>
              <a:bodyPr anchor="ctr"/>
              <a:lstStyle/>
              <a:p>
                <a:pPr algn="ctr"/>
                <a:endParaRPr sz="1013">
                  <a:latin typeface="+mn-lt"/>
                  <a:ea typeface="+mn-ea"/>
                  <a:cs typeface="+mn-ea"/>
                  <a:sym typeface="+mn-lt"/>
                </a:endParaRPr>
              </a:p>
            </p:txBody>
          </p:sp>
          <p:sp>
            <p:nvSpPr>
              <p:cNvPr id="144" name="Freeform: Shape 192"/>
              <p:cNvSpPr>
                <a:spLocks/>
              </p:cNvSpPr>
              <p:nvPr/>
            </p:nvSpPr>
            <p:spPr bwMode="auto">
              <a:xfrm>
                <a:off x="4081463" y="1625600"/>
                <a:ext cx="977900" cy="931863"/>
              </a:xfrm>
              <a:custGeom>
                <a:avLst/>
                <a:gdLst/>
                <a:ahLst/>
                <a:cxnLst>
                  <a:cxn ang="0">
                    <a:pos x="551" y="1051"/>
                  </a:cxn>
                  <a:cxn ang="0">
                    <a:pos x="544" y="1051"/>
                  </a:cxn>
                  <a:cxn ang="0">
                    <a:pos x="188" y="629"/>
                  </a:cxn>
                  <a:cxn ang="0">
                    <a:pos x="1" y="109"/>
                  </a:cxn>
                  <a:cxn ang="0">
                    <a:pos x="8" y="97"/>
                  </a:cxn>
                  <a:cxn ang="0">
                    <a:pos x="551" y="0"/>
                  </a:cxn>
                  <a:cxn ang="0">
                    <a:pos x="1094" y="97"/>
                  </a:cxn>
                  <a:cxn ang="0">
                    <a:pos x="1101" y="109"/>
                  </a:cxn>
                  <a:cxn ang="0">
                    <a:pos x="914" y="629"/>
                  </a:cxn>
                  <a:cxn ang="0">
                    <a:pos x="558" y="1051"/>
                  </a:cxn>
                  <a:cxn ang="0">
                    <a:pos x="551" y="1051"/>
                  </a:cxn>
                </a:cxnLst>
                <a:rect l="0" t="0" r="r" b="b"/>
                <a:pathLst>
                  <a:path w="1102" h="1051">
                    <a:moveTo>
                      <a:pt x="551" y="1051"/>
                    </a:moveTo>
                    <a:cubicBezTo>
                      <a:pt x="548" y="1051"/>
                      <a:pt x="545" y="1051"/>
                      <a:pt x="544" y="1051"/>
                    </a:cubicBezTo>
                    <a:cubicBezTo>
                      <a:pt x="527" y="1041"/>
                      <a:pt x="372" y="948"/>
                      <a:pt x="188" y="629"/>
                    </a:cubicBezTo>
                    <a:cubicBezTo>
                      <a:pt x="4" y="309"/>
                      <a:pt x="0" y="129"/>
                      <a:pt x="1" y="109"/>
                    </a:cubicBezTo>
                    <a:cubicBezTo>
                      <a:pt x="2" y="106"/>
                      <a:pt x="5" y="100"/>
                      <a:pt x="8" y="97"/>
                    </a:cubicBezTo>
                    <a:cubicBezTo>
                      <a:pt x="24" y="87"/>
                      <a:pt x="182" y="0"/>
                      <a:pt x="551" y="0"/>
                    </a:cubicBezTo>
                    <a:cubicBezTo>
                      <a:pt x="927" y="0"/>
                      <a:pt x="1082" y="90"/>
                      <a:pt x="1094" y="97"/>
                    </a:cubicBezTo>
                    <a:cubicBezTo>
                      <a:pt x="1097" y="100"/>
                      <a:pt x="1100" y="106"/>
                      <a:pt x="1101" y="109"/>
                    </a:cubicBezTo>
                    <a:cubicBezTo>
                      <a:pt x="1102" y="129"/>
                      <a:pt x="1098" y="309"/>
                      <a:pt x="914" y="629"/>
                    </a:cubicBezTo>
                    <a:cubicBezTo>
                      <a:pt x="726" y="954"/>
                      <a:pt x="571" y="1043"/>
                      <a:pt x="558" y="1051"/>
                    </a:cubicBezTo>
                    <a:cubicBezTo>
                      <a:pt x="557" y="1051"/>
                      <a:pt x="554" y="1051"/>
                      <a:pt x="551" y="1051"/>
                    </a:cubicBezTo>
                    <a:close/>
                  </a:path>
                </a:pathLst>
              </a:custGeom>
              <a:solidFill>
                <a:schemeClr val="accent1"/>
              </a:solidFill>
              <a:ln w="9525">
                <a:noFill/>
                <a:round/>
                <a:headEnd/>
                <a:tailEnd/>
              </a:ln>
            </p:spPr>
            <p:txBody>
              <a:bodyPr anchor="ctr"/>
              <a:lstStyle/>
              <a:p>
                <a:pPr algn="ctr"/>
                <a:endParaRPr sz="1013">
                  <a:latin typeface="+mn-lt"/>
                  <a:ea typeface="+mn-ea"/>
                  <a:cs typeface="+mn-ea"/>
                  <a:sym typeface="+mn-lt"/>
                </a:endParaRPr>
              </a:p>
            </p:txBody>
          </p:sp>
        </p:grpSp>
        <p:grpSp>
          <p:nvGrpSpPr>
            <p:cNvPr id="125" name="Group 193"/>
            <p:cNvGrpSpPr/>
            <p:nvPr/>
          </p:nvGrpSpPr>
          <p:grpSpPr>
            <a:xfrm>
              <a:off x="6391367" y="3681313"/>
              <a:ext cx="1292628" cy="1217224"/>
              <a:chOff x="4854575" y="3030538"/>
              <a:chExt cx="1143000" cy="1076325"/>
            </a:xfrm>
          </p:grpSpPr>
          <p:sp>
            <p:nvSpPr>
              <p:cNvPr id="141" name="Freeform: Shape 194"/>
              <p:cNvSpPr>
                <a:spLocks/>
              </p:cNvSpPr>
              <p:nvPr/>
            </p:nvSpPr>
            <p:spPr bwMode="auto">
              <a:xfrm>
                <a:off x="4854575" y="3030538"/>
                <a:ext cx="1143000" cy="1076325"/>
              </a:xfrm>
              <a:custGeom>
                <a:avLst/>
                <a:gdLst/>
                <a:ahLst/>
                <a:cxnLst>
                  <a:cxn ang="0">
                    <a:pos x="1234" y="112"/>
                  </a:cxn>
                  <a:cxn ang="0">
                    <a:pos x="1275" y="182"/>
                  </a:cxn>
                  <a:cxn ang="0">
                    <a:pos x="1077" y="748"/>
                  </a:cxn>
                  <a:cxn ang="0">
                    <a:pos x="686" y="1203"/>
                  </a:cxn>
                  <a:cxn ang="0">
                    <a:pos x="604" y="1203"/>
                  </a:cxn>
                  <a:cxn ang="0">
                    <a:pos x="213" y="748"/>
                  </a:cxn>
                  <a:cxn ang="0">
                    <a:pos x="15" y="182"/>
                  </a:cxn>
                  <a:cxn ang="0">
                    <a:pos x="56" y="112"/>
                  </a:cxn>
                  <a:cxn ang="0">
                    <a:pos x="645" y="0"/>
                  </a:cxn>
                  <a:cxn ang="0">
                    <a:pos x="1234" y="112"/>
                  </a:cxn>
                </a:cxnLst>
                <a:rect l="0" t="0" r="r" b="b"/>
                <a:pathLst>
                  <a:path w="1290" h="1214">
                    <a:moveTo>
                      <a:pt x="1234" y="112"/>
                    </a:moveTo>
                    <a:cubicBezTo>
                      <a:pt x="1255" y="126"/>
                      <a:pt x="1273" y="157"/>
                      <a:pt x="1275" y="182"/>
                    </a:cubicBezTo>
                    <a:cubicBezTo>
                      <a:pt x="1275" y="182"/>
                      <a:pt x="1290" y="379"/>
                      <a:pt x="1077" y="748"/>
                    </a:cubicBezTo>
                    <a:cubicBezTo>
                      <a:pt x="864" y="1118"/>
                      <a:pt x="686" y="1203"/>
                      <a:pt x="686" y="1203"/>
                    </a:cubicBezTo>
                    <a:cubicBezTo>
                      <a:pt x="663" y="1214"/>
                      <a:pt x="627" y="1214"/>
                      <a:pt x="604" y="1203"/>
                    </a:cubicBezTo>
                    <a:cubicBezTo>
                      <a:pt x="604" y="1203"/>
                      <a:pt x="426" y="1118"/>
                      <a:pt x="213" y="748"/>
                    </a:cubicBezTo>
                    <a:cubicBezTo>
                      <a:pt x="0" y="379"/>
                      <a:pt x="15" y="182"/>
                      <a:pt x="15" y="182"/>
                    </a:cubicBezTo>
                    <a:cubicBezTo>
                      <a:pt x="17" y="157"/>
                      <a:pt x="35" y="126"/>
                      <a:pt x="56" y="112"/>
                    </a:cubicBezTo>
                    <a:cubicBezTo>
                      <a:pt x="56" y="112"/>
                      <a:pt x="218" y="0"/>
                      <a:pt x="645" y="0"/>
                    </a:cubicBezTo>
                    <a:cubicBezTo>
                      <a:pt x="1071" y="0"/>
                      <a:pt x="1234" y="112"/>
                      <a:pt x="1234" y="112"/>
                    </a:cubicBezTo>
                    <a:close/>
                  </a:path>
                </a:pathLst>
              </a:custGeom>
              <a:noFill/>
              <a:ln w="9" cap="flat">
                <a:solidFill>
                  <a:srgbClr val="D87833"/>
                </a:solidFill>
                <a:prstDash val="solid"/>
                <a:miter lim="800000"/>
                <a:headEnd/>
                <a:tailEnd/>
              </a:ln>
            </p:spPr>
            <p:txBody>
              <a:bodyPr anchor="ctr"/>
              <a:lstStyle/>
              <a:p>
                <a:pPr algn="ctr"/>
                <a:endParaRPr sz="1013">
                  <a:latin typeface="+mn-lt"/>
                  <a:ea typeface="+mn-ea"/>
                  <a:cs typeface="+mn-ea"/>
                  <a:sym typeface="+mn-lt"/>
                </a:endParaRPr>
              </a:p>
            </p:txBody>
          </p:sp>
          <p:sp>
            <p:nvSpPr>
              <p:cNvPr id="142" name="Freeform: Shape 195"/>
              <p:cNvSpPr>
                <a:spLocks/>
              </p:cNvSpPr>
              <p:nvPr/>
            </p:nvSpPr>
            <p:spPr bwMode="auto">
              <a:xfrm>
                <a:off x="4937125" y="3101975"/>
                <a:ext cx="977900" cy="931863"/>
              </a:xfrm>
              <a:custGeom>
                <a:avLst/>
                <a:gdLst/>
                <a:ahLst/>
                <a:cxnLst>
                  <a:cxn ang="0">
                    <a:pos x="551" y="1051"/>
                  </a:cxn>
                  <a:cxn ang="0">
                    <a:pos x="544" y="1050"/>
                  </a:cxn>
                  <a:cxn ang="0">
                    <a:pos x="188" y="628"/>
                  </a:cxn>
                  <a:cxn ang="0">
                    <a:pos x="1" y="109"/>
                  </a:cxn>
                  <a:cxn ang="0">
                    <a:pos x="7" y="97"/>
                  </a:cxn>
                  <a:cxn ang="0">
                    <a:pos x="551" y="0"/>
                  </a:cxn>
                  <a:cxn ang="0">
                    <a:pos x="1094" y="97"/>
                  </a:cxn>
                  <a:cxn ang="0">
                    <a:pos x="1101" y="109"/>
                  </a:cxn>
                  <a:cxn ang="0">
                    <a:pos x="914" y="628"/>
                  </a:cxn>
                  <a:cxn ang="0">
                    <a:pos x="558" y="1050"/>
                  </a:cxn>
                  <a:cxn ang="0">
                    <a:pos x="551" y="1051"/>
                  </a:cxn>
                </a:cxnLst>
                <a:rect l="0" t="0" r="r" b="b"/>
                <a:pathLst>
                  <a:path w="1102" h="1051">
                    <a:moveTo>
                      <a:pt x="551" y="1051"/>
                    </a:moveTo>
                    <a:cubicBezTo>
                      <a:pt x="548" y="1051"/>
                      <a:pt x="545" y="1051"/>
                      <a:pt x="544" y="1050"/>
                    </a:cubicBezTo>
                    <a:cubicBezTo>
                      <a:pt x="527" y="1041"/>
                      <a:pt x="372" y="947"/>
                      <a:pt x="188" y="628"/>
                    </a:cubicBezTo>
                    <a:cubicBezTo>
                      <a:pt x="4" y="309"/>
                      <a:pt x="0" y="129"/>
                      <a:pt x="1" y="109"/>
                    </a:cubicBezTo>
                    <a:cubicBezTo>
                      <a:pt x="2" y="106"/>
                      <a:pt x="5" y="100"/>
                      <a:pt x="7" y="97"/>
                    </a:cubicBezTo>
                    <a:cubicBezTo>
                      <a:pt x="24" y="87"/>
                      <a:pt x="182" y="0"/>
                      <a:pt x="551" y="0"/>
                    </a:cubicBezTo>
                    <a:cubicBezTo>
                      <a:pt x="920" y="0"/>
                      <a:pt x="1078" y="87"/>
                      <a:pt x="1094" y="97"/>
                    </a:cubicBezTo>
                    <a:cubicBezTo>
                      <a:pt x="1097" y="100"/>
                      <a:pt x="1100" y="106"/>
                      <a:pt x="1101" y="109"/>
                    </a:cubicBezTo>
                    <a:cubicBezTo>
                      <a:pt x="1102" y="128"/>
                      <a:pt x="1098" y="309"/>
                      <a:pt x="914" y="628"/>
                    </a:cubicBezTo>
                    <a:cubicBezTo>
                      <a:pt x="730" y="947"/>
                      <a:pt x="575" y="1041"/>
                      <a:pt x="558" y="1050"/>
                    </a:cubicBezTo>
                    <a:cubicBezTo>
                      <a:pt x="557" y="1051"/>
                      <a:pt x="554" y="1051"/>
                      <a:pt x="551" y="1051"/>
                    </a:cubicBezTo>
                    <a:close/>
                  </a:path>
                </a:pathLst>
              </a:custGeom>
              <a:solidFill>
                <a:schemeClr val="accent3"/>
              </a:solidFill>
              <a:ln w="9525">
                <a:noFill/>
                <a:round/>
                <a:headEnd/>
                <a:tailEnd/>
              </a:ln>
            </p:spPr>
            <p:txBody>
              <a:bodyPr anchor="ctr"/>
              <a:lstStyle/>
              <a:p>
                <a:pPr algn="ctr"/>
                <a:endParaRPr sz="1013">
                  <a:latin typeface="+mn-lt"/>
                  <a:ea typeface="+mn-ea"/>
                  <a:cs typeface="+mn-ea"/>
                  <a:sym typeface="+mn-lt"/>
                </a:endParaRPr>
              </a:p>
            </p:txBody>
          </p:sp>
        </p:grpSp>
        <p:grpSp>
          <p:nvGrpSpPr>
            <p:cNvPr id="126" name="Group 196"/>
            <p:cNvGrpSpPr/>
            <p:nvPr/>
          </p:nvGrpSpPr>
          <p:grpSpPr>
            <a:xfrm>
              <a:off x="4459607" y="2354574"/>
              <a:ext cx="1294423" cy="1217224"/>
              <a:chOff x="3146425" y="1857375"/>
              <a:chExt cx="1144588" cy="1076325"/>
            </a:xfrm>
          </p:grpSpPr>
          <p:sp>
            <p:nvSpPr>
              <p:cNvPr id="139" name="Freeform: Shape 197"/>
              <p:cNvSpPr>
                <a:spLocks/>
              </p:cNvSpPr>
              <p:nvPr/>
            </p:nvSpPr>
            <p:spPr bwMode="auto">
              <a:xfrm>
                <a:off x="3146425" y="1857375"/>
                <a:ext cx="1144588" cy="1076325"/>
              </a:xfrm>
              <a:custGeom>
                <a:avLst/>
                <a:gdLst/>
                <a:ahLst/>
                <a:cxnLst>
                  <a:cxn ang="0">
                    <a:pos x="56" y="1102"/>
                  </a:cxn>
                  <a:cxn ang="0">
                    <a:pos x="15" y="1032"/>
                  </a:cxn>
                  <a:cxn ang="0">
                    <a:pos x="213" y="466"/>
                  </a:cxn>
                  <a:cxn ang="0">
                    <a:pos x="604" y="11"/>
                  </a:cxn>
                  <a:cxn ang="0">
                    <a:pos x="686" y="11"/>
                  </a:cxn>
                  <a:cxn ang="0">
                    <a:pos x="1077" y="466"/>
                  </a:cxn>
                  <a:cxn ang="0">
                    <a:pos x="1275" y="1032"/>
                  </a:cxn>
                  <a:cxn ang="0">
                    <a:pos x="1234" y="1102"/>
                  </a:cxn>
                  <a:cxn ang="0">
                    <a:pos x="645" y="1214"/>
                  </a:cxn>
                  <a:cxn ang="0">
                    <a:pos x="56" y="1102"/>
                  </a:cxn>
                </a:cxnLst>
                <a:rect l="0" t="0" r="r" b="b"/>
                <a:pathLst>
                  <a:path w="1290" h="1214">
                    <a:moveTo>
                      <a:pt x="56" y="1102"/>
                    </a:moveTo>
                    <a:cubicBezTo>
                      <a:pt x="35" y="1088"/>
                      <a:pt x="17" y="1057"/>
                      <a:pt x="15" y="1032"/>
                    </a:cubicBezTo>
                    <a:cubicBezTo>
                      <a:pt x="15" y="1032"/>
                      <a:pt x="0" y="835"/>
                      <a:pt x="213" y="466"/>
                    </a:cubicBezTo>
                    <a:cubicBezTo>
                      <a:pt x="426" y="96"/>
                      <a:pt x="604" y="11"/>
                      <a:pt x="604" y="11"/>
                    </a:cubicBezTo>
                    <a:cubicBezTo>
                      <a:pt x="627" y="0"/>
                      <a:pt x="663" y="0"/>
                      <a:pt x="686" y="11"/>
                    </a:cubicBezTo>
                    <a:cubicBezTo>
                      <a:pt x="686" y="11"/>
                      <a:pt x="864" y="96"/>
                      <a:pt x="1077" y="466"/>
                    </a:cubicBezTo>
                    <a:cubicBezTo>
                      <a:pt x="1290" y="835"/>
                      <a:pt x="1275" y="1032"/>
                      <a:pt x="1275" y="1032"/>
                    </a:cubicBezTo>
                    <a:cubicBezTo>
                      <a:pt x="1273" y="1057"/>
                      <a:pt x="1255" y="1088"/>
                      <a:pt x="1234" y="1102"/>
                    </a:cubicBezTo>
                    <a:cubicBezTo>
                      <a:pt x="1234" y="1102"/>
                      <a:pt x="1071" y="1214"/>
                      <a:pt x="645" y="1214"/>
                    </a:cubicBezTo>
                    <a:cubicBezTo>
                      <a:pt x="218" y="1214"/>
                      <a:pt x="56" y="1102"/>
                      <a:pt x="56" y="1102"/>
                    </a:cubicBezTo>
                    <a:close/>
                  </a:path>
                </a:pathLst>
              </a:custGeom>
              <a:noFill/>
              <a:ln w="9" cap="flat">
                <a:solidFill>
                  <a:srgbClr val="D87833"/>
                </a:solidFill>
                <a:prstDash val="solid"/>
                <a:miter lim="800000"/>
                <a:headEnd/>
                <a:tailEnd/>
              </a:ln>
            </p:spPr>
            <p:txBody>
              <a:bodyPr anchor="ctr"/>
              <a:lstStyle/>
              <a:p>
                <a:pPr algn="ctr"/>
                <a:endParaRPr sz="1013">
                  <a:latin typeface="+mn-lt"/>
                  <a:ea typeface="+mn-ea"/>
                  <a:cs typeface="+mn-ea"/>
                  <a:sym typeface="+mn-lt"/>
                </a:endParaRPr>
              </a:p>
            </p:txBody>
          </p:sp>
          <p:sp>
            <p:nvSpPr>
              <p:cNvPr id="140" name="Freeform: Shape 198"/>
              <p:cNvSpPr>
                <a:spLocks/>
              </p:cNvSpPr>
              <p:nvPr/>
            </p:nvSpPr>
            <p:spPr bwMode="auto">
              <a:xfrm>
                <a:off x="3230563" y="1930400"/>
                <a:ext cx="976313" cy="931863"/>
              </a:xfrm>
              <a:custGeom>
                <a:avLst/>
                <a:gdLst/>
                <a:ahLst/>
                <a:cxnLst>
                  <a:cxn ang="0">
                    <a:pos x="551" y="1051"/>
                  </a:cxn>
                  <a:cxn ang="0">
                    <a:pos x="7" y="954"/>
                  </a:cxn>
                  <a:cxn ang="0">
                    <a:pos x="1" y="942"/>
                  </a:cxn>
                  <a:cxn ang="0">
                    <a:pos x="188" y="423"/>
                  </a:cxn>
                  <a:cxn ang="0">
                    <a:pos x="544" y="1"/>
                  </a:cxn>
                  <a:cxn ang="0">
                    <a:pos x="551" y="0"/>
                  </a:cxn>
                  <a:cxn ang="0">
                    <a:pos x="558" y="1"/>
                  </a:cxn>
                  <a:cxn ang="0">
                    <a:pos x="914" y="423"/>
                  </a:cxn>
                  <a:cxn ang="0">
                    <a:pos x="1101" y="942"/>
                  </a:cxn>
                  <a:cxn ang="0">
                    <a:pos x="1094" y="954"/>
                  </a:cxn>
                  <a:cxn ang="0">
                    <a:pos x="551" y="1051"/>
                  </a:cxn>
                </a:cxnLst>
                <a:rect l="0" t="0" r="r" b="b"/>
                <a:pathLst>
                  <a:path w="1102" h="1051">
                    <a:moveTo>
                      <a:pt x="551" y="1051"/>
                    </a:moveTo>
                    <a:cubicBezTo>
                      <a:pt x="182" y="1051"/>
                      <a:pt x="24" y="964"/>
                      <a:pt x="7" y="954"/>
                    </a:cubicBezTo>
                    <a:cubicBezTo>
                      <a:pt x="5" y="951"/>
                      <a:pt x="2" y="945"/>
                      <a:pt x="1" y="942"/>
                    </a:cubicBezTo>
                    <a:cubicBezTo>
                      <a:pt x="0" y="922"/>
                      <a:pt x="4" y="742"/>
                      <a:pt x="188" y="423"/>
                    </a:cubicBezTo>
                    <a:cubicBezTo>
                      <a:pt x="372" y="104"/>
                      <a:pt x="527" y="10"/>
                      <a:pt x="544" y="1"/>
                    </a:cubicBezTo>
                    <a:cubicBezTo>
                      <a:pt x="545" y="0"/>
                      <a:pt x="548" y="0"/>
                      <a:pt x="551" y="0"/>
                    </a:cubicBezTo>
                    <a:cubicBezTo>
                      <a:pt x="554" y="0"/>
                      <a:pt x="557" y="0"/>
                      <a:pt x="558" y="1"/>
                    </a:cubicBezTo>
                    <a:cubicBezTo>
                      <a:pt x="575" y="10"/>
                      <a:pt x="729" y="104"/>
                      <a:pt x="914" y="423"/>
                    </a:cubicBezTo>
                    <a:cubicBezTo>
                      <a:pt x="1102" y="748"/>
                      <a:pt x="1102" y="927"/>
                      <a:pt x="1101" y="942"/>
                    </a:cubicBezTo>
                    <a:cubicBezTo>
                      <a:pt x="1100" y="945"/>
                      <a:pt x="1097" y="951"/>
                      <a:pt x="1094" y="954"/>
                    </a:cubicBezTo>
                    <a:cubicBezTo>
                      <a:pt x="1078" y="964"/>
                      <a:pt x="920" y="1051"/>
                      <a:pt x="551" y="1051"/>
                    </a:cubicBezTo>
                    <a:close/>
                  </a:path>
                </a:pathLst>
              </a:custGeom>
              <a:solidFill>
                <a:schemeClr val="accent3"/>
              </a:solidFill>
              <a:ln w="9525">
                <a:noFill/>
                <a:round/>
                <a:headEnd/>
                <a:tailEnd/>
              </a:ln>
            </p:spPr>
            <p:txBody>
              <a:bodyPr anchor="ctr"/>
              <a:lstStyle/>
              <a:p>
                <a:pPr algn="ctr"/>
                <a:endParaRPr sz="1013">
                  <a:latin typeface="+mn-lt"/>
                  <a:ea typeface="+mn-ea"/>
                  <a:cs typeface="+mn-ea"/>
                  <a:sym typeface="+mn-lt"/>
                </a:endParaRPr>
              </a:p>
            </p:txBody>
          </p:sp>
        </p:grpSp>
        <p:grpSp>
          <p:nvGrpSpPr>
            <p:cNvPr id="127" name="Group 199"/>
            <p:cNvGrpSpPr/>
            <p:nvPr/>
          </p:nvGrpSpPr>
          <p:grpSpPr>
            <a:xfrm>
              <a:off x="5427284" y="4022422"/>
              <a:ext cx="1294423" cy="1219020"/>
              <a:chOff x="4002088" y="3332163"/>
              <a:chExt cx="1144588" cy="1077913"/>
            </a:xfrm>
          </p:grpSpPr>
          <p:sp>
            <p:nvSpPr>
              <p:cNvPr id="137" name="Freeform: Shape 200"/>
              <p:cNvSpPr>
                <a:spLocks/>
              </p:cNvSpPr>
              <p:nvPr/>
            </p:nvSpPr>
            <p:spPr bwMode="auto">
              <a:xfrm>
                <a:off x="4002088" y="3332163"/>
                <a:ext cx="1144588" cy="1077913"/>
              </a:xfrm>
              <a:custGeom>
                <a:avLst/>
                <a:gdLst/>
                <a:ahLst/>
                <a:cxnLst>
                  <a:cxn ang="0">
                    <a:pos x="1276" y="1032"/>
                  </a:cxn>
                  <a:cxn ang="0">
                    <a:pos x="1235" y="1102"/>
                  </a:cxn>
                  <a:cxn ang="0">
                    <a:pos x="646" y="1214"/>
                  </a:cxn>
                  <a:cxn ang="0">
                    <a:pos x="56" y="1102"/>
                  </a:cxn>
                  <a:cxn ang="0">
                    <a:pos x="16" y="1032"/>
                  </a:cxn>
                  <a:cxn ang="0">
                    <a:pos x="214" y="465"/>
                  </a:cxn>
                  <a:cxn ang="0">
                    <a:pos x="605" y="11"/>
                  </a:cxn>
                  <a:cxn ang="0">
                    <a:pos x="687" y="11"/>
                  </a:cxn>
                  <a:cxn ang="0">
                    <a:pos x="1078" y="465"/>
                  </a:cxn>
                  <a:cxn ang="0">
                    <a:pos x="1276" y="1032"/>
                  </a:cxn>
                </a:cxnLst>
                <a:rect l="0" t="0" r="r" b="b"/>
                <a:pathLst>
                  <a:path w="1291" h="1214">
                    <a:moveTo>
                      <a:pt x="1276" y="1032"/>
                    </a:moveTo>
                    <a:cubicBezTo>
                      <a:pt x="1274" y="1056"/>
                      <a:pt x="1256" y="1088"/>
                      <a:pt x="1235" y="1102"/>
                    </a:cubicBezTo>
                    <a:cubicBezTo>
                      <a:pt x="1235" y="1102"/>
                      <a:pt x="1072" y="1214"/>
                      <a:pt x="646" y="1214"/>
                    </a:cubicBezTo>
                    <a:cubicBezTo>
                      <a:pt x="219" y="1214"/>
                      <a:pt x="56" y="1102"/>
                      <a:pt x="56" y="1102"/>
                    </a:cubicBezTo>
                    <a:cubicBezTo>
                      <a:pt x="36" y="1088"/>
                      <a:pt x="18" y="1056"/>
                      <a:pt x="16" y="1032"/>
                    </a:cubicBezTo>
                    <a:cubicBezTo>
                      <a:pt x="16" y="1032"/>
                      <a:pt x="0" y="835"/>
                      <a:pt x="214" y="465"/>
                    </a:cubicBezTo>
                    <a:cubicBezTo>
                      <a:pt x="427" y="96"/>
                      <a:pt x="605" y="11"/>
                      <a:pt x="605" y="11"/>
                    </a:cubicBezTo>
                    <a:cubicBezTo>
                      <a:pt x="627" y="0"/>
                      <a:pt x="664" y="0"/>
                      <a:pt x="687" y="11"/>
                    </a:cubicBezTo>
                    <a:cubicBezTo>
                      <a:pt x="687" y="11"/>
                      <a:pt x="865" y="96"/>
                      <a:pt x="1078" y="465"/>
                    </a:cubicBezTo>
                    <a:cubicBezTo>
                      <a:pt x="1291" y="835"/>
                      <a:pt x="1276" y="1032"/>
                      <a:pt x="1276" y="1032"/>
                    </a:cubicBezTo>
                    <a:close/>
                  </a:path>
                </a:pathLst>
              </a:custGeom>
              <a:solidFill>
                <a:schemeClr val="bg1"/>
              </a:solidFill>
              <a:ln w="9" cap="flat">
                <a:solidFill>
                  <a:srgbClr val="C80A2A"/>
                </a:solidFill>
                <a:prstDash val="solid"/>
                <a:miter lim="800000"/>
                <a:headEnd/>
                <a:tailEnd/>
              </a:ln>
            </p:spPr>
            <p:txBody>
              <a:bodyPr anchor="ctr"/>
              <a:lstStyle/>
              <a:p>
                <a:pPr algn="ctr"/>
                <a:endParaRPr sz="1013">
                  <a:latin typeface="+mn-lt"/>
                  <a:ea typeface="+mn-ea"/>
                  <a:cs typeface="+mn-ea"/>
                  <a:sym typeface="+mn-lt"/>
                </a:endParaRPr>
              </a:p>
            </p:txBody>
          </p:sp>
          <p:sp>
            <p:nvSpPr>
              <p:cNvPr id="138" name="Freeform: Shape 201"/>
              <p:cNvSpPr>
                <a:spLocks/>
              </p:cNvSpPr>
              <p:nvPr/>
            </p:nvSpPr>
            <p:spPr bwMode="auto">
              <a:xfrm>
                <a:off x="4086225" y="3406775"/>
                <a:ext cx="976313" cy="931863"/>
              </a:xfrm>
              <a:custGeom>
                <a:avLst/>
                <a:gdLst/>
                <a:ahLst/>
                <a:cxnLst>
                  <a:cxn ang="0">
                    <a:pos x="551" y="1051"/>
                  </a:cxn>
                  <a:cxn ang="0">
                    <a:pos x="7" y="954"/>
                  </a:cxn>
                  <a:cxn ang="0">
                    <a:pos x="0" y="942"/>
                  </a:cxn>
                  <a:cxn ang="0">
                    <a:pos x="188" y="422"/>
                  </a:cxn>
                  <a:cxn ang="0">
                    <a:pos x="544" y="0"/>
                  </a:cxn>
                  <a:cxn ang="0">
                    <a:pos x="551" y="0"/>
                  </a:cxn>
                  <a:cxn ang="0">
                    <a:pos x="558" y="0"/>
                  </a:cxn>
                  <a:cxn ang="0">
                    <a:pos x="914" y="422"/>
                  </a:cxn>
                  <a:cxn ang="0">
                    <a:pos x="1101" y="942"/>
                  </a:cxn>
                  <a:cxn ang="0">
                    <a:pos x="1094" y="954"/>
                  </a:cxn>
                  <a:cxn ang="0">
                    <a:pos x="551" y="1051"/>
                  </a:cxn>
                </a:cxnLst>
                <a:rect l="0" t="0" r="r" b="b"/>
                <a:pathLst>
                  <a:path w="1101" h="1051">
                    <a:moveTo>
                      <a:pt x="551" y="1051"/>
                    </a:moveTo>
                    <a:cubicBezTo>
                      <a:pt x="182" y="1051"/>
                      <a:pt x="24" y="964"/>
                      <a:pt x="7" y="954"/>
                    </a:cubicBezTo>
                    <a:cubicBezTo>
                      <a:pt x="5" y="951"/>
                      <a:pt x="2" y="945"/>
                      <a:pt x="0" y="942"/>
                    </a:cubicBezTo>
                    <a:cubicBezTo>
                      <a:pt x="0" y="922"/>
                      <a:pt x="4" y="742"/>
                      <a:pt x="188" y="422"/>
                    </a:cubicBezTo>
                    <a:cubicBezTo>
                      <a:pt x="372" y="103"/>
                      <a:pt x="527" y="10"/>
                      <a:pt x="544" y="0"/>
                    </a:cubicBezTo>
                    <a:cubicBezTo>
                      <a:pt x="545" y="0"/>
                      <a:pt x="548" y="0"/>
                      <a:pt x="551" y="0"/>
                    </a:cubicBezTo>
                    <a:cubicBezTo>
                      <a:pt x="554" y="0"/>
                      <a:pt x="556" y="0"/>
                      <a:pt x="558" y="0"/>
                    </a:cubicBezTo>
                    <a:cubicBezTo>
                      <a:pt x="575" y="10"/>
                      <a:pt x="729" y="103"/>
                      <a:pt x="914" y="422"/>
                    </a:cubicBezTo>
                    <a:cubicBezTo>
                      <a:pt x="1098" y="742"/>
                      <a:pt x="1101" y="922"/>
                      <a:pt x="1101" y="942"/>
                    </a:cubicBezTo>
                    <a:cubicBezTo>
                      <a:pt x="1100" y="945"/>
                      <a:pt x="1097" y="951"/>
                      <a:pt x="1094" y="954"/>
                    </a:cubicBezTo>
                    <a:cubicBezTo>
                      <a:pt x="1077" y="964"/>
                      <a:pt x="920" y="1051"/>
                      <a:pt x="551" y="1051"/>
                    </a:cubicBezTo>
                    <a:close/>
                  </a:path>
                </a:pathLst>
              </a:custGeom>
              <a:solidFill>
                <a:schemeClr val="accent1"/>
              </a:solidFill>
              <a:ln w="9525">
                <a:noFill/>
                <a:round/>
                <a:headEnd/>
                <a:tailEnd/>
              </a:ln>
            </p:spPr>
            <p:txBody>
              <a:bodyPr anchor="ctr"/>
              <a:lstStyle/>
              <a:p>
                <a:pPr algn="ctr"/>
                <a:endParaRPr sz="1013">
                  <a:latin typeface="+mn-lt"/>
                  <a:ea typeface="+mn-ea"/>
                  <a:cs typeface="+mn-ea"/>
                  <a:sym typeface="+mn-lt"/>
                </a:endParaRPr>
              </a:p>
            </p:txBody>
          </p:sp>
        </p:grpSp>
        <p:grpSp>
          <p:nvGrpSpPr>
            <p:cNvPr id="128" name="Group 202"/>
            <p:cNvGrpSpPr/>
            <p:nvPr/>
          </p:nvGrpSpPr>
          <p:grpSpPr>
            <a:xfrm>
              <a:off x="4461403" y="3684902"/>
              <a:ext cx="1294423" cy="1217224"/>
              <a:chOff x="3148013" y="3033713"/>
              <a:chExt cx="1144588" cy="1076325"/>
            </a:xfrm>
          </p:grpSpPr>
          <p:sp>
            <p:nvSpPr>
              <p:cNvPr id="135" name="Freeform: Shape 203"/>
              <p:cNvSpPr>
                <a:spLocks/>
              </p:cNvSpPr>
              <p:nvPr/>
            </p:nvSpPr>
            <p:spPr bwMode="auto">
              <a:xfrm>
                <a:off x="3148013" y="3033713"/>
                <a:ext cx="1144588" cy="1076325"/>
              </a:xfrm>
              <a:custGeom>
                <a:avLst/>
                <a:gdLst/>
                <a:ahLst/>
                <a:cxnLst>
                  <a:cxn ang="0">
                    <a:pos x="687" y="1203"/>
                  </a:cxn>
                  <a:cxn ang="0">
                    <a:pos x="605" y="1203"/>
                  </a:cxn>
                  <a:cxn ang="0">
                    <a:pos x="214" y="749"/>
                  </a:cxn>
                  <a:cxn ang="0">
                    <a:pos x="16" y="182"/>
                  </a:cxn>
                  <a:cxn ang="0">
                    <a:pos x="56" y="112"/>
                  </a:cxn>
                  <a:cxn ang="0">
                    <a:pos x="646" y="0"/>
                  </a:cxn>
                  <a:cxn ang="0">
                    <a:pos x="1235" y="112"/>
                  </a:cxn>
                  <a:cxn ang="0">
                    <a:pos x="1276" y="182"/>
                  </a:cxn>
                  <a:cxn ang="0">
                    <a:pos x="1078" y="749"/>
                  </a:cxn>
                  <a:cxn ang="0">
                    <a:pos x="687" y="1203"/>
                  </a:cxn>
                </a:cxnLst>
                <a:rect l="0" t="0" r="r" b="b"/>
                <a:pathLst>
                  <a:path w="1291" h="1214">
                    <a:moveTo>
                      <a:pt x="687" y="1203"/>
                    </a:moveTo>
                    <a:cubicBezTo>
                      <a:pt x="664" y="1214"/>
                      <a:pt x="627" y="1214"/>
                      <a:pt x="605" y="1203"/>
                    </a:cubicBezTo>
                    <a:cubicBezTo>
                      <a:pt x="605" y="1203"/>
                      <a:pt x="427" y="1118"/>
                      <a:pt x="214" y="749"/>
                    </a:cubicBezTo>
                    <a:cubicBezTo>
                      <a:pt x="0" y="379"/>
                      <a:pt x="16" y="182"/>
                      <a:pt x="16" y="182"/>
                    </a:cubicBezTo>
                    <a:cubicBezTo>
                      <a:pt x="18" y="158"/>
                      <a:pt x="36" y="126"/>
                      <a:pt x="56" y="112"/>
                    </a:cubicBezTo>
                    <a:cubicBezTo>
                      <a:pt x="56" y="112"/>
                      <a:pt x="219" y="0"/>
                      <a:pt x="646" y="0"/>
                    </a:cubicBezTo>
                    <a:cubicBezTo>
                      <a:pt x="1072" y="0"/>
                      <a:pt x="1235" y="112"/>
                      <a:pt x="1235" y="112"/>
                    </a:cubicBezTo>
                    <a:cubicBezTo>
                      <a:pt x="1256" y="126"/>
                      <a:pt x="1274" y="158"/>
                      <a:pt x="1276" y="182"/>
                    </a:cubicBezTo>
                    <a:cubicBezTo>
                      <a:pt x="1276" y="182"/>
                      <a:pt x="1291" y="379"/>
                      <a:pt x="1078" y="749"/>
                    </a:cubicBezTo>
                    <a:cubicBezTo>
                      <a:pt x="865" y="1118"/>
                      <a:pt x="687" y="1203"/>
                      <a:pt x="687" y="1203"/>
                    </a:cubicBezTo>
                    <a:close/>
                  </a:path>
                </a:pathLst>
              </a:custGeom>
              <a:noFill/>
              <a:ln w="9" cap="flat">
                <a:solidFill>
                  <a:srgbClr val="108887"/>
                </a:solidFill>
                <a:prstDash val="solid"/>
                <a:miter lim="800000"/>
                <a:headEnd/>
                <a:tailEnd/>
              </a:ln>
            </p:spPr>
            <p:txBody>
              <a:bodyPr anchor="ctr"/>
              <a:lstStyle/>
              <a:p>
                <a:pPr algn="ctr"/>
                <a:endParaRPr sz="1013">
                  <a:latin typeface="+mn-lt"/>
                  <a:ea typeface="+mn-ea"/>
                  <a:cs typeface="+mn-ea"/>
                  <a:sym typeface="+mn-lt"/>
                </a:endParaRPr>
              </a:p>
            </p:txBody>
          </p:sp>
          <p:sp>
            <p:nvSpPr>
              <p:cNvPr id="136" name="Freeform: Shape 204"/>
              <p:cNvSpPr>
                <a:spLocks/>
              </p:cNvSpPr>
              <p:nvPr/>
            </p:nvSpPr>
            <p:spPr bwMode="auto">
              <a:xfrm>
                <a:off x="3232150" y="3103563"/>
                <a:ext cx="976313" cy="931863"/>
              </a:xfrm>
              <a:custGeom>
                <a:avLst/>
                <a:gdLst/>
                <a:ahLst/>
                <a:cxnLst>
                  <a:cxn ang="0">
                    <a:pos x="551" y="1051"/>
                  </a:cxn>
                  <a:cxn ang="0">
                    <a:pos x="544" y="1051"/>
                  </a:cxn>
                  <a:cxn ang="0">
                    <a:pos x="188" y="629"/>
                  </a:cxn>
                  <a:cxn ang="0">
                    <a:pos x="0" y="109"/>
                  </a:cxn>
                  <a:cxn ang="0">
                    <a:pos x="7" y="97"/>
                  </a:cxn>
                  <a:cxn ang="0">
                    <a:pos x="551" y="0"/>
                  </a:cxn>
                  <a:cxn ang="0">
                    <a:pos x="1094" y="97"/>
                  </a:cxn>
                  <a:cxn ang="0">
                    <a:pos x="1101" y="109"/>
                  </a:cxn>
                  <a:cxn ang="0">
                    <a:pos x="914" y="629"/>
                  </a:cxn>
                  <a:cxn ang="0">
                    <a:pos x="558" y="1051"/>
                  </a:cxn>
                  <a:cxn ang="0">
                    <a:pos x="551" y="1051"/>
                  </a:cxn>
                </a:cxnLst>
                <a:rect l="0" t="0" r="r" b="b"/>
                <a:pathLst>
                  <a:path w="1101" h="1051">
                    <a:moveTo>
                      <a:pt x="551" y="1051"/>
                    </a:moveTo>
                    <a:cubicBezTo>
                      <a:pt x="548" y="1051"/>
                      <a:pt x="545" y="1051"/>
                      <a:pt x="544" y="1051"/>
                    </a:cubicBezTo>
                    <a:cubicBezTo>
                      <a:pt x="527" y="1041"/>
                      <a:pt x="372" y="948"/>
                      <a:pt x="188" y="629"/>
                    </a:cubicBezTo>
                    <a:cubicBezTo>
                      <a:pt x="0" y="303"/>
                      <a:pt x="0" y="124"/>
                      <a:pt x="0" y="109"/>
                    </a:cubicBezTo>
                    <a:cubicBezTo>
                      <a:pt x="1" y="106"/>
                      <a:pt x="5" y="100"/>
                      <a:pt x="7" y="97"/>
                    </a:cubicBezTo>
                    <a:cubicBezTo>
                      <a:pt x="24" y="87"/>
                      <a:pt x="182" y="0"/>
                      <a:pt x="551" y="0"/>
                    </a:cubicBezTo>
                    <a:cubicBezTo>
                      <a:pt x="919" y="0"/>
                      <a:pt x="1077" y="87"/>
                      <a:pt x="1094" y="97"/>
                    </a:cubicBezTo>
                    <a:cubicBezTo>
                      <a:pt x="1097" y="100"/>
                      <a:pt x="1100" y="106"/>
                      <a:pt x="1101" y="109"/>
                    </a:cubicBezTo>
                    <a:cubicBezTo>
                      <a:pt x="1101" y="129"/>
                      <a:pt x="1098" y="309"/>
                      <a:pt x="914" y="629"/>
                    </a:cubicBezTo>
                    <a:cubicBezTo>
                      <a:pt x="729" y="948"/>
                      <a:pt x="575" y="1041"/>
                      <a:pt x="558" y="1051"/>
                    </a:cubicBezTo>
                    <a:cubicBezTo>
                      <a:pt x="556" y="1051"/>
                      <a:pt x="554" y="1051"/>
                      <a:pt x="551" y="1051"/>
                    </a:cubicBezTo>
                    <a:close/>
                  </a:path>
                </a:pathLst>
              </a:custGeom>
              <a:solidFill>
                <a:schemeClr val="accent2"/>
              </a:solidFill>
              <a:ln w="9525">
                <a:noFill/>
                <a:round/>
                <a:headEnd/>
                <a:tailEnd/>
              </a:ln>
            </p:spPr>
            <p:txBody>
              <a:bodyPr anchor="ctr"/>
              <a:lstStyle/>
              <a:p>
                <a:pPr algn="ctr"/>
                <a:endParaRPr sz="1013">
                  <a:latin typeface="+mn-lt"/>
                  <a:ea typeface="+mn-ea"/>
                  <a:cs typeface="+mn-ea"/>
                  <a:sym typeface="+mn-lt"/>
                </a:endParaRPr>
              </a:p>
            </p:txBody>
          </p:sp>
        </p:grpSp>
        <p:sp>
          <p:nvSpPr>
            <p:cNvPr id="129" name="TextBox 211"/>
            <p:cNvSpPr txBox="1"/>
            <p:nvPr/>
          </p:nvSpPr>
          <p:spPr>
            <a:xfrm>
              <a:off x="5777887" y="2242592"/>
              <a:ext cx="584241" cy="511121"/>
            </a:xfrm>
            <a:prstGeom prst="rect">
              <a:avLst/>
            </a:prstGeom>
            <a:noFill/>
            <a:ln>
              <a:noFill/>
            </a:ln>
          </p:spPr>
          <p:txBody>
            <a:bodyPr wrap="none">
              <a:normAutofit lnSpcReduction="10000"/>
            </a:bodyPr>
            <a:lstStyle/>
            <a:p>
              <a:pPr algn="ctr"/>
              <a:r>
                <a:rPr lang="en-US" sz="1800" b="1" dirty="0">
                  <a:solidFill>
                    <a:schemeClr val="bg1"/>
                  </a:solidFill>
                  <a:latin typeface="+mn-lt"/>
                  <a:ea typeface="+mn-ea"/>
                  <a:cs typeface="+mn-ea"/>
                  <a:sym typeface="+mn-lt"/>
                </a:rPr>
                <a:t>01</a:t>
              </a:r>
            </a:p>
          </p:txBody>
        </p:sp>
        <p:sp>
          <p:nvSpPr>
            <p:cNvPr id="130" name="TextBox 212"/>
            <p:cNvSpPr txBox="1"/>
            <p:nvPr/>
          </p:nvSpPr>
          <p:spPr>
            <a:xfrm>
              <a:off x="6743766" y="2789872"/>
              <a:ext cx="584241" cy="511121"/>
            </a:xfrm>
            <a:prstGeom prst="rect">
              <a:avLst/>
            </a:prstGeom>
            <a:noFill/>
            <a:ln>
              <a:noFill/>
            </a:ln>
          </p:spPr>
          <p:txBody>
            <a:bodyPr wrap="none">
              <a:normAutofit lnSpcReduction="10000"/>
            </a:bodyPr>
            <a:lstStyle/>
            <a:p>
              <a:pPr algn="ctr"/>
              <a:r>
                <a:rPr lang="en-US" sz="1800" b="1" dirty="0">
                  <a:solidFill>
                    <a:schemeClr val="bg1"/>
                  </a:solidFill>
                  <a:latin typeface="+mn-lt"/>
                  <a:ea typeface="+mn-ea"/>
                  <a:cs typeface="+mn-ea"/>
                  <a:sym typeface="+mn-lt"/>
                </a:rPr>
                <a:t>02</a:t>
              </a:r>
            </a:p>
          </p:txBody>
        </p:sp>
        <p:sp>
          <p:nvSpPr>
            <p:cNvPr id="131" name="TextBox 213"/>
            <p:cNvSpPr txBox="1"/>
            <p:nvPr/>
          </p:nvSpPr>
          <p:spPr>
            <a:xfrm>
              <a:off x="6745560" y="3919860"/>
              <a:ext cx="584241" cy="511121"/>
            </a:xfrm>
            <a:prstGeom prst="rect">
              <a:avLst/>
            </a:prstGeom>
            <a:noFill/>
            <a:ln>
              <a:noFill/>
            </a:ln>
          </p:spPr>
          <p:txBody>
            <a:bodyPr wrap="none">
              <a:normAutofit lnSpcReduction="10000"/>
            </a:bodyPr>
            <a:lstStyle/>
            <a:p>
              <a:pPr algn="ctr"/>
              <a:r>
                <a:rPr lang="en-US" sz="1800" b="1" dirty="0">
                  <a:solidFill>
                    <a:schemeClr val="bg1"/>
                  </a:solidFill>
                  <a:latin typeface="+mn-lt"/>
                  <a:ea typeface="+mn-ea"/>
                  <a:cs typeface="+mn-ea"/>
                  <a:sym typeface="+mn-lt"/>
                </a:rPr>
                <a:t>03</a:t>
              </a:r>
            </a:p>
          </p:txBody>
        </p:sp>
        <p:sp>
          <p:nvSpPr>
            <p:cNvPr id="132" name="TextBox 214"/>
            <p:cNvSpPr txBox="1"/>
            <p:nvPr/>
          </p:nvSpPr>
          <p:spPr>
            <a:xfrm>
              <a:off x="5782375" y="4444085"/>
              <a:ext cx="584241" cy="511121"/>
            </a:xfrm>
            <a:prstGeom prst="rect">
              <a:avLst/>
            </a:prstGeom>
            <a:noFill/>
            <a:ln>
              <a:noFill/>
            </a:ln>
          </p:spPr>
          <p:txBody>
            <a:bodyPr wrap="none">
              <a:normAutofit lnSpcReduction="10000"/>
            </a:bodyPr>
            <a:lstStyle/>
            <a:p>
              <a:pPr algn="ctr"/>
              <a:r>
                <a:rPr lang="en-US" sz="1800" b="1" dirty="0">
                  <a:solidFill>
                    <a:schemeClr val="bg1"/>
                  </a:solidFill>
                  <a:latin typeface="+mn-lt"/>
                  <a:ea typeface="+mn-ea"/>
                  <a:cs typeface="+mn-ea"/>
                  <a:sym typeface="+mn-lt"/>
                </a:rPr>
                <a:t>04</a:t>
              </a:r>
            </a:p>
          </p:txBody>
        </p:sp>
        <p:sp>
          <p:nvSpPr>
            <p:cNvPr id="133" name="TextBox 215"/>
            <p:cNvSpPr txBox="1"/>
            <p:nvPr/>
          </p:nvSpPr>
          <p:spPr>
            <a:xfrm>
              <a:off x="4816495" y="3919860"/>
              <a:ext cx="584241" cy="511121"/>
            </a:xfrm>
            <a:prstGeom prst="rect">
              <a:avLst/>
            </a:prstGeom>
            <a:noFill/>
            <a:ln>
              <a:noFill/>
            </a:ln>
          </p:spPr>
          <p:txBody>
            <a:bodyPr wrap="none">
              <a:normAutofit lnSpcReduction="10000"/>
            </a:bodyPr>
            <a:lstStyle/>
            <a:p>
              <a:pPr algn="ctr"/>
              <a:r>
                <a:rPr lang="en-US" sz="1800" b="1" dirty="0">
                  <a:solidFill>
                    <a:schemeClr val="bg1"/>
                  </a:solidFill>
                  <a:latin typeface="+mn-lt"/>
                  <a:ea typeface="+mn-ea"/>
                  <a:cs typeface="+mn-ea"/>
                  <a:sym typeface="+mn-lt"/>
                </a:rPr>
                <a:t>05</a:t>
              </a:r>
            </a:p>
          </p:txBody>
        </p:sp>
        <p:sp>
          <p:nvSpPr>
            <p:cNvPr id="134" name="TextBox 216"/>
            <p:cNvSpPr txBox="1"/>
            <p:nvPr/>
          </p:nvSpPr>
          <p:spPr>
            <a:xfrm>
              <a:off x="4814699" y="2789870"/>
              <a:ext cx="584241" cy="511121"/>
            </a:xfrm>
            <a:prstGeom prst="rect">
              <a:avLst/>
            </a:prstGeom>
            <a:noFill/>
            <a:ln>
              <a:noFill/>
            </a:ln>
          </p:spPr>
          <p:txBody>
            <a:bodyPr wrap="none">
              <a:normAutofit lnSpcReduction="10000"/>
            </a:bodyPr>
            <a:lstStyle/>
            <a:p>
              <a:pPr algn="ctr"/>
              <a:r>
                <a:rPr lang="en-US" sz="1800" b="1" dirty="0">
                  <a:solidFill>
                    <a:schemeClr val="bg1"/>
                  </a:solidFill>
                  <a:latin typeface="+mn-lt"/>
                  <a:ea typeface="+mn-ea"/>
                  <a:cs typeface="+mn-ea"/>
                  <a:sym typeface="+mn-lt"/>
                </a:rPr>
                <a:t>06</a:t>
              </a:r>
            </a:p>
          </p:txBody>
        </p:sp>
      </p:grpSp>
      <p:grpSp>
        <p:nvGrpSpPr>
          <p:cNvPr id="147" name="组合 146"/>
          <p:cNvGrpSpPr/>
          <p:nvPr/>
        </p:nvGrpSpPr>
        <p:grpSpPr>
          <a:xfrm>
            <a:off x="5861639" y="1420419"/>
            <a:ext cx="2310813" cy="694031"/>
            <a:chOff x="7483988" y="3351398"/>
            <a:chExt cx="3081084" cy="925373"/>
          </a:xfrm>
        </p:grpSpPr>
        <p:sp>
          <p:nvSpPr>
            <p:cNvPr id="148" name="矩形 147"/>
            <p:cNvSpPr/>
            <p:nvPr/>
          </p:nvSpPr>
          <p:spPr>
            <a:xfrm>
              <a:off x="7483990" y="3732520"/>
              <a:ext cx="3081082" cy="54425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900" dirty="0">
                  <a:solidFill>
                    <a:schemeClr val="tx1">
                      <a:lumMod val="75000"/>
                      <a:lumOff val="25000"/>
                    </a:schemeClr>
                  </a:solidFill>
                  <a:cs typeface="+mn-ea"/>
                  <a:sym typeface="+mn-lt"/>
                </a:rPr>
                <a:t>Users can present on a projector or computer or print a presentation into film.</a:t>
              </a:r>
            </a:p>
          </p:txBody>
        </p:sp>
        <p:sp>
          <p:nvSpPr>
            <p:cNvPr id="149" name="矩形 148"/>
            <p:cNvSpPr/>
            <p:nvPr/>
          </p:nvSpPr>
          <p:spPr>
            <a:xfrm>
              <a:off x="7483988" y="3351398"/>
              <a:ext cx="3081082" cy="455766"/>
            </a:xfrm>
            <a:prstGeom prst="rect">
              <a:avLst/>
            </a:prstGeom>
            <a:ln>
              <a:noFill/>
            </a:ln>
          </p:spPr>
          <p:txBody>
            <a:bodyPr wrap="square">
              <a:spAutoFit/>
              <a:scene3d>
                <a:camera prst="orthographicFront"/>
                <a:lightRig rig="threePt" dir="t"/>
              </a:scene3d>
              <a:sp3d contourW="12700"/>
            </a:bodyPr>
            <a:lstStyle/>
            <a:p>
              <a:pPr>
                <a:lnSpc>
                  <a:spcPct val="120000"/>
                </a:lnSpc>
              </a:pPr>
              <a:r>
                <a:rPr lang="zh-CN" altLang="en-US" sz="1500" b="1" dirty="0">
                  <a:solidFill>
                    <a:srgbClr val="C80A2A"/>
                  </a:solidFill>
                  <a:latin typeface="+mn-lt"/>
                  <a:ea typeface="+mn-ea"/>
                  <a:cs typeface="+mn-ea"/>
                  <a:sym typeface="+mn-lt"/>
                </a:rPr>
                <a:t>The item charge.</a:t>
              </a:r>
            </a:p>
          </p:txBody>
        </p:sp>
      </p:grpSp>
      <p:grpSp>
        <p:nvGrpSpPr>
          <p:cNvPr id="150" name="组合 149"/>
          <p:cNvGrpSpPr/>
          <p:nvPr/>
        </p:nvGrpSpPr>
        <p:grpSpPr>
          <a:xfrm>
            <a:off x="5861639" y="2428528"/>
            <a:ext cx="2599587" cy="727553"/>
            <a:chOff x="7483988" y="3306699"/>
            <a:chExt cx="3466116" cy="970070"/>
          </a:xfrm>
        </p:grpSpPr>
        <p:sp>
          <p:nvSpPr>
            <p:cNvPr id="151" name="矩形 150"/>
            <p:cNvSpPr/>
            <p:nvPr/>
          </p:nvSpPr>
          <p:spPr>
            <a:xfrm>
              <a:off x="7483990" y="3732518"/>
              <a:ext cx="3081082" cy="54425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900" dirty="0">
                  <a:solidFill>
                    <a:schemeClr val="tx1">
                      <a:lumMod val="75000"/>
                      <a:lumOff val="25000"/>
                    </a:schemeClr>
                  </a:solidFill>
                  <a:cs typeface="+mn-ea"/>
                  <a:sym typeface="+mn-lt"/>
                </a:rPr>
                <a:t>Users can present on a projector or computer or print a presentation into film.</a:t>
              </a:r>
            </a:p>
          </p:txBody>
        </p:sp>
        <p:sp>
          <p:nvSpPr>
            <p:cNvPr id="152" name="矩形 151"/>
            <p:cNvSpPr/>
            <p:nvPr/>
          </p:nvSpPr>
          <p:spPr>
            <a:xfrm>
              <a:off x="7483988" y="3306699"/>
              <a:ext cx="3466116" cy="455766"/>
            </a:xfrm>
            <a:prstGeom prst="rect">
              <a:avLst/>
            </a:prstGeom>
            <a:ln>
              <a:noFill/>
            </a:ln>
          </p:spPr>
          <p:txBody>
            <a:bodyPr wrap="square">
              <a:spAutoFit/>
              <a:scene3d>
                <a:camera prst="orthographicFront"/>
                <a:lightRig rig="threePt" dir="t"/>
              </a:scene3d>
              <a:sp3d contourW="12700"/>
            </a:bodyPr>
            <a:lstStyle/>
            <a:p>
              <a:pPr>
                <a:lnSpc>
                  <a:spcPct val="120000"/>
                </a:lnSpc>
              </a:pPr>
              <a:r>
                <a:rPr lang="zh-CN" altLang="en-US" sz="1500" b="1" dirty="0">
                  <a:solidFill>
                    <a:srgbClr val="C80A2A"/>
                  </a:solidFill>
                  <a:latin typeface="+mn-lt"/>
                  <a:ea typeface="+mn-ea"/>
                  <a:cs typeface="+mn-ea"/>
                  <a:sym typeface="+mn-lt"/>
                </a:rPr>
                <a:t>The cost of the show.</a:t>
              </a:r>
            </a:p>
          </p:txBody>
        </p:sp>
      </p:grpSp>
      <p:grpSp>
        <p:nvGrpSpPr>
          <p:cNvPr id="153" name="组合 152"/>
          <p:cNvGrpSpPr/>
          <p:nvPr/>
        </p:nvGrpSpPr>
        <p:grpSpPr>
          <a:xfrm>
            <a:off x="5861639" y="3508651"/>
            <a:ext cx="2599587" cy="689068"/>
            <a:chOff x="7483988" y="3358014"/>
            <a:chExt cx="3466116" cy="918756"/>
          </a:xfrm>
        </p:grpSpPr>
        <p:sp>
          <p:nvSpPr>
            <p:cNvPr id="154" name="矩形 153"/>
            <p:cNvSpPr/>
            <p:nvPr/>
          </p:nvSpPr>
          <p:spPr>
            <a:xfrm>
              <a:off x="7483990" y="3732519"/>
              <a:ext cx="3081082" cy="54425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900" dirty="0">
                  <a:solidFill>
                    <a:schemeClr val="tx1">
                      <a:lumMod val="75000"/>
                      <a:lumOff val="25000"/>
                    </a:schemeClr>
                  </a:solidFill>
                  <a:cs typeface="+mn-ea"/>
                  <a:sym typeface="+mn-lt"/>
                </a:rPr>
                <a:t>Users can present on a projector or computer or print a presentation into film.</a:t>
              </a:r>
            </a:p>
          </p:txBody>
        </p:sp>
        <p:sp>
          <p:nvSpPr>
            <p:cNvPr id="155" name="矩形 154"/>
            <p:cNvSpPr/>
            <p:nvPr/>
          </p:nvSpPr>
          <p:spPr>
            <a:xfrm>
              <a:off x="7483988" y="3358014"/>
              <a:ext cx="3466116" cy="455766"/>
            </a:xfrm>
            <a:prstGeom prst="rect">
              <a:avLst/>
            </a:prstGeom>
            <a:ln>
              <a:noFill/>
            </a:ln>
          </p:spPr>
          <p:txBody>
            <a:bodyPr wrap="square">
              <a:spAutoFit/>
              <a:scene3d>
                <a:camera prst="orthographicFront"/>
                <a:lightRig rig="threePt" dir="t"/>
              </a:scene3d>
              <a:sp3d contourW="12700"/>
            </a:bodyPr>
            <a:lstStyle/>
            <a:p>
              <a:pPr>
                <a:lnSpc>
                  <a:spcPct val="120000"/>
                </a:lnSpc>
              </a:pPr>
              <a:r>
                <a:rPr lang="zh-CN" altLang="en-US" sz="1500" b="1" dirty="0">
                  <a:solidFill>
                    <a:srgbClr val="C80A2A"/>
                  </a:solidFill>
                  <a:latin typeface="+mn-lt"/>
                  <a:ea typeface="+mn-ea"/>
                  <a:cs typeface="+mn-ea"/>
                  <a:sym typeface="+mn-lt"/>
                </a:rPr>
                <a:t>Personnel costs.</a:t>
              </a:r>
            </a:p>
          </p:txBody>
        </p:sp>
      </p:grpSp>
      <p:grpSp>
        <p:nvGrpSpPr>
          <p:cNvPr id="156" name="组合 155"/>
          <p:cNvGrpSpPr/>
          <p:nvPr/>
        </p:nvGrpSpPr>
        <p:grpSpPr>
          <a:xfrm>
            <a:off x="1019599" y="1348412"/>
            <a:ext cx="2310812" cy="766039"/>
            <a:chOff x="7483990" y="3255386"/>
            <a:chExt cx="3081082" cy="1021383"/>
          </a:xfrm>
        </p:grpSpPr>
        <p:sp>
          <p:nvSpPr>
            <p:cNvPr id="157" name="矩形 156"/>
            <p:cNvSpPr/>
            <p:nvPr/>
          </p:nvSpPr>
          <p:spPr>
            <a:xfrm>
              <a:off x="7483990" y="3732518"/>
              <a:ext cx="3081082" cy="54425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900" dirty="0">
                  <a:solidFill>
                    <a:schemeClr val="tx1">
                      <a:lumMod val="75000"/>
                      <a:lumOff val="25000"/>
                    </a:schemeClr>
                  </a:solidFill>
                  <a:cs typeface="+mn-ea"/>
                  <a:sym typeface="+mn-lt"/>
                </a:rPr>
                <a:t>Users can present on a projector or computer or print a presentation into film.</a:t>
              </a:r>
            </a:p>
          </p:txBody>
        </p:sp>
        <p:sp>
          <p:nvSpPr>
            <p:cNvPr id="158" name="矩形 157"/>
            <p:cNvSpPr/>
            <p:nvPr/>
          </p:nvSpPr>
          <p:spPr>
            <a:xfrm>
              <a:off x="7709082" y="3255386"/>
              <a:ext cx="2855990" cy="45576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500" b="1" dirty="0">
                  <a:solidFill>
                    <a:srgbClr val="C80A2A"/>
                  </a:solidFill>
                  <a:cs typeface="+mn-ea"/>
                  <a:sym typeface="+mn-lt"/>
                </a:rPr>
                <a:t>Advertising costs.</a:t>
              </a:r>
            </a:p>
          </p:txBody>
        </p:sp>
      </p:grpSp>
      <p:grpSp>
        <p:nvGrpSpPr>
          <p:cNvPr id="159" name="组合 158"/>
          <p:cNvGrpSpPr/>
          <p:nvPr/>
        </p:nvGrpSpPr>
        <p:grpSpPr>
          <a:xfrm>
            <a:off x="1019599" y="2500538"/>
            <a:ext cx="2310812" cy="655545"/>
            <a:chOff x="7483990" y="3402711"/>
            <a:chExt cx="3081082" cy="874059"/>
          </a:xfrm>
        </p:grpSpPr>
        <p:sp>
          <p:nvSpPr>
            <p:cNvPr id="160" name="矩形 159"/>
            <p:cNvSpPr/>
            <p:nvPr/>
          </p:nvSpPr>
          <p:spPr>
            <a:xfrm>
              <a:off x="7483990" y="3732519"/>
              <a:ext cx="3081082" cy="54425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900" dirty="0">
                  <a:solidFill>
                    <a:schemeClr val="tx1">
                      <a:lumMod val="75000"/>
                      <a:lumOff val="25000"/>
                    </a:schemeClr>
                  </a:solidFill>
                  <a:cs typeface="+mn-ea"/>
                  <a:sym typeface="+mn-lt"/>
                </a:rPr>
                <a:t>Users can present on a projector or computer or print a presentation into film.</a:t>
              </a:r>
            </a:p>
          </p:txBody>
        </p:sp>
        <p:sp>
          <p:nvSpPr>
            <p:cNvPr id="161" name="矩形 160"/>
            <p:cNvSpPr/>
            <p:nvPr/>
          </p:nvSpPr>
          <p:spPr>
            <a:xfrm>
              <a:off x="8514520" y="3402711"/>
              <a:ext cx="2050552" cy="455766"/>
            </a:xfrm>
            <a:prstGeom prst="rect">
              <a:avLst/>
            </a:prstGeom>
            <a:ln>
              <a:noFill/>
            </a:ln>
          </p:spPr>
          <p:txBody>
            <a:bodyPr wrap="square">
              <a:spAutoFit/>
              <a:scene3d>
                <a:camera prst="orthographicFront"/>
                <a:lightRig rig="threePt" dir="t"/>
              </a:scene3d>
              <a:sp3d contourW="12700"/>
            </a:bodyPr>
            <a:lstStyle/>
            <a:p>
              <a:pPr algn="r">
                <a:lnSpc>
                  <a:spcPct val="120000"/>
                </a:lnSpc>
              </a:pPr>
              <a:r>
                <a:rPr lang="zh-CN" altLang="en-US" sz="1500" b="1" dirty="0">
                  <a:solidFill>
                    <a:srgbClr val="C80A2A"/>
                  </a:solidFill>
                  <a:latin typeface="+mn-lt"/>
                  <a:ea typeface="+mn-ea"/>
                  <a:cs typeface="+mn-ea"/>
                  <a:sym typeface="+mn-lt"/>
                </a:rPr>
                <a:t>Cost of rental.</a:t>
              </a:r>
            </a:p>
          </p:txBody>
        </p:sp>
      </p:grpSp>
      <p:grpSp>
        <p:nvGrpSpPr>
          <p:cNvPr id="162" name="组合 161"/>
          <p:cNvGrpSpPr/>
          <p:nvPr/>
        </p:nvGrpSpPr>
        <p:grpSpPr>
          <a:xfrm>
            <a:off x="1019599" y="3508651"/>
            <a:ext cx="2310812" cy="689068"/>
            <a:chOff x="7483990" y="3358014"/>
            <a:chExt cx="3081082" cy="918756"/>
          </a:xfrm>
        </p:grpSpPr>
        <p:sp>
          <p:nvSpPr>
            <p:cNvPr id="163" name="矩形 162"/>
            <p:cNvSpPr/>
            <p:nvPr/>
          </p:nvSpPr>
          <p:spPr>
            <a:xfrm>
              <a:off x="7483990" y="3732519"/>
              <a:ext cx="3081082" cy="54425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900" dirty="0">
                  <a:solidFill>
                    <a:schemeClr val="tx1">
                      <a:lumMod val="75000"/>
                      <a:lumOff val="25000"/>
                    </a:schemeClr>
                  </a:solidFill>
                  <a:cs typeface="+mn-ea"/>
                  <a:sym typeface="+mn-lt"/>
                </a:rPr>
                <a:t>Users can present on a projector or computer or print a presentation into film.</a:t>
              </a:r>
            </a:p>
          </p:txBody>
        </p:sp>
        <p:sp>
          <p:nvSpPr>
            <p:cNvPr id="164" name="矩形 163"/>
            <p:cNvSpPr/>
            <p:nvPr/>
          </p:nvSpPr>
          <p:spPr>
            <a:xfrm>
              <a:off x="8514520" y="3358014"/>
              <a:ext cx="2050552" cy="455766"/>
            </a:xfrm>
            <a:prstGeom prst="rect">
              <a:avLst/>
            </a:prstGeom>
            <a:ln>
              <a:noFill/>
            </a:ln>
          </p:spPr>
          <p:txBody>
            <a:bodyPr wrap="square">
              <a:spAutoFit/>
              <a:scene3d>
                <a:camera prst="orthographicFront"/>
                <a:lightRig rig="threePt" dir="t"/>
              </a:scene3d>
              <a:sp3d contourW="12700"/>
            </a:bodyPr>
            <a:lstStyle/>
            <a:p>
              <a:pPr algn="r">
                <a:lnSpc>
                  <a:spcPct val="120000"/>
                </a:lnSpc>
              </a:pPr>
              <a:r>
                <a:rPr lang="zh-CN" altLang="en-US" sz="1500" b="1" dirty="0">
                  <a:solidFill>
                    <a:srgbClr val="C80A2A"/>
                  </a:solidFill>
                  <a:latin typeface="+mn-lt"/>
                  <a:ea typeface="+mn-ea"/>
                  <a:cs typeface="+mn-ea"/>
                  <a:sym typeface="+mn-lt"/>
                </a:rPr>
                <a:t>Guest fees.</a:t>
              </a:r>
            </a:p>
          </p:txBody>
        </p:sp>
      </p:grpSp>
    </p:spTree>
    <p:extLst>
      <p:ext uri="{BB962C8B-B14F-4D97-AF65-F5344CB8AC3E}">
        <p14:creationId xmlns:p14="http://schemas.microsoft.com/office/powerpoint/2010/main" val="8837339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 calcmode="lin" valueType="num">
                                      <p:cBhvr>
                                        <p:cTn id="7" dur="1000" fill="hold"/>
                                        <p:tgtEl>
                                          <p:spTgt spid="122"/>
                                        </p:tgtEl>
                                        <p:attrNameLst>
                                          <p:attrName>ppt_w</p:attrName>
                                        </p:attrNameLst>
                                      </p:cBhvr>
                                      <p:tavLst>
                                        <p:tav tm="0">
                                          <p:val>
                                            <p:fltVal val="0"/>
                                          </p:val>
                                        </p:tav>
                                        <p:tav tm="100000">
                                          <p:val>
                                            <p:strVal val="#ppt_w"/>
                                          </p:val>
                                        </p:tav>
                                      </p:tavLst>
                                    </p:anim>
                                    <p:anim calcmode="lin" valueType="num">
                                      <p:cBhvr>
                                        <p:cTn id="8" dur="1000" fill="hold"/>
                                        <p:tgtEl>
                                          <p:spTgt spid="122"/>
                                        </p:tgtEl>
                                        <p:attrNameLst>
                                          <p:attrName>ppt_h</p:attrName>
                                        </p:attrNameLst>
                                      </p:cBhvr>
                                      <p:tavLst>
                                        <p:tav tm="0">
                                          <p:val>
                                            <p:fltVal val="0"/>
                                          </p:val>
                                        </p:tav>
                                        <p:tav tm="100000">
                                          <p:val>
                                            <p:strVal val="#ppt_h"/>
                                          </p:val>
                                        </p:tav>
                                      </p:tavLst>
                                    </p:anim>
                                    <p:anim calcmode="lin" valueType="num">
                                      <p:cBhvr>
                                        <p:cTn id="9" dur="1000" fill="hold"/>
                                        <p:tgtEl>
                                          <p:spTgt spid="122"/>
                                        </p:tgtEl>
                                        <p:attrNameLst>
                                          <p:attrName>style.rotation</p:attrName>
                                        </p:attrNameLst>
                                      </p:cBhvr>
                                      <p:tavLst>
                                        <p:tav tm="0">
                                          <p:val>
                                            <p:fltVal val="90"/>
                                          </p:val>
                                        </p:tav>
                                        <p:tav tm="100000">
                                          <p:val>
                                            <p:fltVal val="0"/>
                                          </p:val>
                                        </p:tav>
                                      </p:tavLst>
                                    </p:anim>
                                    <p:animEffect transition="in" filter="fade">
                                      <p:cBhvr>
                                        <p:cTn id="10" dur="1000"/>
                                        <p:tgtEl>
                                          <p:spTgt spid="122"/>
                                        </p:tgtEl>
                                      </p:cBhvr>
                                    </p:animEffect>
                                  </p:childTnLst>
                                </p:cTn>
                              </p:par>
                            </p:childTnLst>
                          </p:cTn>
                        </p:par>
                        <p:par>
                          <p:cTn id="11" fill="hold">
                            <p:stCondLst>
                              <p:cond delay="1000"/>
                            </p:stCondLst>
                            <p:childTnLst>
                              <p:par>
                                <p:cTn id="12" presetID="12" presetClass="entr" presetSubtype="2" fill="hold" nodeType="afterEffect">
                                  <p:stCondLst>
                                    <p:cond delay="0"/>
                                  </p:stCondLst>
                                  <p:childTnLst>
                                    <p:set>
                                      <p:cBhvr>
                                        <p:cTn id="13" dur="1" fill="hold">
                                          <p:stCondLst>
                                            <p:cond delay="0"/>
                                          </p:stCondLst>
                                        </p:cTn>
                                        <p:tgtEl>
                                          <p:spTgt spid="156"/>
                                        </p:tgtEl>
                                        <p:attrNameLst>
                                          <p:attrName>style.visibility</p:attrName>
                                        </p:attrNameLst>
                                      </p:cBhvr>
                                      <p:to>
                                        <p:strVal val="visible"/>
                                      </p:to>
                                    </p:set>
                                    <p:anim calcmode="lin" valueType="num">
                                      <p:cBhvr additive="base">
                                        <p:cTn id="14" dur="500"/>
                                        <p:tgtEl>
                                          <p:spTgt spid="156"/>
                                        </p:tgtEl>
                                        <p:attrNameLst>
                                          <p:attrName>ppt_x</p:attrName>
                                        </p:attrNameLst>
                                      </p:cBhvr>
                                      <p:tavLst>
                                        <p:tav tm="0">
                                          <p:val>
                                            <p:strVal val="#ppt_x+#ppt_w*1.125000"/>
                                          </p:val>
                                        </p:tav>
                                        <p:tav tm="100000">
                                          <p:val>
                                            <p:strVal val="#ppt_x"/>
                                          </p:val>
                                        </p:tav>
                                      </p:tavLst>
                                    </p:anim>
                                    <p:animEffect transition="in" filter="wipe(left)">
                                      <p:cBhvr>
                                        <p:cTn id="15" dur="500"/>
                                        <p:tgtEl>
                                          <p:spTgt spid="156"/>
                                        </p:tgtEl>
                                      </p:cBhvr>
                                    </p:animEffect>
                                  </p:childTnLst>
                                </p:cTn>
                              </p:par>
                            </p:childTnLst>
                          </p:cTn>
                        </p:par>
                        <p:par>
                          <p:cTn id="16" fill="hold">
                            <p:stCondLst>
                              <p:cond delay="1500"/>
                            </p:stCondLst>
                            <p:childTnLst>
                              <p:par>
                                <p:cTn id="17" presetID="12" presetClass="entr" presetSubtype="2" fill="hold" nodeType="afterEffect">
                                  <p:stCondLst>
                                    <p:cond delay="0"/>
                                  </p:stCondLst>
                                  <p:childTnLst>
                                    <p:set>
                                      <p:cBhvr>
                                        <p:cTn id="18" dur="1" fill="hold">
                                          <p:stCondLst>
                                            <p:cond delay="0"/>
                                          </p:stCondLst>
                                        </p:cTn>
                                        <p:tgtEl>
                                          <p:spTgt spid="159"/>
                                        </p:tgtEl>
                                        <p:attrNameLst>
                                          <p:attrName>style.visibility</p:attrName>
                                        </p:attrNameLst>
                                      </p:cBhvr>
                                      <p:to>
                                        <p:strVal val="visible"/>
                                      </p:to>
                                    </p:set>
                                    <p:anim calcmode="lin" valueType="num">
                                      <p:cBhvr additive="base">
                                        <p:cTn id="19" dur="500"/>
                                        <p:tgtEl>
                                          <p:spTgt spid="159"/>
                                        </p:tgtEl>
                                        <p:attrNameLst>
                                          <p:attrName>ppt_x</p:attrName>
                                        </p:attrNameLst>
                                      </p:cBhvr>
                                      <p:tavLst>
                                        <p:tav tm="0">
                                          <p:val>
                                            <p:strVal val="#ppt_x+#ppt_w*1.125000"/>
                                          </p:val>
                                        </p:tav>
                                        <p:tav tm="100000">
                                          <p:val>
                                            <p:strVal val="#ppt_x"/>
                                          </p:val>
                                        </p:tav>
                                      </p:tavLst>
                                    </p:anim>
                                    <p:animEffect transition="in" filter="wipe(left)">
                                      <p:cBhvr>
                                        <p:cTn id="20" dur="500"/>
                                        <p:tgtEl>
                                          <p:spTgt spid="159"/>
                                        </p:tgtEl>
                                      </p:cBhvr>
                                    </p:animEffect>
                                  </p:childTnLst>
                                </p:cTn>
                              </p:par>
                            </p:childTnLst>
                          </p:cTn>
                        </p:par>
                        <p:par>
                          <p:cTn id="21" fill="hold">
                            <p:stCondLst>
                              <p:cond delay="2000"/>
                            </p:stCondLst>
                            <p:childTnLst>
                              <p:par>
                                <p:cTn id="22" presetID="12" presetClass="entr" presetSubtype="2" fill="hold" nodeType="afterEffect">
                                  <p:stCondLst>
                                    <p:cond delay="0"/>
                                  </p:stCondLst>
                                  <p:childTnLst>
                                    <p:set>
                                      <p:cBhvr>
                                        <p:cTn id="23" dur="1" fill="hold">
                                          <p:stCondLst>
                                            <p:cond delay="0"/>
                                          </p:stCondLst>
                                        </p:cTn>
                                        <p:tgtEl>
                                          <p:spTgt spid="162"/>
                                        </p:tgtEl>
                                        <p:attrNameLst>
                                          <p:attrName>style.visibility</p:attrName>
                                        </p:attrNameLst>
                                      </p:cBhvr>
                                      <p:to>
                                        <p:strVal val="visible"/>
                                      </p:to>
                                    </p:set>
                                    <p:anim calcmode="lin" valueType="num">
                                      <p:cBhvr additive="base">
                                        <p:cTn id="24" dur="500"/>
                                        <p:tgtEl>
                                          <p:spTgt spid="162"/>
                                        </p:tgtEl>
                                        <p:attrNameLst>
                                          <p:attrName>ppt_x</p:attrName>
                                        </p:attrNameLst>
                                      </p:cBhvr>
                                      <p:tavLst>
                                        <p:tav tm="0">
                                          <p:val>
                                            <p:strVal val="#ppt_x+#ppt_w*1.125000"/>
                                          </p:val>
                                        </p:tav>
                                        <p:tav tm="100000">
                                          <p:val>
                                            <p:strVal val="#ppt_x"/>
                                          </p:val>
                                        </p:tav>
                                      </p:tavLst>
                                    </p:anim>
                                    <p:animEffect transition="in" filter="wipe(left)">
                                      <p:cBhvr>
                                        <p:cTn id="25" dur="500"/>
                                        <p:tgtEl>
                                          <p:spTgt spid="162"/>
                                        </p:tgtEl>
                                      </p:cBhvr>
                                    </p:animEffect>
                                  </p:childTnLst>
                                </p:cTn>
                              </p:par>
                            </p:childTnLst>
                          </p:cTn>
                        </p:par>
                        <p:par>
                          <p:cTn id="26" fill="hold">
                            <p:stCondLst>
                              <p:cond delay="2500"/>
                            </p:stCondLst>
                            <p:childTnLst>
                              <p:par>
                                <p:cTn id="27" presetID="12" presetClass="entr" presetSubtype="8" fill="hold" nodeType="afterEffect">
                                  <p:stCondLst>
                                    <p:cond delay="0"/>
                                  </p:stCondLst>
                                  <p:childTnLst>
                                    <p:set>
                                      <p:cBhvr>
                                        <p:cTn id="28" dur="1" fill="hold">
                                          <p:stCondLst>
                                            <p:cond delay="0"/>
                                          </p:stCondLst>
                                        </p:cTn>
                                        <p:tgtEl>
                                          <p:spTgt spid="147"/>
                                        </p:tgtEl>
                                        <p:attrNameLst>
                                          <p:attrName>style.visibility</p:attrName>
                                        </p:attrNameLst>
                                      </p:cBhvr>
                                      <p:to>
                                        <p:strVal val="visible"/>
                                      </p:to>
                                    </p:set>
                                    <p:anim calcmode="lin" valueType="num">
                                      <p:cBhvr additive="base">
                                        <p:cTn id="29" dur="500"/>
                                        <p:tgtEl>
                                          <p:spTgt spid="147"/>
                                        </p:tgtEl>
                                        <p:attrNameLst>
                                          <p:attrName>ppt_x</p:attrName>
                                        </p:attrNameLst>
                                      </p:cBhvr>
                                      <p:tavLst>
                                        <p:tav tm="0">
                                          <p:val>
                                            <p:strVal val="#ppt_x-#ppt_w*1.125000"/>
                                          </p:val>
                                        </p:tav>
                                        <p:tav tm="100000">
                                          <p:val>
                                            <p:strVal val="#ppt_x"/>
                                          </p:val>
                                        </p:tav>
                                      </p:tavLst>
                                    </p:anim>
                                    <p:animEffect transition="in" filter="wipe(right)">
                                      <p:cBhvr>
                                        <p:cTn id="30" dur="500"/>
                                        <p:tgtEl>
                                          <p:spTgt spid="147"/>
                                        </p:tgtEl>
                                      </p:cBhvr>
                                    </p:animEffect>
                                  </p:childTnLst>
                                </p:cTn>
                              </p:par>
                            </p:childTnLst>
                          </p:cTn>
                        </p:par>
                        <p:par>
                          <p:cTn id="31" fill="hold">
                            <p:stCondLst>
                              <p:cond delay="3000"/>
                            </p:stCondLst>
                            <p:childTnLst>
                              <p:par>
                                <p:cTn id="32" presetID="12" presetClass="entr" presetSubtype="8" fill="hold" nodeType="afterEffect">
                                  <p:stCondLst>
                                    <p:cond delay="0"/>
                                  </p:stCondLst>
                                  <p:childTnLst>
                                    <p:set>
                                      <p:cBhvr>
                                        <p:cTn id="33" dur="1" fill="hold">
                                          <p:stCondLst>
                                            <p:cond delay="0"/>
                                          </p:stCondLst>
                                        </p:cTn>
                                        <p:tgtEl>
                                          <p:spTgt spid="150"/>
                                        </p:tgtEl>
                                        <p:attrNameLst>
                                          <p:attrName>style.visibility</p:attrName>
                                        </p:attrNameLst>
                                      </p:cBhvr>
                                      <p:to>
                                        <p:strVal val="visible"/>
                                      </p:to>
                                    </p:set>
                                    <p:anim calcmode="lin" valueType="num">
                                      <p:cBhvr additive="base">
                                        <p:cTn id="34" dur="500"/>
                                        <p:tgtEl>
                                          <p:spTgt spid="150"/>
                                        </p:tgtEl>
                                        <p:attrNameLst>
                                          <p:attrName>ppt_x</p:attrName>
                                        </p:attrNameLst>
                                      </p:cBhvr>
                                      <p:tavLst>
                                        <p:tav tm="0">
                                          <p:val>
                                            <p:strVal val="#ppt_x-#ppt_w*1.125000"/>
                                          </p:val>
                                        </p:tav>
                                        <p:tav tm="100000">
                                          <p:val>
                                            <p:strVal val="#ppt_x"/>
                                          </p:val>
                                        </p:tav>
                                      </p:tavLst>
                                    </p:anim>
                                    <p:animEffect transition="in" filter="wipe(right)">
                                      <p:cBhvr>
                                        <p:cTn id="35" dur="500"/>
                                        <p:tgtEl>
                                          <p:spTgt spid="150"/>
                                        </p:tgtEl>
                                      </p:cBhvr>
                                    </p:animEffect>
                                  </p:childTnLst>
                                </p:cTn>
                              </p:par>
                            </p:childTnLst>
                          </p:cTn>
                        </p:par>
                        <p:par>
                          <p:cTn id="36" fill="hold">
                            <p:stCondLst>
                              <p:cond delay="3500"/>
                            </p:stCondLst>
                            <p:childTnLst>
                              <p:par>
                                <p:cTn id="37" presetID="12" presetClass="entr" presetSubtype="8" fill="hold" nodeType="afterEffect">
                                  <p:stCondLst>
                                    <p:cond delay="0"/>
                                  </p:stCondLst>
                                  <p:childTnLst>
                                    <p:set>
                                      <p:cBhvr>
                                        <p:cTn id="38" dur="1" fill="hold">
                                          <p:stCondLst>
                                            <p:cond delay="0"/>
                                          </p:stCondLst>
                                        </p:cTn>
                                        <p:tgtEl>
                                          <p:spTgt spid="153"/>
                                        </p:tgtEl>
                                        <p:attrNameLst>
                                          <p:attrName>style.visibility</p:attrName>
                                        </p:attrNameLst>
                                      </p:cBhvr>
                                      <p:to>
                                        <p:strVal val="visible"/>
                                      </p:to>
                                    </p:set>
                                    <p:anim calcmode="lin" valueType="num">
                                      <p:cBhvr additive="base">
                                        <p:cTn id="39" dur="500"/>
                                        <p:tgtEl>
                                          <p:spTgt spid="153"/>
                                        </p:tgtEl>
                                        <p:attrNameLst>
                                          <p:attrName>ppt_x</p:attrName>
                                        </p:attrNameLst>
                                      </p:cBhvr>
                                      <p:tavLst>
                                        <p:tav tm="0">
                                          <p:val>
                                            <p:strVal val="#ppt_x-#ppt_w*1.125000"/>
                                          </p:val>
                                        </p:tav>
                                        <p:tav tm="100000">
                                          <p:val>
                                            <p:strVal val="#ppt_x"/>
                                          </p:val>
                                        </p:tav>
                                      </p:tavLst>
                                    </p:anim>
                                    <p:animEffect transition="in" filter="wipe(right)">
                                      <p:cBhvr>
                                        <p:cTn id="40"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9"/>
          <p:cNvSpPr txBox="1"/>
          <p:nvPr/>
        </p:nvSpPr>
        <p:spPr>
          <a:xfrm>
            <a:off x="3204642" y="1348408"/>
            <a:ext cx="2631999" cy="787716"/>
          </a:xfrm>
          <a:prstGeom prst="rect">
            <a:avLst/>
          </a:prstGeom>
          <a:noFill/>
        </p:spPr>
        <p:txBody>
          <a:bodyPr wrap="square" lIns="0" tIns="0" rIns="0" bIns="0" rtlCol="0">
            <a:spAutoFit/>
          </a:bodyPr>
          <a:lstStyle>
            <a:defPPr>
              <a:defRPr lang="zh-CN"/>
            </a:defPPr>
            <a:lvl1pPr algn="just">
              <a:lnSpc>
                <a:spcPts val="2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200" dirty="0">
                <a:solidFill>
                  <a:schemeClr val="tx1">
                    <a:lumMod val="50000"/>
                    <a:lumOff val="50000"/>
                  </a:schemeClr>
                </a:solidFill>
                <a:latin typeface="幼圆" panose="02010509060101010101" pitchFamily="49" charset="-122"/>
                <a:ea typeface="幼圆" panose="02010509060101010101" pitchFamily="49" charset="-122"/>
                <a:cs typeface="+mn-ea"/>
                <a:sym typeface="+mn-lt"/>
              </a:rPr>
              <a:t>Single, poster, event ticket.</a:t>
            </a:r>
            <a:endParaRPr lang="en-US" altLang="zh-CN" sz="1200" dirty="0">
              <a:solidFill>
                <a:schemeClr val="tx1">
                  <a:lumMod val="50000"/>
                  <a:lumOff val="50000"/>
                </a:schemeClr>
              </a:solidFill>
              <a:latin typeface="幼圆" panose="02010509060101010101" pitchFamily="49" charset="-122"/>
              <a:ea typeface="幼圆" panose="02010509060101010101" pitchFamily="49" charset="-122"/>
              <a:cs typeface="+mn-ea"/>
              <a:sym typeface="+mn-lt"/>
            </a:endParaRPr>
          </a:p>
          <a:p>
            <a:pPr>
              <a:lnSpc>
                <a:spcPct val="150000"/>
              </a:lnSpc>
            </a:pPr>
            <a:r>
              <a:rPr lang="zh-CN" altLang="en-US" sz="1200" dirty="0">
                <a:solidFill>
                  <a:schemeClr val="tx1">
                    <a:lumMod val="50000"/>
                    <a:lumOff val="50000"/>
                  </a:schemeClr>
                </a:solidFill>
                <a:latin typeface="幼圆" panose="02010509060101010101" pitchFamily="49" charset="-122"/>
                <a:ea typeface="幼圆" panose="02010509060101010101" pitchFamily="49" charset="-122"/>
                <a:cs typeface="+mn-ea"/>
                <a:sym typeface="+mn-lt"/>
              </a:rPr>
              <a:t>Irabo,</a:t>
            </a:r>
            <a:r>
              <a:rPr lang="en-US" altLang="zh-CN" sz="1200" dirty="0">
                <a:solidFill>
                  <a:schemeClr val="tx1">
                    <a:lumMod val="50000"/>
                    <a:lumOff val="50000"/>
                  </a:schemeClr>
                </a:solidFill>
                <a:latin typeface="幼圆" panose="02010509060101010101" pitchFamily="49" charset="-122"/>
                <a:ea typeface="幼圆" panose="02010509060101010101" pitchFamily="49" charset="-122"/>
                <a:cs typeface="+mn-ea"/>
                <a:sym typeface="+mn-lt"/>
              </a:rPr>
              <a:t>Ⅹ.</a:t>
            </a:r>
            <a:r>
              <a:rPr lang="zh-CN" altLang="en-US" sz="1200" dirty="0">
                <a:solidFill>
                  <a:schemeClr val="tx1">
                    <a:lumMod val="50000"/>
                    <a:lumOff val="50000"/>
                  </a:schemeClr>
                </a:solidFill>
                <a:latin typeface="幼圆" panose="02010509060101010101" pitchFamily="49" charset="-122"/>
                <a:ea typeface="幼圆" panose="02010509060101010101" pitchFamily="49" charset="-122"/>
                <a:cs typeface="+mn-ea"/>
                <a:sym typeface="+mn-lt"/>
              </a:rPr>
              <a:t>Exhibition racks, brochures.</a:t>
            </a:r>
            <a:r>
              <a:rPr lang="en-US" altLang="zh-CN" sz="1200" dirty="0">
                <a:solidFill>
                  <a:schemeClr val="tx1">
                    <a:lumMod val="50000"/>
                    <a:lumOff val="50000"/>
                  </a:schemeClr>
                </a:solidFill>
                <a:latin typeface="幼圆" panose="02010509060101010101" pitchFamily="49" charset="-122"/>
                <a:ea typeface="幼圆" panose="02010509060101010101" pitchFamily="49" charset="-122"/>
                <a:cs typeface="+mn-ea"/>
                <a:sym typeface="+mn-lt"/>
              </a:rPr>
              <a:t>......</a:t>
            </a:r>
          </a:p>
          <a:p>
            <a:pPr>
              <a:lnSpc>
                <a:spcPct val="150000"/>
              </a:lnSpc>
            </a:pPr>
            <a:endParaRPr lang="en-US" altLang="zh-CN" sz="1200" dirty="0">
              <a:solidFill>
                <a:schemeClr val="tx1">
                  <a:lumMod val="50000"/>
                  <a:lumOff val="50000"/>
                </a:schemeClr>
              </a:solidFill>
              <a:latin typeface="幼圆" panose="02010509060101010101" pitchFamily="49" charset="-122"/>
              <a:ea typeface="幼圆" panose="02010509060101010101" pitchFamily="49" charset="-122"/>
              <a:cs typeface="+mn-ea"/>
              <a:sym typeface="+mn-lt"/>
            </a:endParaRPr>
          </a:p>
        </p:txBody>
      </p:sp>
      <p:sp>
        <p:nvSpPr>
          <p:cNvPr id="33" name="TextBox 29"/>
          <p:cNvSpPr txBox="1"/>
          <p:nvPr/>
        </p:nvSpPr>
        <p:spPr>
          <a:xfrm>
            <a:off x="4068571" y="2565883"/>
            <a:ext cx="2743471" cy="510717"/>
          </a:xfrm>
          <a:prstGeom prst="rect">
            <a:avLst/>
          </a:prstGeom>
          <a:noFill/>
        </p:spPr>
        <p:txBody>
          <a:bodyPr wrap="square" lIns="0" tIns="0" rIns="0" bIns="0" rtlCol="0">
            <a:spAutoFit/>
          </a:bodyPr>
          <a:lstStyle>
            <a:defPPr>
              <a:defRPr lang="zh-CN"/>
            </a:defPPr>
            <a:lvl1pPr algn="just">
              <a:lnSpc>
                <a:spcPts val="2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200" dirty="0">
                <a:solidFill>
                  <a:schemeClr val="tx1">
                    <a:lumMod val="50000"/>
                    <a:lumOff val="50000"/>
                  </a:schemeClr>
                </a:solidFill>
                <a:latin typeface="幼圆" panose="02010509060101010101" pitchFamily="49" charset="-122"/>
                <a:ea typeface="幼圆" panose="02010509060101010101" pitchFamily="49" charset="-122"/>
                <a:cs typeface="+mn-ea"/>
                <a:sym typeface="+mn-lt"/>
              </a:rPr>
              <a:t>Tea, guest gifts, autograph signed books, guest cards, work cards, red carpets, flowers.</a:t>
            </a:r>
            <a:r>
              <a:rPr lang="en-US" altLang="zh-CN" sz="1200" dirty="0">
                <a:solidFill>
                  <a:schemeClr val="tx1">
                    <a:lumMod val="50000"/>
                    <a:lumOff val="50000"/>
                  </a:schemeClr>
                </a:solidFill>
                <a:latin typeface="幼圆" panose="02010509060101010101" pitchFamily="49" charset="-122"/>
                <a:ea typeface="幼圆" panose="02010509060101010101" pitchFamily="49" charset="-122"/>
                <a:cs typeface="+mn-ea"/>
                <a:sym typeface="+mn-lt"/>
              </a:rPr>
              <a:t>......</a:t>
            </a:r>
          </a:p>
        </p:txBody>
      </p:sp>
      <p:sp>
        <p:nvSpPr>
          <p:cNvPr id="40" name="TextBox 29"/>
          <p:cNvSpPr txBox="1"/>
          <p:nvPr/>
        </p:nvSpPr>
        <p:spPr>
          <a:xfrm>
            <a:off x="5045724" y="3626603"/>
            <a:ext cx="2088232" cy="510717"/>
          </a:xfrm>
          <a:prstGeom prst="rect">
            <a:avLst/>
          </a:prstGeom>
          <a:noFill/>
        </p:spPr>
        <p:txBody>
          <a:bodyPr wrap="square" lIns="0" tIns="0" rIns="0" bIns="0" rtlCol="0">
            <a:spAutoFit/>
          </a:bodyPr>
          <a:lstStyle>
            <a:defPPr>
              <a:defRPr lang="zh-CN"/>
            </a:defPPr>
            <a:lvl1pPr algn="just">
              <a:lnSpc>
                <a:spcPts val="2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200" dirty="0">
                <a:solidFill>
                  <a:schemeClr val="tx1">
                    <a:lumMod val="50000"/>
                    <a:lumOff val="50000"/>
                  </a:schemeClr>
                </a:solidFill>
                <a:latin typeface="幼圆" panose="02010509060101010101" pitchFamily="49" charset="-122"/>
                <a:ea typeface="幼圆" panose="02010509060101010101" pitchFamily="49" charset="-122"/>
                <a:cs typeface="+mn-ea"/>
                <a:sym typeface="+mn-lt"/>
              </a:rPr>
              <a:t>Actor costumes, props, schedules, material receipts.</a:t>
            </a:r>
            <a:r>
              <a:rPr lang="en-US" altLang="zh-CN" sz="1200" dirty="0">
                <a:solidFill>
                  <a:schemeClr val="tx1">
                    <a:lumMod val="50000"/>
                    <a:lumOff val="50000"/>
                  </a:schemeClr>
                </a:solidFill>
                <a:latin typeface="幼圆" panose="02010509060101010101" pitchFamily="49" charset="-122"/>
                <a:ea typeface="幼圆" panose="02010509060101010101" pitchFamily="49" charset="-122"/>
                <a:cs typeface="+mn-ea"/>
                <a:sym typeface="+mn-lt"/>
              </a:rPr>
              <a:t>......</a:t>
            </a:r>
          </a:p>
        </p:txBody>
      </p:sp>
      <p:sp>
        <p:nvSpPr>
          <p:cNvPr id="82" name="圆角矩形 81"/>
          <p:cNvSpPr/>
          <p:nvPr/>
        </p:nvSpPr>
        <p:spPr>
          <a:xfrm>
            <a:off x="3778092" y="3430106"/>
            <a:ext cx="989928" cy="903712"/>
          </a:xfrm>
          <a:prstGeom prst="roundRect">
            <a:avLst/>
          </a:prstGeom>
          <a:solidFill>
            <a:srgbClr val="108887"/>
          </a:solidFill>
          <a:ln w="22225" cap="flat">
            <a:solidFill>
              <a:schemeClr val="bg1">
                <a:lumMod val="85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zh-CN" altLang="en-US" kern="0">
              <a:solidFill>
                <a:sysClr val="windowText" lastClr="000000"/>
              </a:solidFill>
              <a:latin typeface="+mn-lt"/>
              <a:ea typeface="+mn-ea"/>
              <a:cs typeface="+mn-ea"/>
              <a:sym typeface="+mn-lt"/>
            </a:endParaRPr>
          </a:p>
        </p:txBody>
      </p:sp>
      <p:sp>
        <p:nvSpPr>
          <p:cNvPr id="85" name="圆角矩形 84"/>
          <p:cNvSpPr/>
          <p:nvPr/>
        </p:nvSpPr>
        <p:spPr>
          <a:xfrm>
            <a:off x="1691146" y="1204392"/>
            <a:ext cx="1027938" cy="938412"/>
          </a:xfrm>
          <a:prstGeom prst="roundRect">
            <a:avLst>
              <a:gd name="adj" fmla="val 14297"/>
            </a:avLst>
          </a:prstGeom>
          <a:solidFill>
            <a:srgbClr val="C80A2A"/>
          </a:solidFill>
          <a:ln w="22225" cap="flat">
            <a:solidFill>
              <a:schemeClr val="bg1">
                <a:lumMod val="85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bg1"/>
              </a:solidFill>
              <a:effectLst/>
              <a:uLnTx/>
              <a:uFillTx/>
              <a:latin typeface="+mn-lt"/>
              <a:ea typeface="+mn-ea"/>
              <a:cs typeface="+mn-ea"/>
              <a:sym typeface="+mn-lt"/>
            </a:endParaRPr>
          </a:p>
        </p:txBody>
      </p:sp>
      <p:sp>
        <p:nvSpPr>
          <p:cNvPr id="4" name="矩形 3"/>
          <p:cNvSpPr/>
          <p:nvPr/>
        </p:nvSpPr>
        <p:spPr>
          <a:xfrm>
            <a:off x="1601454" y="1357114"/>
            <a:ext cx="1218603" cy="523220"/>
          </a:xfrm>
          <a:prstGeom prst="rect">
            <a:avLst/>
          </a:prstGeom>
        </p:spPr>
        <p:txBody>
          <a:bodyPr wrap="none">
            <a:spAutoFit/>
          </a:bodyPr>
          <a:lstStyle/>
          <a:p>
            <a:pPr algn="ctr"/>
            <a:r>
              <a:rPr lang="zh-CN" altLang="en-US" sz="1400" b="1" dirty="0">
                <a:solidFill>
                  <a:schemeClr val="bg1"/>
                </a:solidFill>
                <a:latin typeface="+mn-lt"/>
                <a:ea typeface="+mn-ea"/>
                <a:cs typeface="+mn-ea"/>
                <a:sym typeface="+mn-lt"/>
              </a:rPr>
              <a:t>Advertising.</a:t>
            </a:r>
            <a:endParaRPr lang="en-US" altLang="zh-CN" sz="1400" b="1" dirty="0">
              <a:solidFill>
                <a:schemeClr val="bg1"/>
              </a:solidFill>
              <a:latin typeface="+mn-lt"/>
              <a:ea typeface="+mn-ea"/>
              <a:cs typeface="+mn-ea"/>
              <a:sym typeface="+mn-lt"/>
            </a:endParaRPr>
          </a:p>
          <a:p>
            <a:pPr algn="ctr"/>
            <a:r>
              <a:rPr lang="zh-CN" altLang="en-US" sz="1400" b="1" dirty="0">
                <a:solidFill>
                  <a:schemeClr val="bg1"/>
                </a:solidFill>
                <a:latin typeface="+mn-lt"/>
                <a:ea typeface="+mn-ea"/>
                <a:cs typeface="+mn-ea"/>
                <a:sym typeface="+mn-lt"/>
              </a:rPr>
              <a:t>Material.</a:t>
            </a:r>
          </a:p>
        </p:txBody>
      </p:sp>
      <p:sp>
        <p:nvSpPr>
          <p:cNvPr id="88" name="矩形 87"/>
          <p:cNvSpPr/>
          <p:nvPr/>
        </p:nvSpPr>
        <p:spPr>
          <a:xfrm>
            <a:off x="3766227" y="3571258"/>
            <a:ext cx="1071127" cy="615553"/>
          </a:xfrm>
          <a:prstGeom prst="rect">
            <a:avLst/>
          </a:prstGeom>
        </p:spPr>
        <p:txBody>
          <a:bodyPr wrap="none">
            <a:spAutoFit/>
          </a:bodyPr>
          <a:lstStyle/>
          <a:p>
            <a:pPr algn="ctr"/>
            <a:r>
              <a:rPr lang="zh-CN" altLang="en-US" sz="1700" b="1" dirty="0">
                <a:solidFill>
                  <a:schemeClr val="bg1"/>
                </a:solidFill>
                <a:latin typeface="+mn-lt"/>
                <a:ea typeface="+mn-ea"/>
                <a:cs typeface="+mn-ea"/>
                <a:sym typeface="+mn-lt"/>
              </a:rPr>
              <a:t>Other.</a:t>
            </a:r>
            <a:endParaRPr lang="en-US" altLang="zh-CN" sz="1700" b="1" dirty="0">
              <a:solidFill>
                <a:schemeClr val="bg1"/>
              </a:solidFill>
              <a:latin typeface="+mn-lt"/>
              <a:ea typeface="+mn-ea"/>
              <a:cs typeface="+mn-ea"/>
              <a:sym typeface="+mn-lt"/>
            </a:endParaRPr>
          </a:p>
          <a:p>
            <a:pPr algn="ctr"/>
            <a:r>
              <a:rPr lang="zh-CN" altLang="en-US" sz="1700" b="1" dirty="0">
                <a:solidFill>
                  <a:schemeClr val="bg1"/>
                </a:solidFill>
                <a:latin typeface="+mn-lt"/>
                <a:ea typeface="+mn-ea"/>
                <a:cs typeface="+mn-ea"/>
                <a:sym typeface="+mn-lt"/>
              </a:rPr>
              <a:t>Material.</a:t>
            </a:r>
          </a:p>
        </p:txBody>
      </p:sp>
      <p:sp>
        <p:nvSpPr>
          <p:cNvPr id="15" name="标题 20"/>
          <p:cNvSpPr txBox="1">
            <a:spLocks/>
          </p:cNvSpPr>
          <p:nvPr/>
        </p:nvSpPr>
        <p:spPr bwMode="auto">
          <a:xfrm>
            <a:off x="800646" y="372489"/>
            <a:ext cx="3124076"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50" algn="ctr" rtl="0" fontAlgn="base">
              <a:spcBef>
                <a:spcPct val="0"/>
              </a:spcBef>
              <a:spcAft>
                <a:spcPct val="0"/>
              </a:spcAft>
              <a:defRPr sz="4400">
                <a:solidFill>
                  <a:schemeClr val="tx1"/>
                </a:solidFill>
                <a:latin typeface="Calibri" pitchFamily="34" charset="0"/>
                <a:ea typeface="宋体" charset="-122"/>
              </a:defRPr>
            </a:lvl6pPr>
            <a:lvl7pPr marL="914499" algn="ctr" rtl="0" fontAlgn="base">
              <a:spcBef>
                <a:spcPct val="0"/>
              </a:spcBef>
              <a:spcAft>
                <a:spcPct val="0"/>
              </a:spcAft>
              <a:defRPr sz="4400">
                <a:solidFill>
                  <a:schemeClr val="tx1"/>
                </a:solidFill>
                <a:latin typeface="Calibri" pitchFamily="34" charset="0"/>
                <a:ea typeface="宋体" charset="-122"/>
              </a:defRPr>
            </a:lvl7pPr>
            <a:lvl8pPr marL="1371748" algn="ctr" rtl="0" fontAlgn="base">
              <a:spcBef>
                <a:spcPct val="0"/>
              </a:spcBef>
              <a:spcAft>
                <a:spcPct val="0"/>
              </a:spcAft>
              <a:defRPr sz="4400">
                <a:solidFill>
                  <a:schemeClr val="tx1"/>
                </a:solidFill>
                <a:latin typeface="Calibri" pitchFamily="34" charset="0"/>
                <a:ea typeface="宋体" charset="-122"/>
              </a:defRPr>
            </a:lvl8pPr>
            <a:lvl9pPr marL="1828998" algn="ctr" rtl="0" fontAlgn="base">
              <a:spcBef>
                <a:spcPct val="0"/>
              </a:spcBef>
              <a:spcAft>
                <a:spcPct val="0"/>
              </a:spcAft>
              <a:defRPr sz="4400">
                <a:solidFill>
                  <a:schemeClr val="tx1"/>
                </a:solidFill>
                <a:latin typeface="Calibri" pitchFamily="34" charset="0"/>
                <a:ea typeface="宋体" charset="-122"/>
              </a:defRPr>
            </a:lvl9pPr>
          </a:lstStyle>
          <a:p>
            <a:r>
              <a:rPr lang="zh-CN" altLang="en-US" sz="1800" dirty="0">
                <a:solidFill>
                  <a:srgbClr val="C80A2A"/>
                </a:solidFill>
                <a:latin typeface="+mn-lt"/>
                <a:ea typeface="+mn-ea"/>
                <a:cs typeface="+mn-ea"/>
                <a:sym typeface="+mn-lt"/>
              </a:rPr>
              <a:t>Add your title.</a:t>
            </a:r>
          </a:p>
        </p:txBody>
      </p:sp>
      <p:sp>
        <p:nvSpPr>
          <p:cNvPr id="16" name="圆角矩形 15"/>
          <p:cNvSpPr/>
          <p:nvPr/>
        </p:nvSpPr>
        <p:spPr>
          <a:xfrm>
            <a:off x="2700586" y="2349986"/>
            <a:ext cx="1027938" cy="938412"/>
          </a:xfrm>
          <a:prstGeom prst="roundRect">
            <a:avLst>
              <a:gd name="adj" fmla="val 14297"/>
            </a:avLst>
          </a:prstGeom>
          <a:solidFill>
            <a:srgbClr val="D87833"/>
          </a:solidFill>
          <a:ln w="22225" cap="flat">
            <a:solidFill>
              <a:schemeClr val="bg1">
                <a:lumMod val="85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bg1"/>
              </a:solidFill>
              <a:effectLst/>
              <a:uLnTx/>
              <a:uFillTx/>
              <a:latin typeface="+mn-lt"/>
              <a:ea typeface="+mn-ea"/>
              <a:cs typeface="+mn-ea"/>
              <a:sym typeface="+mn-lt"/>
            </a:endParaRPr>
          </a:p>
        </p:txBody>
      </p:sp>
      <p:sp>
        <p:nvSpPr>
          <p:cNvPr id="17" name="矩形 16"/>
          <p:cNvSpPr/>
          <p:nvPr/>
        </p:nvSpPr>
        <p:spPr>
          <a:xfrm>
            <a:off x="2679714" y="2595421"/>
            <a:ext cx="1098378" cy="523220"/>
          </a:xfrm>
          <a:prstGeom prst="rect">
            <a:avLst/>
          </a:prstGeom>
        </p:spPr>
        <p:txBody>
          <a:bodyPr wrap="none">
            <a:spAutoFit/>
          </a:bodyPr>
          <a:lstStyle/>
          <a:p>
            <a:pPr algn="ctr"/>
            <a:r>
              <a:rPr lang="zh-CN" altLang="en-US" sz="1400" b="1" dirty="0">
                <a:solidFill>
                  <a:schemeClr val="bg1"/>
                </a:solidFill>
                <a:latin typeface="+mn-lt"/>
                <a:ea typeface="+mn-ea"/>
                <a:cs typeface="+mn-ea"/>
                <a:sym typeface="+mn-lt"/>
              </a:rPr>
              <a:t>Reception.</a:t>
            </a:r>
            <a:endParaRPr lang="en-US" altLang="zh-CN" sz="1400" b="1" dirty="0">
              <a:solidFill>
                <a:schemeClr val="bg1"/>
              </a:solidFill>
              <a:latin typeface="+mn-lt"/>
              <a:ea typeface="+mn-ea"/>
              <a:cs typeface="+mn-ea"/>
              <a:sym typeface="+mn-lt"/>
            </a:endParaRPr>
          </a:p>
          <a:p>
            <a:pPr algn="ctr"/>
            <a:r>
              <a:rPr lang="zh-CN" altLang="en-US" sz="1400" b="1" dirty="0">
                <a:solidFill>
                  <a:schemeClr val="bg1"/>
                </a:solidFill>
                <a:latin typeface="+mn-lt"/>
                <a:ea typeface="+mn-ea"/>
                <a:cs typeface="+mn-ea"/>
                <a:sym typeface="+mn-lt"/>
              </a:rPr>
              <a:t>Material.</a:t>
            </a:r>
          </a:p>
        </p:txBody>
      </p:sp>
    </p:spTree>
    <p:extLst>
      <p:ext uri="{BB962C8B-B14F-4D97-AF65-F5344CB8AC3E}">
        <p14:creationId xmlns:p14="http://schemas.microsoft.com/office/powerpoint/2010/main" val="840541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p:cTn id="7" dur="500" fill="hold"/>
                                        <p:tgtEl>
                                          <p:spTgt spid="85"/>
                                        </p:tgtEl>
                                        <p:attrNameLst>
                                          <p:attrName>ppt_w</p:attrName>
                                        </p:attrNameLst>
                                      </p:cBhvr>
                                      <p:tavLst>
                                        <p:tav tm="0">
                                          <p:val>
                                            <p:fltVal val="0"/>
                                          </p:val>
                                        </p:tav>
                                        <p:tav tm="100000">
                                          <p:val>
                                            <p:strVal val="#ppt_w"/>
                                          </p:val>
                                        </p:tav>
                                      </p:tavLst>
                                    </p:anim>
                                    <p:anim calcmode="lin" valueType="num">
                                      <p:cBhvr>
                                        <p:cTn id="8" dur="500" fill="hold"/>
                                        <p:tgtEl>
                                          <p:spTgt spid="85"/>
                                        </p:tgtEl>
                                        <p:attrNameLst>
                                          <p:attrName>ppt_h</p:attrName>
                                        </p:attrNameLst>
                                      </p:cBhvr>
                                      <p:tavLst>
                                        <p:tav tm="0">
                                          <p:val>
                                            <p:fltVal val="0"/>
                                          </p:val>
                                        </p:tav>
                                        <p:tav tm="100000">
                                          <p:val>
                                            <p:strVal val="#ppt_h"/>
                                          </p:val>
                                        </p:tav>
                                      </p:tavLst>
                                    </p:anim>
                                    <p:animEffect transition="in" filter="fade">
                                      <p:cBhvr>
                                        <p:cTn id="9" dur="500"/>
                                        <p:tgtEl>
                                          <p:spTgt spid="8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82"/>
                                        </p:tgtEl>
                                        <p:attrNameLst>
                                          <p:attrName>style.visibility</p:attrName>
                                        </p:attrNameLst>
                                      </p:cBhvr>
                                      <p:to>
                                        <p:strVal val="visible"/>
                                      </p:to>
                                    </p:set>
                                    <p:anim calcmode="lin" valueType="num">
                                      <p:cBhvr>
                                        <p:cTn id="29" dur="500" fill="hold"/>
                                        <p:tgtEl>
                                          <p:spTgt spid="82"/>
                                        </p:tgtEl>
                                        <p:attrNameLst>
                                          <p:attrName>ppt_w</p:attrName>
                                        </p:attrNameLst>
                                      </p:cBhvr>
                                      <p:tavLst>
                                        <p:tav tm="0">
                                          <p:val>
                                            <p:fltVal val="0"/>
                                          </p:val>
                                        </p:tav>
                                        <p:tav tm="100000">
                                          <p:val>
                                            <p:strVal val="#ppt_w"/>
                                          </p:val>
                                        </p:tav>
                                      </p:tavLst>
                                    </p:anim>
                                    <p:anim calcmode="lin" valueType="num">
                                      <p:cBhvr>
                                        <p:cTn id="30" dur="500" fill="hold"/>
                                        <p:tgtEl>
                                          <p:spTgt spid="82"/>
                                        </p:tgtEl>
                                        <p:attrNameLst>
                                          <p:attrName>ppt_h</p:attrName>
                                        </p:attrNameLst>
                                      </p:cBhvr>
                                      <p:tavLst>
                                        <p:tav tm="0">
                                          <p:val>
                                            <p:fltVal val="0"/>
                                          </p:val>
                                        </p:tav>
                                        <p:tav tm="100000">
                                          <p:val>
                                            <p:strVal val="#ppt_h"/>
                                          </p:val>
                                        </p:tav>
                                      </p:tavLst>
                                    </p:anim>
                                    <p:animEffect transition="in" filter="fade">
                                      <p:cBhvr>
                                        <p:cTn id="31" dur="500"/>
                                        <p:tgtEl>
                                          <p:spTgt spid="8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88"/>
                                        </p:tgtEl>
                                        <p:attrNameLst>
                                          <p:attrName>style.visibility</p:attrName>
                                        </p:attrNameLst>
                                      </p:cBhvr>
                                      <p:to>
                                        <p:strVal val="visible"/>
                                      </p:to>
                                    </p:set>
                                    <p:anim calcmode="lin" valueType="num">
                                      <p:cBhvr>
                                        <p:cTn id="34" dur="500" fill="hold"/>
                                        <p:tgtEl>
                                          <p:spTgt spid="88"/>
                                        </p:tgtEl>
                                        <p:attrNameLst>
                                          <p:attrName>ppt_w</p:attrName>
                                        </p:attrNameLst>
                                      </p:cBhvr>
                                      <p:tavLst>
                                        <p:tav tm="0">
                                          <p:val>
                                            <p:fltVal val="0"/>
                                          </p:val>
                                        </p:tav>
                                        <p:tav tm="100000">
                                          <p:val>
                                            <p:strVal val="#ppt_w"/>
                                          </p:val>
                                        </p:tav>
                                      </p:tavLst>
                                    </p:anim>
                                    <p:anim calcmode="lin" valueType="num">
                                      <p:cBhvr>
                                        <p:cTn id="35" dur="500" fill="hold"/>
                                        <p:tgtEl>
                                          <p:spTgt spid="88"/>
                                        </p:tgtEl>
                                        <p:attrNameLst>
                                          <p:attrName>ppt_h</p:attrName>
                                        </p:attrNameLst>
                                      </p:cBhvr>
                                      <p:tavLst>
                                        <p:tav tm="0">
                                          <p:val>
                                            <p:fltVal val="0"/>
                                          </p:val>
                                        </p:tav>
                                        <p:tav tm="100000">
                                          <p:val>
                                            <p:strVal val="#ppt_h"/>
                                          </p:val>
                                        </p:tav>
                                      </p:tavLst>
                                    </p:anim>
                                    <p:animEffect transition="in" filter="fade">
                                      <p:cBhvr>
                                        <p:cTn id="36" dur="500"/>
                                        <p:tgtEl>
                                          <p:spTgt spid="88"/>
                                        </p:tgtEl>
                                      </p:cBhvr>
                                    </p:animEffect>
                                  </p:childTnLst>
                                </p:cTn>
                              </p:par>
                            </p:childTnLst>
                          </p:cTn>
                        </p:par>
                        <p:par>
                          <p:cTn id="37" fill="hold">
                            <p:stCondLst>
                              <p:cond delay="1500"/>
                            </p:stCondLst>
                            <p:childTnLst>
                              <p:par>
                                <p:cTn id="38" presetID="42" presetClass="entr" presetSubtype="0"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1000"/>
                                        <p:tgtEl>
                                          <p:spTgt spid="27"/>
                                        </p:tgtEl>
                                      </p:cBhvr>
                                    </p:animEffect>
                                    <p:anim calcmode="lin" valueType="num">
                                      <p:cBhvr>
                                        <p:cTn id="41" dur="1000" fill="hold"/>
                                        <p:tgtEl>
                                          <p:spTgt spid="27"/>
                                        </p:tgtEl>
                                        <p:attrNameLst>
                                          <p:attrName>ppt_x</p:attrName>
                                        </p:attrNameLst>
                                      </p:cBhvr>
                                      <p:tavLst>
                                        <p:tav tm="0">
                                          <p:val>
                                            <p:strVal val="#ppt_x"/>
                                          </p:val>
                                        </p:tav>
                                        <p:tav tm="100000">
                                          <p:val>
                                            <p:strVal val="#ppt_x"/>
                                          </p:val>
                                        </p:tav>
                                      </p:tavLst>
                                    </p:anim>
                                    <p:anim calcmode="lin" valueType="num">
                                      <p:cBhvr>
                                        <p:cTn id="42" dur="1000" fill="hold"/>
                                        <p:tgtEl>
                                          <p:spTgt spid="27"/>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1000"/>
                                        <p:tgtEl>
                                          <p:spTgt spid="33"/>
                                        </p:tgtEl>
                                      </p:cBhvr>
                                    </p:animEffect>
                                    <p:anim calcmode="lin" valueType="num">
                                      <p:cBhvr>
                                        <p:cTn id="46" dur="1000" fill="hold"/>
                                        <p:tgtEl>
                                          <p:spTgt spid="33"/>
                                        </p:tgtEl>
                                        <p:attrNameLst>
                                          <p:attrName>ppt_x</p:attrName>
                                        </p:attrNameLst>
                                      </p:cBhvr>
                                      <p:tavLst>
                                        <p:tav tm="0">
                                          <p:val>
                                            <p:strVal val="#ppt_x"/>
                                          </p:val>
                                        </p:tav>
                                        <p:tav tm="100000">
                                          <p:val>
                                            <p:strVal val="#ppt_x"/>
                                          </p:val>
                                        </p:tav>
                                      </p:tavLst>
                                    </p:anim>
                                    <p:anim calcmode="lin" valueType="num">
                                      <p:cBhvr>
                                        <p:cTn id="47" dur="1000" fill="hold"/>
                                        <p:tgtEl>
                                          <p:spTgt spid="33"/>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1000"/>
                                        <p:tgtEl>
                                          <p:spTgt spid="40"/>
                                        </p:tgtEl>
                                      </p:cBhvr>
                                    </p:animEffect>
                                    <p:anim calcmode="lin" valueType="num">
                                      <p:cBhvr>
                                        <p:cTn id="51" dur="1000" fill="hold"/>
                                        <p:tgtEl>
                                          <p:spTgt spid="40"/>
                                        </p:tgtEl>
                                        <p:attrNameLst>
                                          <p:attrName>ppt_x</p:attrName>
                                        </p:attrNameLst>
                                      </p:cBhvr>
                                      <p:tavLst>
                                        <p:tav tm="0">
                                          <p:val>
                                            <p:strVal val="#ppt_x"/>
                                          </p:val>
                                        </p:tav>
                                        <p:tav tm="100000">
                                          <p:val>
                                            <p:strVal val="#ppt_x"/>
                                          </p:val>
                                        </p:tav>
                                      </p:tavLst>
                                    </p:anim>
                                    <p:anim calcmode="lin" valueType="num">
                                      <p:cBhvr>
                                        <p:cTn id="5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3" grpId="0"/>
      <p:bldP spid="40" grpId="0"/>
      <p:bldP spid="82" grpId="0" animBg="1"/>
      <p:bldP spid="85" grpId="0" animBg="1"/>
      <p:bldP spid="4" grpId="0"/>
      <p:bldP spid="88" grpId="0"/>
      <p:bldP spid="16" grpId="0" animBg="1"/>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标题 20"/>
          <p:cNvSpPr txBox="1">
            <a:spLocks/>
          </p:cNvSpPr>
          <p:nvPr/>
        </p:nvSpPr>
        <p:spPr bwMode="auto">
          <a:xfrm>
            <a:off x="800646" y="372489"/>
            <a:ext cx="2548012"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50" algn="ctr" rtl="0" fontAlgn="base">
              <a:spcBef>
                <a:spcPct val="0"/>
              </a:spcBef>
              <a:spcAft>
                <a:spcPct val="0"/>
              </a:spcAft>
              <a:defRPr sz="4400">
                <a:solidFill>
                  <a:schemeClr val="tx1"/>
                </a:solidFill>
                <a:latin typeface="Calibri" pitchFamily="34" charset="0"/>
                <a:ea typeface="宋体" charset="-122"/>
              </a:defRPr>
            </a:lvl6pPr>
            <a:lvl7pPr marL="914499" algn="ctr" rtl="0" fontAlgn="base">
              <a:spcBef>
                <a:spcPct val="0"/>
              </a:spcBef>
              <a:spcAft>
                <a:spcPct val="0"/>
              </a:spcAft>
              <a:defRPr sz="4400">
                <a:solidFill>
                  <a:schemeClr val="tx1"/>
                </a:solidFill>
                <a:latin typeface="Calibri" pitchFamily="34" charset="0"/>
                <a:ea typeface="宋体" charset="-122"/>
              </a:defRPr>
            </a:lvl7pPr>
            <a:lvl8pPr marL="1371748" algn="ctr" rtl="0" fontAlgn="base">
              <a:spcBef>
                <a:spcPct val="0"/>
              </a:spcBef>
              <a:spcAft>
                <a:spcPct val="0"/>
              </a:spcAft>
              <a:defRPr sz="4400">
                <a:solidFill>
                  <a:schemeClr val="tx1"/>
                </a:solidFill>
                <a:latin typeface="Calibri" pitchFamily="34" charset="0"/>
                <a:ea typeface="宋体" charset="-122"/>
              </a:defRPr>
            </a:lvl8pPr>
            <a:lvl9pPr marL="1828998" algn="ctr" rtl="0" fontAlgn="base">
              <a:spcBef>
                <a:spcPct val="0"/>
              </a:spcBef>
              <a:spcAft>
                <a:spcPct val="0"/>
              </a:spcAft>
              <a:defRPr sz="4400">
                <a:solidFill>
                  <a:schemeClr val="tx1"/>
                </a:solidFill>
                <a:latin typeface="Calibri" pitchFamily="34" charset="0"/>
                <a:ea typeface="宋体" charset="-122"/>
              </a:defRPr>
            </a:lvl9pPr>
          </a:lstStyle>
          <a:p>
            <a:r>
              <a:rPr lang="zh-CN" altLang="en-US" sz="1800" dirty="0">
                <a:solidFill>
                  <a:srgbClr val="C80A2A"/>
                </a:solidFill>
                <a:latin typeface="+mn-lt"/>
                <a:ea typeface="+mn-ea"/>
                <a:cs typeface="+mn-ea"/>
                <a:sym typeface="+mn-lt"/>
              </a:rPr>
              <a:t>Add your title.</a:t>
            </a:r>
          </a:p>
        </p:txBody>
      </p:sp>
      <p:grpSp>
        <p:nvGrpSpPr>
          <p:cNvPr id="76" name="组合 75"/>
          <p:cNvGrpSpPr/>
          <p:nvPr/>
        </p:nvGrpSpPr>
        <p:grpSpPr>
          <a:xfrm>
            <a:off x="972394" y="1465746"/>
            <a:ext cx="1687498" cy="2755198"/>
            <a:chOff x="1025740" y="2081328"/>
            <a:chExt cx="2249997" cy="3673597"/>
          </a:xfrm>
        </p:grpSpPr>
        <p:cxnSp>
          <p:nvCxnSpPr>
            <p:cNvPr id="77" name="Straight Connector 2"/>
            <p:cNvCxnSpPr/>
            <p:nvPr/>
          </p:nvCxnSpPr>
          <p:spPr>
            <a:xfrm rot="5400000">
              <a:off x="1908984" y="4086343"/>
              <a:ext cx="485778" cy="2268"/>
            </a:xfrm>
            <a:prstGeom prst="line">
              <a:avLst/>
            </a:prstGeom>
            <a:ln>
              <a:solidFill>
                <a:schemeClr val="accent1"/>
              </a:solidFill>
              <a:prstDash val="sysDot"/>
              <a:tailEnd type="oval"/>
            </a:ln>
          </p:spPr>
          <p:style>
            <a:lnRef idx="2">
              <a:schemeClr val="accent5"/>
            </a:lnRef>
            <a:fillRef idx="0">
              <a:schemeClr val="accent5"/>
            </a:fillRef>
            <a:effectRef idx="1">
              <a:schemeClr val="accent5"/>
            </a:effectRef>
            <a:fontRef idx="minor">
              <a:schemeClr val="tx1"/>
            </a:fontRef>
          </p:style>
        </p:cxnSp>
        <p:sp>
          <p:nvSpPr>
            <p:cNvPr id="78" name="Rectangle: Rounded Corners 4"/>
            <p:cNvSpPr/>
            <p:nvPr/>
          </p:nvSpPr>
          <p:spPr>
            <a:xfrm rot="10800000">
              <a:off x="1233713" y="2081328"/>
              <a:ext cx="1836321" cy="1514581"/>
            </a:xfrm>
            <a:prstGeom prst="roundRect">
              <a:avLst>
                <a:gd name="adj" fmla="val 10000"/>
              </a:avLst>
            </a:prstGeom>
            <a:noFill/>
            <a:ln>
              <a:solidFill>
                <a:schemeClr val="bg1">
                  <a:lumMod val="85000"/>
                </a:schemeClr>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endParaRPr sz="1013">
                <a:cs typeface="+mn-ea"/>
                <a:sym typeface="+mn-lt"/>
              </a:endParaRPr>
            </a:p>
          </p:txBody>
        </p:sp>
        <p:sp>
          <p:nvSpPr>
            <p:cNvPr id="79" name="Rectangle: Rounded Corners 5"/>
            <p:cNvSpPr/>
            <p:nvPr/>
          </p:nvSpPr>
          <p:spPr>
            <a:xfrm rot="10800000" flipV="1">
              <a:off x="1514247" y="3333767"/>
              <a:ext cx="1259463" cy="500845"/>
            </a:xfrm>
            <a:prstGeom prst="roundRect">
              <a:avLst>
                <a:gd name="adj" fmla="val 50000"/>
              </a:avLst>
            </a:prstGeom>
            <a:solidFill>
              <a:schemeClr val="accent1"/>
            </a:solidFill>
            <a:ln>
              <a:solidFill>
                <a:schemeClr val="accent1"/>
              </a:solid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wrap="none" anchor="ctr">
              <a:normAutofit/>
            </a:bodyPr>
            <a:lstStyle/>
            <a:p>
              <a:pPr algn="ctr"/>
              <a:endParaRPr lang="zh-CN" altLang="en-US" sz="825" b="1" dirty="0">
                <a:cs typeface="+mn-ea"/>
                <a:sym typeface="+mn-lt"/>
              </a:endParaRPr>
            </a:p>
          </p:txBody>
        </p:sp>
        <p:sp>
          <p:nvSpPr>
            <p:cNvPr id="80" name="Freeform: Shape 7"/>
            <p:cNvSpPr>
              <a:spLocks/>
            </p:cNvSpPr>
            <p:nvPr/>
          </p:nvSpPr>
          <p:spPr bwMode="auto">
            <a:xfrm>
              <a:off x="1798196" y="2599165"/>
              <a:ext cx="707353" cy="468728"/>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chemeClr val="accent1"/>
            </a:solidFill>
            <a:ln w="9525">
              <a:noFill/>
              <a:round/>
              <a:headEnd/>
              <a:tailEnd/>
            </a:ln>
          </p:spPr>
          <p:txBody>
            <a:bodyPr anchor="ctr"/>
            <a:lstStyle/>
            <a:p>
              <a:pPr algn="ctr"/>
              <a:endParaRPr sz="1013">
                <a:latin typeface="+mn-lt"/>
                <a:ea typeface="+mn-ea"/>
                <a:cs typeface="+mn-ea"/>
                <a:sym typeface="+mn-lt"/>
              </a:endParaRPr>
            </a:p>
          </p:txBody>
        </p:sp>
        <p:grpSp>
          <p:nvGrpSpPr>
            <p:cNvPr id="81" name="组合 80"/>
            <p:cNvGrpSpPr/>
            <p:nvPr/>
          </p:nvGrpSpPr>
          <p:grpSpPr>
            <a:xfrm>
              <a:off x="1025740" y="3270296"/>
              <a:ext cx="2249997" cy="2484629"/>
              <a:chOff x="1025740" y="3270296"/>
              <a:chExt cx="2249997" cy="2484629"/>
            </a:xfrm>
          </p:grpSpPr>
          <p:sp>
            <p:nvSpPr>
              <p:cNvPr id="82" name="矩形 81"/>
              <p:cNvSpPr/>
              <p:nvPr/>
            </p:nvSpPr>
            <p:spPr>
              <a:xfrm>
                <a:off x="1025740" y="4449953"/>
                <a:ext cx="2249997" cy="130497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65000"/>
                        <a:lumOff val="35000"/>
                      </a:schemeClr>
                    </a:solidFill>
                    <a:latin typeface="+mn-lt"/>
                    <a:ea typeface="+mn-ea"/>
                    <a:cs typeface="+mn-ea"/>
                    <a:sym typeface="+mn-lt"/>
                  </a:rPr>
                  <a:t>Users can present on a projector or computer or print out a presentation.</a:t>
                </a:r>
              </a:p>
            </p:txBody>
          </p:sp>
          <p:sp>
            <p:nvSpPr>
              <p:cNvPr id="83" name="矩形 82"/>
              <p:cNvSpPr/>
              <p:nvPr/>
            </p:nvSpPr>
            <p:spPr>
              <a:xfrm>
                <a:off x="1514245" y="3270296"/>
                <a:ext cx="1259464" cy="34770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13" b="1" dirty="0">
                    <a:solidFill>
                      <a:schemeClr val="bg1"/>
                    </a:solidFill>
                    <a:latin typeface="+mn-lt"/>
                    <a:ea typeface="+mn-ea"/>
                    <a:cs typeface="+mn-ea"/>
                    <a:sym typeface="+mn-lt"/>
                  </a:rPr>
                  <a:t>Text is added.</a:t>
                </a:r>
              </a:p>
            </p:txBody>
          </p:sp>
        </p:grpSp>
      </p:grpSp>
      <p:grpSp>
        <p:nvGrpSpPr>
          <p:cNvPr id="84" name="组合 83"/>
          <p:cNvGrpSpPr/>
          <p:nvPr/>
        </p:nvGrpSpPr>
        <p:grpSpPr>
          <a:xfrm>
            <a:off x="2844602" y="1462341"/>
            <a:ext cx="1687498" cy="2758604"/>
            <a:chOff x="3666368" y="2076788"/>
            <a:chExt cx="2249997" cy="3678139"/>
          </a:xfrm>
        </p:grpSpPr>
        <p:cxnSp>
          <p:nvCxnSpPr>
            <p:cNvPr id="85" name="Straight Connector 9"/>
            <p:cNvCxnSpPr/>
            <p:nvPr/>
          </p:nvCxnSpPr>
          <p:spPr>
            <a:xfrm rot="5400000">
              <a:off x="4550149" y="4079085"/>
              <a:ext cx="485778" cy="2268"/>
            </a:xfrm>
            <a:prstGeom prst="line">
              <a:avLst/>
            </a:prstGeom>
            <a:ln>
              <a:solidFill>
                <a:schemeClr val="accent2"/>
              </a:solidFill>
              <a:prstDash val="sysDot"/>
              <a:tailEnd type="oval"/>
            </a:ln>
          </p:spPr>
          <p:style>
            <a:lnRef idx="2">
              <a:schemeClr val="accent5"/>
            </a:lnRef>
            <a:fillRef idx="0">
              <a:schemeClr val="accent5"/>
            </a:fillRef>
            <a:effectRef idx="1">
              <a:schemeClr val="accent5"/>
            </a:effectRef>
            <a:fontRef idx="minor">
              <a:schemeClr val="tx1"/>
            </a:fontRef>
          </p:style>
        </p:cxnSp>
        <p:sp>
          <p:nvSpPr>
            <p:cNvPr id="86" name="Rectangle: Rounded Corners 11"/>
            <p:cNvSpPr/>
            <p:nvPr/>
          </p:nvSpPr>
          <p:spPr>
            <a:xfrm rot="10800000">
              <a:off x="3874878" y="2076788"/>
              <a:ext cx="1836320" cy="1514580"/>
            </a:xfrm>
            <a:prstGeom prst="roundRect">
              <a:avLst>
                <a:gd name="adj" fmla="val 10000"/>
              </a:avLst>
            </a:prstGeom>
            <a:noFill/>
            <a:ln>
              <a:solidFill>
                <a:schemeClr val="bg1">
                  <a:lumMod val="85000"/>
                </a:schemeClr>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endParaRPr sz="1013">
                <a:cs typeface="+mn-ea"/>
                <a:sym typeface="+mn-lt"/>
              </a:endParaRPr>
            </a:p>
          </p:txBody>
        </p:sp>
        <p:sp>
          <p:nvSpPr>
            <p:cNvPr id="87" name="Rectangle: Rounded Corners 12"/>
            <p:cNvSpPr/>
            <p:nvPr/>
          </p:nvSpPr>
          <p:spPr>
            <a:xfrm rot="10800000" flipV="1">
              <a:off x="4115629" y="3329227"/>
              <a:ext cx="1259461" cy="500845"/>
            </a:xfrm>
            <a:prstGeom prst="roundRect">
              <a:avLst>
                <a:gd name="adj" fmla="val 50000"/>
              </a:avLst>
            </a:prstGeom>
            <a:solidFill>
              <a:schemeClr val="accent2"/>
            </a:solidFill>
            <a:ln>
              <a:solidFill>
                <a:schemeClr val="accent2"/>
              </a:solid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wrap="none" anchor="ctr">
              <a:normAutofit/>
            </a:bodyPr>
            <a:lstStyle/>
            <a:p>
              <a:pPr lvl="0" algn="ctr"/>
              <a:endParaRPr lang="zh-CN" altLang="en-US" sz="825" b="1" dirty="0">
                <a:solidFill>
                  <a:srgbClr val="FFFFFF"/>
                </a:solidFill>
                <a:cs typeface="+mn-ea"/>
                <a:sym typeface="+mn-lt"/>
              </a:endParaRPr>
            </a:p>
          </p:txBody>
        </p:sp>
        <p:sp>
          <p:nvSpPr>
            <p:cNvPr id="88" name="Freeform: Shape 14"/>
            <p:cNvSpPr>
              <a:spLocks/>
            </p:cNvSpPr>
            <p:nvPr/>
          </p:nvSpPr>
          <p:spPr bwMode="auto">
            <a:xfrm>
              <a:off x="4487297" y="2594895"/>
              <a:ext cx="611483" cy="478371"/>
            </a:xfrm>
            <a:custGeom>
              <a:avLst/>
              <a:gdLst/>
              <a:ahLst/>
              <a:cxnLst>
                <a:cxn ang="0">
                  <a:pos x="68" y="8"/>
                </a:cxn>
                <a:cxn ang="0">
                  <a:pos x="67" y="9"/>
                </a:cxn>
                <a:cxn ang="0">
                  <a:pos x="2" y="9"/>
                </a:cxn>
                <a:cxn ang="0">
                  <a:pos x="0" y="8"/>
                </a:cxn>
                <a:cxn ang="0">
                  <a:pos x="0" y="1"/>
                </a:cxn>
                <a:cxn ang="0">
                  <a:pos x="2" y="0"/>
                </a:cxn>
                <a:cxn ang="0">
                  <a:pos x="67" y="0"/>
                </a:cxn>
                <a:cxn ang="0">
                  <a:pos x="68" y="1"/>
                </a:cxn>
                <a:cxn ang="0">
                  <a:pos x="68" y="8"/>
                </a:cxn>
                <a:cxn ang="0">
                  <a:pos x="13" y="27"/>
                </a:cxn>
                <a:cxn ang="0">
                  <a:pos x="3" y="38"/>
                </a:cxn>
                <a:cxn ang="0">
                  <a:pos x="2" y="38"/>
                </a:cxn>
                <a:cxn ang="0">
                  <a:pos x="0" y="37"/>
                </a:cxn>
                <a:cxn ang="0">
                  <a:pos x="0" y="15"/>
                </a:cxn>
                <a:cxn ang="0">
                  <a:pos x="2" y="14"/>
                </a:cxn>
                <a:cxn ang="0">
                  <a:pos x="3" y="14"/>
                </a:cxn>
                <a:cxn ang="0">
                  <a:pos x="13" y="25"/>
                </a:cxn>
                <a:cxn ang="0">
                  <a:pos x="14" y="26"/>
                </a:cxn>
                <a:cxn ang="0">
                  <a:pos x="13" y="27"/>
                </a:cxn>
                <a:cxn ang="0">
                  <a:pos x="68" y="52"/>
                </a:cxn>
                <a:cxn ang="0">
                  <a:pos x="67" y="53"/>
                </a:cxn>
                <a:cxn ang="0">
                  <a:pos x="2" y="53"/>
                </a:cxn>
                <a:cxn ang="0">
                  <a:pos x="0" y="52"/>
                </a:cxn>
                <a:cxn ang="0">
                  <a:pos x="0" y="44"/>
                </a:cxn>
                <a:cxn ang="0">
                  <a:pos x="2" y="43"/>
                </a:cxn>
                <a:cxn ang="0">
                  <a:pos x="67" y="43"/>
                </a:cxn>
                <a:cxn ang="0">
                  <a:pos x="68" y="44"/>
                </a:cxn>
                <a:cxn ang="0">
                  <a:pos x="68" y="52"/>
                </a:cxn>
                <a:cxn ang="0">
                  <a:pos x="68" y="23"/>
                </a:cxn>
                <a:cxn ang="0">
                  <a:pos x="67" y="24"/>
                </a:cxn>
                <a:cxn ang="0">
                  <a:pos x="26" y="24"/>
                </a:cxn>
                <a:cxn ang="0">
                  <a:pos x="25" y="23"/>
                </a:cxn>
                <a:cxn ang="0">
                  <a:pos x="25" y="15"/>
                </a:cxn>
                <a:cxn ang="0">
                  <a:pos x="26" y="14"/>
                </a:cxn>
                <a:cxn ang="0">
                  <a:pos x="67" y="14"/>
                </a:cxn>
                <a:cxn ang="0">
                  <a:pos x="68" y="15"/>
                </a:cxn>
                <a:cxn ang="0">
                  <a:pos x="68" y="23"/>
                </a:cxn>
                <a:cxn ang="0">
                  <a:pos x="68" y="37"/>
                </a:cxn>
                <a:cxn ang="0">
                  <a:pos x="67" y="38"/>
                </a:cxn>
                <a:cxn ang="0">
                  <a:pos x="26" y="38"/>
                </a:cxn>
                <a:cxn ang="0">
                  <a:pos x="25" y="37"/>
                </a:cxn>
                <a:cxn ang="0">
                  <a:pos x="25" y="30"/>
                </a:cxn>
                <a:cxn ang="0">
                  <a:pos x="26" y="29"/>
                </a:cxn>
                <a:cxn ang="0">
                  <a:pos x="67" y="29"/>
                </a:cxn>
                <a:cxn ang="0">
                  <a:pos x="68" y="30"/>
                </a:cxn>
                <a:cxn ang="0">
                  <a:pos x="68" y="37"/>
                </a:cxn>
              </a:cxnLst>
              <a:rect l="0" t="0" r="r" b="b"/>
              <a:pathLst>
                <a:path w="68" h="53">
                  <a:moveTo>
                    <a:pt x="68" y="8"/>
                  </a:moveTo>
                  <a:cubicBezTo>
                    <a:pt x="68" y="9"/>
                    <a:pt x="68" y="9"/>
                    <a:pt x="67" y="9"/>
                  </a:cubicBezTo>
                  <a:cubicBezTo>
                    <a:pt x="2" y="9"/>
                    <a:pt x="2" y="9"/>
                    <a:pt x="2" y="9"/>
                  </a:cubicBezTo>
                  <a:cubicBezTo>
                    <a:pt x="1" y="9"/>
                    <a:pt x="0" y="9"/>
                    <a:pt x="0" y="8"/>
                  </a:cubicBezTo>
                  <a:cubicBezTo>
                    <a:pt x="0" y="1"/>
                    <a:pt x="0" y="1"/>
                    <a:pt x="0" y="1"/>
                  </a:cubicBezTo>
                  <a:cubicBezTo>
                    <a:pt x="0" y="0"/>
                    <a:pt x="1" y="0"/>
                    <a:pt x="2" y="0"/>
                  </a:cubicBezTo>
                  <a:cubicBezTo>
                    <a:pt x="67" y="0"/>
                    <a:pt x="67" y="0"/>
                    <a:pt x="67" y="0"/>
                  </a:cubicBezTo>
                  <a:cubicBezTo>
                    <a:pt x="68" y="0"/>
                    <a:pt x="68" y="0"/>
                    <a:pt x="68" y="1"/>
                  </a:cubicBezTo>
                  <a:lnTo>
                    <a:pt x="68" y="8"/>
                  </a:lnTo>
                  <a:close/>
                  <a:moveTo>
                    <a:pt x="13" y="27"/>
                  </a:moveTo>
                  <a:cubicBezTo>
                    <a:pt x="3" y="38"/>
                    <a:pt x="3" y="38"/>
                    <a:pt x="3" y="38"/>
                  </a:cubicBezTo>
                  <a:cubicBezTo>
                    <a:pt x="2" y="38"/>
                    <a:pt x="2" y="38"/>
                    <a:pt x="2" y="38"/>
                  </a:cubicBezTo>
                  <a:cubicBezTo>
                    <a:pt x="1" y="38"/>
                    <a:pt x="0" y="38"/>
                    <a:pt x="0" y="37"/>
                  </a:cubicBezTo>
                  <a:cubicBezTo>
                    <a:pt x="0" y="15"/>
                    <a:pt x="0" y="15"/>
                    <a:pt x="0" y="15"/>
                  </a:cubicBezTo>
                  <a:cubicBezTo>
                    <a:pt x="0" y="15"/>
                    <a:pt x="1" y="14"/>
                    <a:pt x="2" y="14"/>
                  </a:cubicBezTo>
                  <a:cubicBezTo>
                    <a:pt x="2" y="14"/>
                    <a:pt x="2" y="14"/>
                    <a:pt x="3" y="14"/>
                  </a:cubicBezTo>
                  <a:cubicBezTo>
                    <a:pt x="13" y="25"/>
                    <a:pt x="13" y="25"/>
                    <a:pt x="13" y="25"/>
                  </a:cubicBezTo>
                  <a:cubicBezTo>
                    <a:pt x="14" y="26"/>
                    <a:pt x="14" y="26"/>
                    <a:pt x="14" y="26"/>
                  </a:cubicBezTo>
                  <a:cubicBezTo>
                    <a:pt x="14" y="27"/>
                    <a:pt x="14" y="27"/>
                    <a:pt x="13" y="27"/>
                  </a:cubicBezTo>
                  <a:close/>
                  <a:moveTo>
                    <a:pt x="68" y="52"/>
                  </a:moveTo>
                  <a:cubicBezTo>
                    <a:pt x="68" y="52"/>
                    <a:pt x="68" y="53"/>
                    <a:pt x="67" y="53"/>
                  </a:cubicBezTo>
                  <a:cubicBezTo>
                    <a:pt x="2" y="53"/>
                    <a:pt x="2" y="53"/>
                    <a:pt x="2" y="53"/>
                  </a:cubicBezTo>
                  <a:cubicBezTo>
                    <a:pt x="1" y="53"/>
                    <a:pt x="0" y="52"/>
                    <a:pt x="0" y="52"/>
                  </a:cubicBezTo>
                  <a:cubicBezTo>
                    <a:pt x="0" y="44"/>
                    <a:pt x="0" y="44"/>
                    <a:pt x="0" y="44"/>
                  </a:cubicBezTo>
                  <a:cubicBezTo>
                    <a:pt x="0" y="44"/>
                    <a:pt x="1" y="43"/>
                    <a:pt x="2" y="43"/>
                  </a:cubicBezTo>
                  <a:cubicBezTo>
                    <a:pt x="67" y="43"/>
                    <a:pt x="67" y="43"/>
                    <a:pt x="67" y="43"/>
                  </a:cubicBezTo>
                  <a:cubicBezTo>
                    <a:pt x="68" y="43"/>
                    <a:pt x="68" y="44"/>
                    <a:pt x="68" y="44"/>
                  </a:cubicBezTo>
                  <a:lnTo>
                    <a:pt x="68" y="52"/>
                  </a:lnTo>
                  <a:close/>
                  <a:moveTo>
                    <a:pt x="68" y="23"/>
                  </a:moveTo>
                  <a:cubicBezTo>
                    <a:pt x="68" y="23"/>
                    <a:pt x="68" y="24"/>
                    <a:pt x="67" y="24"/>
                  </a:cubicBezTo>
                  <a:cubicBezTo>
                    <a:pt x="26" y="24"/>
                    <a:pt x="26" y="24"/>
                    <a:pt x="26" y="24"/>
                  </a:cubicBezTo>
                  <a:cubicBezTo>
                    <a:pt x="25" y="24"/>
                    <a:pt x="25" y="23"/>
                    <a:pt x="25" y="23"/>
                  </a:cubicBezTo>
                  <a:cubicBezTo>
                    <a:pt x="25" y="15"/>
                    <a:pt x="25" y="15"/>
                    <a:pt x="25" y="15"/>
                  </a:cubicBezTo>
                  <a:cubicBezTo>
                    <a:pt x="25" y="15"/>
                    <a:pt x="25" y="14"/>
                    <a:pt x="26" y="14"/>
                  </a:cubicBezTo>
                  <a:cubicBezTo>
                    <a:pt x="67" y="14"/>
                    <a:pt x="67" y="14"/>
                    <a:pt x="67" y="14"/>
                  </a:cubicBezTo>
                  <a:cubicBezTo>
                    <a:pt x="68" y="14"/>
                    <a:pt x="68" y="15"/>
                    <a:pt x="68" y="15"/>
                  </a:cubicBezTo>
                  <a:lnTo>
                    <a:pt x="68" y="23"/>
                  </a:lnTo>
                  <a:close/>
                  <a:moveTo>
                    <a:pt x="68" y="37"/>
                  </a:moveTo>
                  <a:cubicBezTo>
                    <a:pt x="68" y="38"/>
                    <a:pt x="68" y="38"/>
                    <a:pt x="67" y="38"/>
                  </a:cubicBezTo>
                  <a:cubicBezTo>
                    <a:pt x="26" y="38"/>
                    <a:pt x="26" y="38"/>
                    <a:pt x="26" y="38"/>
                  </a:cubicBezTo>
                  <a:cubicBezTo>
                    <a:pt x="25" y="38"/>
                    <a:pt x="25" y="38"/>
                    <a:pt x="25" y="37"/>
                  </a:cubicBezTo>
                  <a:cubicBezTo>
                    <a:pt x="25" y="30"/>
                    <a:pt x="25" y="30"/>
                    <a:pt x="25" y="30"/>
                  </a:cubicBezTo>
                  <a:cubicBezTo>
                    <a:pt x="25" y="29"/>
                    <a:pt x="25" y="29"/>
                    <a:pt x="26" y="29"/>
                  </a:cubicBezTo>
                  <a:cubicBezTo>
                    <a:pt x="67" y="29"/>
                    <a:pt x="67" y="29"/>
                    <a:pt x="67" y="29"/>
                  </a:cubicBezTo>
                  <a:cubicBezTo>
                    <a:pt x="68" y="29"/>
                    <a:pt x="68" y="29"/>
                    <a:pt x="68" y="30"/>
                  </a:cubicBezTo>
                  <a:lnTo>
                    <a:pt x="68" y="37"/>
                  </a:lnTo>
                  <a:close/>
                </a:path>
              </a:pathLst>
            </a:custGeom>
            <a:solidFill>
              <a:schemeClr val="accent2"/>
            </a:solidFill>
            <a:ln w="9525">
              <a:noFill/>
              <a:round/>
              <a:headEnd/>
              <a:tailEnd/>
            </a:ln>
          </p:spPr>
          <p:txBody>
            <a:bodyPr anchor="ctr"/>
            <a:lstStyle/>
            <a:p>
              <a:pPr algn="ctr"/>
              <a:endParaRPr sz="1013">
                <a:latin typeface="+mn-lt"/>
                <a:ea typeface="+mn-ea"/>
                <a:cs typeface="+mn-ea"/>
                <a:sym typeface="+mn-lt"/>
              </a:endParaRPr>
            </a:p>
          </p:txBody>
        </p:sp>
        <p:sp>
          <p:nvSpPr>
            <p:cNvPr id="89" name="矩形 88"/>
            <p:cNvSpPr/>
            <p:nvPr/>
          </p:nvSpPr>
          <p:spPr>
            <a:xfrm>
              <a:off x="4161635" y="3269201"/>
              <a:ext cx="1259464" cy="34770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13" b="1" dirty="0">
                  <a:solidFill>
                    <a:schemeClr val="bg1"/>
                  </a:solidFill>
                  <a:latin typeface="+mn-lt"/>
                  <a:ea typeface="+mn-ea"/>
                  <a:cs typeface="+mn-ea"/>
                  <a:sym typeface="+mn-lt"/>
                </a:rPr>
                <a:t>Text is added.</a:t>
              </a:r>
            </a:p>
          </p:txBody>
        </p:sp>
        <p:sp>
          <p:nvSpPr>
            <p:cNvPr id="90" name="矩形 89"/>
            <p:cNvSpPr/>
            <p:nvPr/>
          </p:nvSpPr>
          <p:spPr>
            <a:xfrm>
              <a:off x="3666368" y="4449955"/>
              <a:ext cx="2249997" cy="130497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65000"/>
                      <a:lumOff val="35000"/>
                    </a:schemeClr>
                  </a:solidFill>
                  <a:latin typeface="+mn-lt"/>
                  <a:ea typeface="+mn-ea"/>
                  <a:cs typeface="+mn-ea"/>
                  <a:sym typeface="+mn-lt"/>
                </a:rPr>
                <a:t>Users can present on a projector or computer or print out a presentation.</a:t>
              </a:r>
            </a:p>
          </p:txBody>
        </p:sp>
      </p:grpSp>
      <p:grpSp>
        <p:nvGrpSpPr>
          <p:cNvPr id="91" name="组合 90"/>
          <p:cNvGrpSpPr/>
          <p:nvPr/>
        </p:nvGrpSpPr>
        <p:grpSpPr>
          <a:xfrm>
            <a:off x="4716810" y="1458952"/>
            <a:ext cx="1687498" cy="2761992"/>
            <a:chOff x="6306996" y="2072270"/>
            <a:chExt cx="2249997" cy="3682655"/>
          </a:xfrm>
        </p:grpSpPr>
        <p:cxnSp>
          <p:nvCxnSpPr>
            <p:cNvPr id="92" name="Straight Connector 16"/>
            <p:cNvCxnSpPr/>
            <p:nvPr/>
          </p:nvCxnSpPr>
          <p:spPr>
            <a:xfrm rot="5400000">
              <a:off x="7208955" y="4074566"/>
              <a:ext cx="485778" cy="2268"/>
            </a:xfrm>
            <a:prstGeom prst="line">
              <a:avLst/>
            </a:prstGeom>
            <a:ln>
              <a:solidFill>
                <a:schemeClr val="accent3"/>
              </a:solidFill>
              <a:prstDash val="sysDot"/>
              <a:tailEnd type="oval"/>
            </a:ln>
          </p:spPr>
          <p:style>
            <a:lnRef idx="2">
              <a:schemeClr val="accent5"/>
            </a:lnRef>
            <a:fillRef idx="0">
              <a:schemeClr val="accent5"/>
            </a:fillRef>
            <a:effectRef idx="1">
              <a:schemeClr val="accent5"/>
            </a:effectRef>
            <a:fontRef idx="minor">
              <a:schemeClr val="tx1"/>
            </a:fontRef>
          </p:style>
        </p:cxnSp>
        <p:sp>
          <p:nvSpPr>
            <p:cNvPr id="93" name="Rectangle: Rounded Corners 18"/>
            <p:cNvSpPr/>
            <p:nvPr/>
          </p:nvSpPr>
          <p:spPr>
            <a:xfrm rot="10800000">
              <a:off x="6533684" y="2072270"/>
              <a:ext cx="1836321" cy="1514581"/>
            </a:xfrm>
            <a:prstGeom prst="roundRect">
              <a:avLst>
                <a:gd name="adj" fmla="val 10000"/>
              </a:avLst>
            </a:prstGeom>
            <a:noFill/>
            <a:ln>
              <a:solidFill>
                <a:schemeClr val="bg1">
                  <a:lumMod val="85000"/>
                </a:schemeClr>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endParaRPr sz="1013">
                <a:cs typeface="+mn-ea"/>
                <a:sym typeface="+mn-lt"/>
              </a:endParaRPr>
            </a:p>
          </p:txBody>
        </p:sp>
        <p:sp>
          <p:nvSpPr>
            <p:cNvPr id="94" name="Rectangle: Rounded Corners 19"/>
            <p:cNvSpPr/>
            <p:nvPr/>
          </p:nvSpPr>
          <p:spPr>
            <a:xfrm rot="10800000" flipV="1">
              <a:off x="6822112" y="3368150"/>
              <a:ext cx="1259463" cy="500845"/>
            </a:xfrm>
            <a:prstGeom prst="roundRect">
              <a:avLst>
                <a:gd name="adj" fmla="val 50000"/>
              </a:avLst>
            </a:prstGeom>
            <a:solidFill>
              <a:srgbClr val="D87833"/>
            </a:solid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wrap="none" anchor="ctr">
              <a:normAutofit/>
            </a:bodyPr>
            <a:lstStyle/>
            <a:p>
              <a:pPr lvl="0" algn="ctr"/>
              <a:endParaRPr lang="zh-CN" altLang="en-US" sz="825" b="1" dirty="0">
                <a:solidFill>
                  <a:srgbClr val="FFFFFF"/>
                </a:solidFill>
                <a:cs typeface="+mn-ea"/>
                <a:sym typeface="+mn-lt"/>
              </a:endParaRPr>
            </a:p>
          </p:txBody>
        </p:sp>
        <p:sp>
          <p:nvSpPr>
            <p:cNvPr id="95" name="Freeform: Shape 21"/>
            <p:cNvSpPr>
              <a:spLocks/>
            </p:cNvSpPr>
            <p:nvPr/>
          </p:nvSpPr>
          <p:spPr bwMode="auto">
            <a:xfrm>
              <a:off x="7179785" y="2555325"/>
              <a:ext cx="544118" cy="54847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1" y="27"/>
                </a:cxn>
                <a:cxn ang="0">
                  <a:pos x="30" y="17"/>
                </a:cxn>
                <a:cxn ang="0">
                  <a:pos x="9" y="37"/>
                </a:cxn>
                <a:cxn ang="0">
                  <a:pos x="9" y="48"/>
                </a:cxn>
                <a:cxn ang="0">
                  <a:pos x="20" y="48"/>
                </a:cxn>
                <a:cxn ang="0">
                  <a:pos x="41" y="27"/>
                </a:cxn>
                <a:cxn ang="0">
                  <a:pos x="21" y="43"/>
                </a:cxn>
                <a:cxn ang="0">
                  <a:pos x="19" y="44"/>
                </a:cxn>
                <a:cxn ang="0">
                  <a:pos x="17" y="44"/>
                </a:cxn>
                <a:cxn ang="0">
                  <a:pos x="17" y="41"/>
                </a:cxn>
                <a:cxn ang="0">
                  <a:pos x="13" y="41"/>
                </a:cxn>
                <a:cxn ang="0">
                  <a:pos x="13" y="39"/>
                </a:cxn>
                <a:cxn ang="0">
                  <a:pos x="15" y="37"/>
                </a:cxn>
                <a:cxn ang="0">
                  <a:pos x="21" y="43"/>
                </a:cxn>
                <a:cxn ang="0">
                  <a:pos x="31" y="23"/>
                </a:cxn>
                <a:cxn ang="0">
                  <a:pos x="20" y="34"/>
                </a:cxn>
                <a:cxn ang="0">
                  <a:pos x="19" y="34"/>
                </a:cxn>
                <a:cxn ang="0">
                  <a:pos x="19" y="33"/>
                </a:cxn>
                <a:cxn ang="0">
                  <a:pos x="30" y="22"/>
                </a:cxn>
                <a:cxn ang="0">
                  <a:pos x="31" y="22"/>
                </a:cxn>
                <a:cxn ang="0">
                  <a:pos x="31" y="23"/>
                </a:cxn>
                <a:cxn ang="0">
                  <a:pos x="47" y="22"/>
                </a:cxn>
                <a:cxn ang="0">
                  <a:pos x="47" y="16"/>
                </a:cxn>
                <a:cxn ang="0">
                  <a:pos x="41" y="11"/>
                </a:cxn>
                <a:cxn ang="0">
                  <a:pos x="36" y="11"/>
                </a:cxn>
                <a:cxn ang="0">
                  <a:pos x="33" y="14"/>
                </a:cxn>
                <a:cxn ang="0">
                  <a:pos x="43" y="25"/>
                </a:cxn>
                <a:cxn ang="0">
                  <a:pos x="47" y="22"/>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1" y="27"/>
                  </a:moveTo>
                  <a:cubicBezTo>
                    <a:pt x="30" y="17"/>
                    <a:pt x="30" y="17"/>
                    <a:pt x="30" y="17"/>
                  </a:cubicBezTo>
                  <a:cubicBezTo>
                    <a:pt x="9" y="37"/>
                    <a:pt x="9" y="37"/>
                    <a:pt x="9" y="37"/>
                  </a:cubicBezTo>
                  <a:cubicBezTo>
                    <a:pt x="9" y="48"/>
                    <a:pt x="9" y="48"/>
                    <a:pt x="9" y="48"/>
                  </a:cubicBezTo>
                  <a:cubicBezTo>
                    <a:pt x="20" y="48"/>
                    <a:pt x="20" y="48"/>
                    <a:pt x="20" y="48"/>
                  </a:cubicBezTo>
                  <a:lnTo>
                    <a:pt x="41" y="27"/>
                  </a:lnTo>
                  <a:close/>
                  <a:moveTo>
                    <a:pt x="21" y="43"/>
                  </a:moveTo>
                  <a:cubicBezTo>
                    <a:pt x="19" y="44"/>
                    <a:pt x="19" y="44"/>
                    <a:pt x="19" y="44"/>
                  </a:cubicBezTo>
                  <a:cubicBezTo>
                    <a:pt x="17" y="44"/>
                    <a:pt x="17" y="44"/>
                    <a:pt x="17" y="44"/>
                  </a:cubicBezTo>
                  <a:cubicBezTo>
                    <a:pt x="17" y="41"/>
                    <a:pt x="17" y="41"/>
                    <a:pt x="17" y="41"/>
                  </a:cubicBezTo>
                  <a:cubicBezTo>
                    <a:pt x="13" y="41"/>
                    <a:pt x="13" y="41"/>
                    <a:pt x="13" y="41"/>
                  </a:cubicBezTo>
                  <a:cubicBezTo>
                    <a:pt x="13" y="39"/>
                    <a:pt x="13" y="39"/>
                    <a:pt x="13" y="39"/>
                  </a:cubicBezTo>
                  <a:cubicBezTo>
                    <a:pt x="15" y="37"/>
                    <a:pt x="15" y="37"/>
                    <a:pt x="15" y="37"/>
                  </a:cubicBezTo>
                  <a:lnTo>
                    <a:pt x="21" y="43"/>
                  </a:lnTo>
                  <a:close/>
                  <a:moveTo>
                    <a:pt x="31" y="23"/>
                  </a:moveTo>
                  <a:cubicBezTo>
                    <a:pt x="20" y="34"/>
                    <a:pt x="20" y="34"/>
                    <a:pt x="20" y="34"/>
                  </a:cubicBezTo>
                  <a:cubicBezTo>
                    <a:pt x="19" y="34"/>
                    <a:pt x="19" y="35"/>
                    <a:pt x="19" y="34"/>
                  </a:cubicBezTo>
                  <a:cubicBezTo>
                    <a:pt x="18" y="34"/>
                    <a:pt x="18" y="33"/>
                    <a:pt x="19" y="33"/>
                  </a:cubicBezTo>
                  <a:cubicBezTo>
                    <a:pt x="30" y="22"/>
                    <a:pt x="30" y="22"/>
                    <a:pt x="30" y="22"/>
                  </a:cubicBezTo>
                  <a:cubicBezTo>
                    <a:pt x="30" y="22"/>
                    <a:pt x="31" y="22"/>
                    <a:pt x="31" y="22"/>
                  </a:cubicBezTo>
                  <a:cubicBezTo>
                    <a:pt x="31" y="22"/>
                    <a:pt x="31" y="23"/>
                    <a:pt x="31" y="23"/>
                  </a:cubicBezTo>
                  <a:close/>
                  <a:moveTo>
                    <a:pt x="47" y="22"/>
                  </a:moveTo>
                  <a:cubicBezTo>
                    <a:pt x="48" y="20"/>
                    <a:pt x="48" y="18"/>
                    <a:pt x="47" y="16"/>
                  </a:cubicBezTo>
                  <a:cubicBezTo>
                    <a:pt x="41" y="11"/>
                    <a:pt x="41" y="11"/>
                    <a:pt x="41" y="11"/>
                  </a:cubicBezTo>
                  <a:cubicBezTo>
                    <a:pt x="40" y="9"/>
                    <a:pt x="37" y="9"/>
                    <a:pt x="36" y="11"/>
                  </a:cubicBezTo>
                  <a:cubicBezTo>
                    <a:pt x="33" y="14"/>
                    <a:pt x="33" y="14"/>
                    <a:pt x="33" y="14"/>
                  </a:cubicBezTo>
                  <a:cubicBezTo>
                    <a:pt x="43" y="25"/>
                    <a:pt x="43" y="25"/>
                    <a:pt x="43" y="25"/>
                  </a:cubicBezTo>
                  <a:lnTo>
                    <a:pt x="47" y="22"/>
                  </a:lnTo>
                  <a:close/>
                </a:path>
              </a:pathLst>
            </a:custGeom>
            <a:solidFill>
              <a:srgbClr val="D87833"/>
            </a:solidFill>
            <a:ln w="9525">
              <a:noFill/>
              <a:round/>
              <a:headEnd/>
              <a:tailEnd/>
            </a:ln>
          </p:spPr>
          <p:txBody>
            <a:bodyPr anchor="ctr"/>
            <a:lstStyle/>
            <a:p>
              <a:pPr algn="ctr"/>
              <a:endParaRPr sz="1013">
                <a:latin typeface="+mn-lt"/>
                <a:ea typeface="+mn-ea"/>
                <a:cs typeface="+mn-ea"/>
                <a:sym typeface="+mn-lt"/>
              </a:endParaRPr>
            </a:p>
          </p:txBody>
        </p:sp>
        <p:sp>
          <p:nvSpPr>
            <p:cNvPr id="167" name="矩形 166"/>
            <p:cNvSpPr/>
            <p:nvPr/>
          </p:nvSpPr>
          <p:spPr>
            <a:xfrm>
              <a:off x="6819308" y="3290094"/>
              <a:ext cx="1259464" cy="34770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13" b="1" dirty="0">
                  <a:solidFill>
                    <a:schemeClr val="bg1"/>
                  </a:solidFill>
                  <a:latin typeface="+mn-lt"/>
                  <a:ea typeface="+mn-ea"/>
                  <a:cs typeface="+mn-ea"/>
                  <a:sym typeface="+mn-lt"/>
                </a:rPr>
                <a:t>Text is added.</a:t>
              </a:r>
            </a:p>
          </p:txBody>
        </p:sp>
        <p:sp>
          <p:nvSpPr>
            <p:cNvPr id="168" name="矩形 167"/>
            <p:cNvSpPr/>
            <p:nvPr/>
          </p:nvSpPr>
          <p:spPr>
            <a:xfrm>
              <a:off x="6306996" y="4449953"/>
              <a:ext cx="2249997" cy="130497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65000"/>
                      <a:lumOff val="35000"/>
                    </a:schemeClr>
                  </a:solidFill>
                  <a:latin typeface="+mn-lt"/>
                  <a:ea typeface="+mn-ea"/>
                  <a:cs typeface="+mn-ea"/>
                  <a:sym typeface="+mn-lt"/>
                </a:rPr>
                <a:t>Users can present on a projector or computer or print out a presentation.</a:t>
              </a:r>
            </a:p>
          </p:txBody>
        </p:sp>
      </p:grpSp>
      <p:grpSp>
        <p:nvGrpSpPr>
          <p:cNvPr id="169" name="组合 168"/>
          <p:cNvGrpSpPr/>
          <p:nvPr/>
        </p:nvGrpSpPr>
        <p:grpSpPr>
          <a:xfrm>
            <a:off x="6598016" y="1469166"/>
            <a:ext cx="1687498" cy="2751779"/>
            <a:chOff x="8947624" y="2085887"/>
            <a:chExt cx="2249997" cy="3669038"/>
          </a:xfrm>
        </p:grpSpPr>
        <p:cxnSp>
          <p:nvCxnSpPr>
            <p:cNvPr id="170" name="Straight Connector 23"/>
            <p:cNvCxnSpPr/>
            <p:nvPr/>
          </p:nvCxnSpPr>
          <p:spPr>
            <a:xfrm rot="5400000">
              <a:off x="9797236" y="4088183"/>
              <a:ext cx="485778" cy="2268"/>
            </a:xfrm>
            <a:prstGeom prst="line">
              <a:avLst/>
            </a:prstGeom>
            <a:ln>
              <a:solidFill>
                <a:schemeClr val="accent4"/>
              </a:solidFill>
              <a:prstDash val="sysDot"/>
              <a:tailEnd type="oval"/>
            </a:ln>
          </p:spPr>
          <p:style>
            <a:lnRef idx="2">
              <a:schemeClr val="accent5"/>
            </a:lnRef>
            <a:fillRef idx="0">
              <a:schemeClr val="accent5"/>
            </a:fillRef>
            <a:effectRef idx="1">
              <a:schemeClr val="accent5"/>
            </a:effectRef>
            <a:fontRef idx="minor">
              <a:schemeClr val="tx1"/>
            </a:fontRef>
          </p:style>
        </p:cxnSp>
        <p:sp>
          <p:nvSpPr>
            <p:cNvPr id="171" name="Rectangle: Rounded Corners 25"/>
            <p:cNvSpPr/>
            <p:nvPr/>
          </p:nvSpPr>
          <p:spPr>
            <a:xfrm rot="10800000">
              <a:off x="9121966" y="2085887"/>
              <a:ext cx="1836321" cy="1514580"/>
            </a:xfrm>
            <a:prstGeom prst="roundRect">
              <a:avLst>
                <a:gd name="adj" fmla="val 10000"/>
              </a:avLst>
            </a:prstGeom>
            <a:noFill/>
            <a:ln>
              <a:solidFill>
                <a:schemeClr val="bg1">
                  <a:lumMod val="85000"/>
                </a:schemeClr>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endParaRPr sz="1013">
                <a:cs typeface="+mn-ea"/>
                <a:sym typeface="+mn-lt"/>
              </a:endParaRPr>
            </a:p>
          </p:txBody>
        </p:sp>
        <p:sp>
          <p:nvSpPr>
            <p:cNvPr id="172" name="Rectangle: Rounded Corners 26"/>
            <p:cNvSpPr/>
            <p:nvPr/>
          </p:nvSpPr>
          <p:spPr>
            <a:xfrm rot="10800000" flipV="1">
              <a:off x="9362717" y="3338326"/>
              <a:ext cx="1259463" cy="500845"/>
            </a:xfrm>
            <a:prstGeom prst="roundRect">
              <a:avLst>
                <a:gd name="adj" fmla="val 50000"/>
              </a:avLst>
            </a:prstGeom>
            <a:solidFill>
              <a:schemeClr val="accent4"/>
            </a:solidFill>
            <a:ln>
              <a:solidFill>
                <a:schemeClr val="accent4"/>
              </a:solid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wrap="none" anchor="ctr">
              <a:normAutofit/>
            </a:bodyPr>
            <a:lstStyle/>
            <a:p>
              <a:pPr lvl="0" algn="ctr"/>
              <a:endParaRPr lang="zh-CN" altLang="en-US" sz="825" b="1" dirty="0">
                <a:solidFill>
                  <a:srgbClr val="FFFFFF"/>
                </a:solidFill>
                <a:cs typeface="+mn-ea"/>
                <a:sym typeface="+mn-lt"/>
              </a:endParaRPr>
            </a:p>
          </p:txBody>
        </p:sp>
        <p:sp>
          <p:nvSpPr>
            <p:cNvPr id="173" name="Freeform: Shape 28"/>
            <p:cNvSpPr>
              <a:spLocks/>
            </p:cNvSpPr>
            <p:nvPr/>
          </p:nvSpPr>
          <p:spPr bwMode="auto">
            <a:xfrm>
              <a:off x="9732157" y="2597581"/>
              <a:ext cx="615937" cy="491189"/>
            </a:xfrm>
            <a:custGeom>
              <a:avLst/>
              <a:gdLst/>
              <a:ahLst/>
              <a:cxnLst>
                <a:cxn ang="0">
                  <a:pos x="73" y="52"/>
                </a:cxn>
                <a:cxn ang="0">
                  <a:pos x="67" y="58"/>
                </a:cxn>
                <a:cxn ang="0">
                  <a:pos x="7" y="58"/>
                </a:cxn>
                <a:cxn ang="0">
                  <a:pos x="0" y="52"/>
                </a:cxn>
                <a:cxn ang="0">
                  <a:pos x="0" y="6"/>
                </a:cxn>
                <a:cxn ang="0">
                  <a:pos x="7" y="0"/>
                </a:cxn>
                <a:cxn ang="0">
                  <a:pos x="67" y="0"/>
                </a:cxn>
                <a:cxn ang="0">
                  <a:pos x="73" y="6"/>
                </a:cxn>
                <a:cxn ang="0">
                  <a:pos x="73" y="52"/>
                </a:cxn>
                <a:cxn ang="0">
                  <a:pos x="7" y="4"/>
                </a:cxn>
                <a:cxn ang="0">
                  <a:pos x="5" y="6"/>
                </a:cxn>
                <a:cxn ang="0">
                  <a:pos x="5" y="52"/>
                </a:cxn>
                <a:cxn ang="0">
                  <a:pos x="7" y="53"/>
                </a:cxn>
                <a:cxn ang="0">
                  <a:pos x="67" y="53"/>
                </a:cxn>
                <a:cxn ang="0">
                  <a:pos x="68" y="52"/>
                </a:cxn>
                <a:cxn ang="0">
                  <a:pos x="68" y="6"/>
                </a:cxn>
                <a:cxn ang="0">
                  <a:pos x="67" y="4"/>
                </a:cxn>
                <a:cxn ang="0">
                  <a:pos x="7" y="4"/>
                </a:cxn>
                <a:cxn ang="0">
                  <a:pos x="17" y="24"/>
                </a:cxn>
                <a:cxn ang="0">
                  <a:pos x="10" y="17"/>
                </a:cxn>
                <a:cxn ang="0">
                  <a:pos x="17" y="9"/>
                </a:cxn>
                <a:cxn ang="0">
                  <a:pos x="25" y="17"/>
                </a:cxn>
                <a:cxn ang="0">
                  <a:pos x="17" y="24"/>
                </a:cxn>
                <a:cxn ang="0">
                  <a:pos x="64" y="48"/>
                </a:cxn>
                <a:cxn ang="0">
                  <a:pos x="10" y="48"/>
                </a:cxn>
                <a:cxn ang="0">
                  <a:pos x="10" y="41"/>
                </a:cxn>
                <a:cxn ang="0">
                  <a:pos x="22" y="29"/>
                </a:cxn>
                <a:cxn ang="0">
                  <a:pos x="28" y="35"/>
                </a:cxn>
                <a:cxn ang="0">
                  <a:pos x="48" y="15"/>
                </a:cxn>
                <a:cxn ang="0">
                  <a:pos x="64" y="31"/>
                </a:cxn>
                <a:cxn ang="0">
                  <a:pos x="64" y="48"/>
                </a:cxn>
              </a:cxnLst>
              <a:rect l="0" t="0" r="r" b="b"/>
              <a:pathLst>
                <a:path w="73" h="58">
                  <a:moveTo>
                    <a:pt x="73" y="52"/>
                  </a:moveTo>
                  <a:cubicBezTo>
                    <a:pt x="73" y="55"/>
                    <a:pt x="71" y="58"/>
                    <a:pt x="67" y="58"/>
                  </a:cubicBezTo>
                  <a:cubicBezTo>
                    <a:pt x="7" y="58"/>
                    <a:pt x="7" y="58"/>
                    <a:pt x="7" y="58"/>
                  </a:cubicBezTo>
                  <a:cubicBezTo>
                    <a:pt x="3" y="58"/>
                    <a:pt x="0" y="55"/>
                    <a:pt x="0" y="52"/>
                  </a:cubicBezTo>
                  <a:cubicBezTo>
                    <a:pt x="0" y="6"/>
                    <a:pt x="0" y="6"/>
                    <a:pt x="0" y="6"/>
                  </a:cubicBezTo>
                  <a:cubicBezTo>
                    <a:pt x="0" y="2"/>
                    <a:pt x="3" y="0"/>
                    <a:pt x="7" y="0"/>
                  </a:cubicBezTo>
                  <a:cubicBezTo>
                    <a:pt x="67" y="0"/>
                    <a:pt x="67" y="0"/>
                    <a:pt x="67" y="0"/>
                  </a:cubicBezTo>
                  <a:cubicBezTo>
                    <a:pt x="71" y="0"/>
                    <a:pt x="73" y="2"/>
                    <a:pt x="73" y="6"/>
                  </a:cubicBezTo>
                  <a:lnTo>
                    <a:pt x="73" y="52"/>
                  </a:lnTo>
                  <a:close/>
                  <a:moveTo>
                    <a:pt x="7" y="4"/>
                  </a:moveTo>
                  <a:cubicBezTo>
                    <a:pt x="6" y="4"/>
                    <a:pt x="5" y="5"/>
                    <a:pt x="5" y="6"/>
                  </a:cubicBezTo>
                  <a:cubicBezTo>
                    <a:pt x="5" y="52"/>
                    <a:pt x="5" y="52"/>
                    <a:pt x="5" y="52"/>
                  </a:cubicBezTo>
                  <a:cubicBezTo>
                    <a:pt x="5" y="52"/>
                    <a:pt x="6" y="53"/>
                    <a:pt x="7" y="53"/>
                  </a:cubicBezTo>
                  <a:cubicBezTo>
                    <a:pt x="67" y="53"/>
                    <a:pt x="67" y="53"/>
                    <a:pt x="67" y="53"/>
                  </a:cubicBezTo>
                  <a:cubicBezTo>
                    <a:pt x="68" y="53"/>
                    <a:pt x="68" y="52"/>
                    <a:pt x="68" y="52"/>
                  </a:cubicBezTo>
                  <a:cubicBezTo>
                    <a:pt x="68" y="6"/>
                    <a:pt x="68" y="6"/>
                    <a:pt x="68" y="6"/>
                  </a:cubicBezTo>
                  <a:cubicBezTo>
                    <a:pt x="68" y="5"/>
                    <a:pt x="68" y="4"/>
                    <a:pt x="67" y="4"/>
                  </a:cubicBezTo>
                  <a:lnTo>
                    <a:pt x="7" y="4"/>
                  </a:lnTo>
                  <a:close/>
                  <a:moveTo>
                    <a:pt x="17" y="24"/>
                  </a:moveTo>
                  <a:cubicBezTo>
                    <a:pt x="13" y="24"/>
                    <a:pt x="10" y="21"/>
                    <a:pt x="10" y="17"/>
                  </a:cubicBezTo>
                  <a:cubicBezTo>
                    <a:pt x="10" y="13"/>
                    <a:pt x="13" y="9"/>
                    <a:pt x="17" y="9"/>
                  </a:cubicBezTo>
                  <a:cubicBezTo>
                    <a:pt x="21" y="9"/>
                    <a:pt x="25" y="13"/>
                    <a:pt x="25" y="17"/>
                  </a:cubicBezTo>
                  <a:cubicBezTo>
                    <a:pt x="25" y="21"/>
                    <a:pt x="21" y="24"/>
                    <a:pt x="17" y="24"/>
                  </a:cubicBezTo>
                  <a:close/>
                  <a:moveTo>
                    <a:pt x="64" y="48"/>
                  </a:moveTo>
                  <a:cubicBezTo>
                    <a:pt x="10" y="48"/>
                    <a:pt x="10" y="48"/>
                    <a:pt x="10" y="48"/>
                  </a:cubicBezTo>
                  <a:cubicBezTo>
                    <a:pt x="10" y="41"/>
                    <a:pt x="10" y="41"/>
                    <a:pt x="10" y="41"/>
                  </a:cubicBezTo>
                  <a:cubicBezTo>
                    <a:pt x="22" y="29"/>
                    <a:pt x="22" y="29"/>
                    <a:pt x="22" y="29"/>
                  </a:cubicBezTo>
                  <a:cubicBezTo>
                    <a:pt x="28" y="35"/>
                    <a:pt x="28" y="35"/>
                    <a:pt x="28" y="35"/>
                  </a:cubicBezTo>
                  <a:cubicBezTo>
                    <a:pt x="48" y="15"/>
                    <a:pt x="48" y="15"/>
                    <a:pt x="48" y="15"/>
                  </a:cubicBezTo>
                  <a:cubicBezTo>
                    <a:pt x="64" y="31"/>
                    <a:pt x="64" y="31"/>
                    <a:pt x="64" y="31"/>
                  </a:cubicBezTo>
                  <a:lnTo>
                    <a:pt x="64" y="48"/>
                  </a:lnTo>
                  <a:close/>
                </a:path>
              </a:pathLst>
            </a:custGeom>
            <a:solidFill>
              <a:schemeClr val="accent4"/>
            </a:solidFill>
            <a:ln w="9525">
              <a:noFill/>
              <a:round/>
              <a:headEnd/>
              <a:tailEnd/>
            </a:ln>
          </p:spPr>
          <p:txBody>
            <a:bodyPr anchor="ctr"/>
            <a:lstStyle/>
            <a:p>
              <a:pPr algn="ctr"/>
              <a:endParaRPr sz="1013">
                <a:latin typeface="+mn-lt"/>
                <a:ea typeface="+mn-ea"/>
                <a:cs typeface="+mn-ea"/>
                <a:sym typeface="+mn-lt"/>
              </a:endParaRPr>
            </a:p>
          </p:txBody>
        </p:sp>
        <p:sp>
          <p:nvSpPr>
            <p:cNvPr id="174" name="矩形 173"/>
            <p:cNvSpPr/>
            <p:nvPr/>
          </p:nvSpPr>
          <p:spPr>
            <a:xfrm>
              <a:off x="9359915" y="3349663"/>
              <a:ext cx="1259464" cy="34770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13" b="1" dirty="0">
                  <a:solidFill>
                    <a:schemeClr val="bg1"/>
                  </a:solidFill>
                  <a:latin typeface="+mn-lt"/>
                  <a:ea typeface="+mn-ea"/>
                  <a:cs typeface="+mn-ea"/>
                  <a:sym typeface="+mn-lt"/>
                </a:rPr>
                <a:t>Text is added.</a:t>
              </a:r>
            </a:p>
          </p:txBody>
        </p:sp>
        <p:sp>
          <p:nvSpPr>
            <p:cNvPr id="175" name="矩形 174"/>
            <p:cNvSpPr/>
            <p:nvPr/>
          </p:nvSpPr>
          <p:spPr>
            <a:xfrm>
              <a:off x="8947624" y="4449953"/>
              <a:ext cx="2249997" cy="130497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65000"/>
                      <a:lumOff val="35000"/>
                    </a:schemeClr>
                  </a:solidFill>
                  <a:latin typeface="+mn-lt"/>
                  <a:ea typeface="+mn-ea"/>
                  <a:cs typeface="+mn-ea"/>
                  <a:sym typeface="+mn-lt"/>
                </a:rPr>
                <a:t>Users can present on a projector or computer or print out a presentation.</a:t>
              </a:r>
            </a:p>
          </p:txBody>
        </p:sp>
      </p:grpSp>
    </p:spTree>
    <p:extLst>
      <p:ext uri="{BB962C8B-B14F-4D97-AF65-F5344CB8AC3E}">
        <p14:creationId xmlns:p14="http://schemas.microsoft.com/office/powerpoint/2010/main" val="9585122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anim calcmode="lin" valueType="num">
                                      <p:cBhvr>
                                        <p:cTn id="8" dur="1000" fill="hold"/>
                                        <p:tgtEl>
                                          <p:spTgt spid="76"/>
                                        </p:tgtEl>
                                        <p:attrNameLst>
                                          <p:attrName>ppt_x</p:attrName>
                                        </p:attrNameLst>
                                      </p:cBhvr>
                                      <p:tavLst>
                                        <p:tav tm="0">
                                          <p:val>
                                            <p:strVal val="#ppt_x"/>
                                          </p:val>
                                        </p:tav>
                                        <p:tav tm="100000">
                                          <p:val>
                                            <p:strVal val="#ppt_x"/>
                                          </p:val>
                                        </p:tav>
                                      </p:tavLst>
                                    </p:anim>
                                    <p:anim calcmode="lin" valueType="num">
                                      <p:cBhvr>
                                        <p:cTn id="9" dur="1000" fill="hold"/>
                                        <p:tgtEl>
                                          <p:spTgt spid="7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fade">
                                      <p:cBhvr>
                                        <p:cTn id="13" dur="1000"/>
                                        <p:tgtEl>
                                          <p:spTgt spid="84"/>
                                        </p:tgtEl>
                                      </p:cBhvr>
                                    </p:animEffect>
                                    <p:anim calcmode="lin" valueType="num">
                                      <p:cBhvr>
                                        <p:cTn id="14" dur="1000" fill="hold"/>
                                        <p:tgtEl>
                                          <p:spTgt spid="84"/>
                                        </p:tgtEl>
                                        <p:attrNameLst>
                                          <p:attrName>ppt_x</p:attrName>
                                        </p:attrNameLst>
                                      </p:cBhvr>
                                      <p:tavLst>
                                        <p:tav tm="0">
                                          <p:val>
                                            <p:strVal val="#ppt_x"/>
                                          </p:val>
                                        </p:tav>
                                        <p:tav tm="100000">
                                          <p:val>
                                            <p:strVal val="#ppt_x"/>
                                          </p:val>
                                        </p:tav>
                                      </p:tavLst>
                                    </p:anim>
                                    <p:anim calcmode="lin" valueType="num">
                                      <p:cBhvr>
                                        <p:cTn id="15" dur="1000" fill="hold"/>
                                        <p:tgtEl>
                                          <p:spTgt spid="8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91"/>
                                        </p:tgtEl>
                                        <p:attrNameLst>
                                          <p:attrName>style.visibility</p:attrName>
                                        </p:attrNameLst>
                                      </p:cBhvr>
                                      <p:to>
                                        <p:strVal val="visible"/>
                                      </p:to>
                                    </p:set>
                                    <p:animEffect transition="in" filter="fade">
                                      <p:cBhvr>
                                        <p:cTn id="19" dur="1000"/>
                                        <p:tgtEl>
                                          <p:spTgt spid="91"/>
                                        </p:tgtEl>
                                      </p:cBhvr>
                                    </p:animEffect>
                                    <p:anim calcmode="lin" valueType="num">
                                      <p:cBhvr>
                                        <p:cTn id="20" dur="1000" fill="hold"/>
                                        <p:tgtEl>
                                          <p:spTgt spid="91"/>
                                        </p:tgtEl>
                                        <p:attrNameLst>
                                          <p:attrName>ppt_x</p:attrName>
                                        </p:attrNameLst>
                                      </p:cBhvr>
                                      <p:tavLst>
                                        <p:tav tm="0">
                                          <p:val>
                                            <p:strVal val="#ppt_x"/>
                                          </p:val>
                                        </p:tav>
                                        <p:tav tm="100000">
                                          <p:val>
                                            <p:strVal val="#ppt_x"/>
                                          </p:val>
                                        </p:tav>
                                      </p:tavLst>
                                    </p:anim>
                                    <p:anim calcmode="lin" valueType="num">
                                      <p:cBhvr>
                                        <p:cTn id="21" dur="1000" fill="hold"/>
                                        <p:tgtEl>
                                          <p:spTgt spid="91"/>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69"/>
                                        </p:tgtEl>
                                        <p:attrNameLst>
                                          <p:attrName>style.visibility</p:attrName>
                                        </p:attrNameLst>
                                      </p:cBhvr>
                                      <p:to>
                                        <p:strVal val="visible"/>
                                      </p:to>
                                    </p:set>
                                    <p:animEffect transition="in" filter="fade">
                                      <p:cBhvr>
                                        <p:cTn id="25" dur="1000"/>
                                        <p:tgtEl>
                                          <p:spTgt spid="169"/>
                                        </p:tgtEl>
                                      </p:cBhvr>
                                    </p:animEffect>
                                    <p:anim calcmode="lin" valueType="num">
                                      <p:cBhvr>
                                        <p:cTn id="26" dur="1000" fill="hold"/>
                                        <p:tgtEl>
                                          <p:spTgt spid="169"/>
                                        </p:tgtEl>
                                        <p:attrNameLst>
                                          <p:attrName>ppt_x</p:attrName>
                                        </p:attrNameLst>
                                      </p:cBhvr>
                                      <p:tavLst>
                                        <p:tav tm="0">
                                          <p:val>
                                            <p:strVal val="#ppt_x"/>
                                          </p:val>
                                        </p:tav>
                                        <p:tav tm="100000">
                                          <p:val>
                                            <p:strVal val="#ppt_x"/>
                                          </p:val>
                                        </p:tav>
                                      </p:tavLst>
                                    </p:anim>
                                    <p:anim calcmode="lin" valueType="num">
                                      <p:cBhvr>
                                        <p:cTn id="27" dur="1000" fill="hold"/>
                                        <p:tgtEl>
                                          <p:spTgt spid="1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椭圆 18"/>
          <p:cNvSpPr/>
          <p:nvPr/>
        </p:nvSpPr>
        <p:spPr>
          <a:xfrm>
            <a:off x="837257" y="1010733"/>
            <a:ext cx="2981690" cy="2981690"/>
          </a:xfrm>
          <a:prstGeom prst="ellipse">
            <a:avLst/>
          </a:prstGeom>
          <a:blipFill dpi="0" rotWithShape="1">
            <a:blip r:embed="rId4" cstate="print">
              <a:extLst>
                <a:ext uri="{28A0092B-C50C-407E-A947-70E740481C1C}">
                  <a14:useLocalDpi xmlns:a14="http://schemas.microsoft.com/office/drawing/2010/main" val="0"/>
                </a:ext>
              </a:extLst>
            </a:blip>
            <a:srcRect/>
            <a:stretch>
              <a:fillRect r="-18344"/>
            </a:stretch>
          </a:blipFill>
          <a:ln w="9525" cap="flat" cmpd="sng" algn="ctr">
            <a:solidFill>
              <a:sysClr val="window" lastClr="FFFFFF">
                <a:lumMod val="75000"/>
              </a:sysClr>
            </a:solidFill>
            <a:prstDash val="solid"/>
          </a:ln>
          <a:effectLst/>
        </p:spPr>
        <p:txBody>
          <a:bodyPr rtlCol="0" anchor="ctr"/>
          <a:lstStyle/>
          <a:p>
            <a:pPr algn="ctr" fontAlgn="auto">
              <a:spcBef>
                <a:spcPts val="0"/>
              </a:spcBef>
              <a:spcAft>
                <a:spcPts val="0"/>
              </a:spcAft>
              <a:defRPr/>
            </a:pPr>
            <a:endParaRPr lang="zh-CN" altLang="en-US" kern="0">
              <a:solidFill>
                <a:sysClr val="window" lastClr="FFFFFF"/>
              </a:solidFill>
              <a:latin typeface="+mn-lt"/>
              <a:ea typeface="+mn-ea"/>
              <a:cs typeface="+mn-ea"/>
              <a:sym typeface="+mn-lt"/>
            </a:endParaRPr>
          </a:p>
        </p:txBody>
      </p:sp>
      <p:pic>
        <p:nvPicPr>
          <p:cNvPr id="44" name="图片 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3618" y="0"/>
            <a:ext cx="2851970" cy="5145088"/>
          </a:xfrm>
          <a:prstGeom prst="rect">
            <a:avLst/>
          </a:prstGeom>
        </p:spPr>
      </p:pic>
      <p:sp>
        <p:nvSpPr>
          <p:cNvPr id="20" name="矩形 19"/>
          <p:cNvSpPr/>
          <p:nvPr/>
        </p:nvSpPr>
        <p:spPr>
          <a:xfrm>
            <a:off x="1956089" y="1748471"/>
            <a:ext cx="2019546" cy="1431161"/>
          </a:xfrm>
          <a:prstGeom prst="rect">
            <a:avLst/>
          </a:prstGeom>
        </p:spPr>
        <p:txBody>
          <a:bodyPr wrap="square">
            <a:spAutoFit/>
          </a:bodyPr>
          <a:lstStyle/>
          <a:p>
            <a:pPr algn="ctr" fontAlgn="auto">
              <a:spcBef>
                <a:spcPts val="0"/>
              </a:spcBef>
              <a:spcAft>
                <a:spcPts val="0"/>
              </a:spcAft>
              <a:defRPr/>
            </a:pPr>
            <a:r>
              <a:rPr lang="en-US" altLang="zh-CN" sz="8700" kern="0" dirty="0">
                <a:solidFill>
                  <a:srgbClr val="C80A2A"/>
                </a:solidFill>
                <a:latin typeface="+mn-lt"/>
                <a:ea typeface="+mn-ea"/>
                <a:cs typeface="+mn-ea"/>
                <a:sym typeface="+mn-lt"/>
              </a:rPr>
              <a:t>06</a:t>
            </a:r>
            <a:endParaRPr lang="zh-CN" altLang="en-US" sz="8700" kern="0" dirty="0">
              <a:solidFill>
                <a:srgbClr val="C80A2A"/>
              </a:solidFill>
              <a:latin typeface="+mn-lt"/>
              <a:ea typeface="+mn-ea"/>
              <a:cs typeface="+mn-ea"/>
              <a:sym typeface="+mn-lt"/>
            </a:endParaRPr>
          </a:p>
        </p:txBody>
      </p:sp>
      <p:sp>
        <p:nvSpPr>
          <p:cNvPr id="21" name="矩形 20"/>
          <p:cNvSpPr/>
          <p:nvPr/>
        </p:nvSpPr>
        <p:spPr>
          <a:xfrm>
            <a:off x="1126825" y="2315536"/>
            <a:ext cx="1202894" cy="553998"/>
          </a:xfrm>
          <a:prstGeom prst="rect">
            <a:avLst/>
          </a:prstGeom>
        </p:spPr>
        <p:txBody>
          <a:bodyPr wrap="none">
            <a:spAutoFit/>
            <a:scene3d>
              <a:camera prst="orthographicFront"/>
              <a:lightRig rig="threePt" dir="t"/>
            </a:scene3d>
            <a:sp3d contourW="12700"/>
          </a:bodyPr>
          <a:lstStyle/>
          <a:p>
            <a:pPr algn="r" fontAlgn="auto">
              <a:spcBef>
                <a:spcPts val="0"/>
              </a:spcBef>
              <a:spcAft>
                <a:spcPts val="0"/>
              </a:spcAft>
            </a:pPr>
            <a:r>
              <a:rPr lang="en-US" altLang="zh-CN" sz="3000" b="1" dirty="0">
                <a:solidFill>
                  <a:srgbClr val="000000">
                    <a:lumMod val="75000"/>
                    <a:lumOff val="25000"/>
                  </a:srgbClr>
                </a:solidFill>
                <a:latin typeface="+mn-lt"/>
                <a:ea typeface="+mn-ea"/>
                <a:cs typeface="+mn-ea"/>
                <a:sym typeface="+mn-lt"/>
              </a:rPr>
              <a:t>PART</a:t>
            </a:r>
            <a:endParaRPr lang="zh-CN" altLang="en-US" sz="3000" b="1" dirty="0">
              <a:solidFill>
                <a:srgbClr val="000000">
                  <a:lumMod val="75000"/>
                  <a:lumOff val="25000"/>
                </a:srgbClr>
              </a:solidFill>
              <a:latin typeface="+mn-lt"/>
              <a:ea typeface="+mn-ea"/>
              <a:cs typeface="+mn-ea"/>
              <a:sym typeface="+mn-lt"/>
            </a:endParaRPr>
          </a:p>
        </p:txBody>
      </p:sp>
      <p:sp>
        <p:nvSpPr>
          <p:cNvPr id="22" name="矩形 21"/>
          <p:cNvSpPr/>
          <p:nvPr/>
        </p:nvSpPr>
        <p:spPr>
          <a:xfrm>
            <a:off x="3996730" y="2068488"/>
            <a:ext cx="3858985" cy="707886"/>
          </a:xfrm>
          <a:prstGeom prst="rect">
            <a:avLst/>
          </a:prstGeom>
        </p:spPr>
        <p:txBody>
          <a:bodyPr wrap="square">
            <a:spAutoFit/>
          </a:bodyPr>
          <a:lstStyle/>
          <a:p>
            <a:pPr fontAlgn="auto">
              <a:spcBef>
                <a:spcPts val="0"/>
              </a:spcBef>
              <a:spcAft>
                <a:spcPts val="0"/>
              </a:spcAft>
              <a:defRPr/>
            </a:pPr>
            <a:r>
              <a:rPr lang="zh-CN" altLang="en-US" sz="4000" kern="0" dirty="0">
                <a:solidFill>
                  <a:srgbClr val="C80A2A"/>
                </a:solidFill>
                <a:latin typeface="+mn-lt"/>
                <a:ea typeface="+mn-ea"/>
                <a:cs typeface="+mn-ea"/>
                <a:sym typeface="+mn-lt"/>
              </a:rPr>
              <a:t>Add your title.</a:t>
            </a:r>
          </a:p>
        </p:txBody>
      </p:sp>
      <p:sp>
        <p:nvSpPr>
          <p:cNvPr id="23" name="文本框 9"/>
          <p:cNvSpPr txBox="1"/>
          <p:nvPr/>
        </p:nvSpPr>
        <p:spPr>
          <a:xfrm>
            <a:off x="4153466" y="2807458"/>
            <a:ext cx="1168002" cy="215559"/>
          </a:xfrm>
          <a:prstGeom prst="rect">
            <a:avLst/>
          </a:prstGeom>
          <a:noFill/>
        </p:spPr>
        <p:txBody>
          <a:bodyPr wrap="square" lIns="0" tIns="0" rIns="0" bIns="0" rtlCol="0">
            <a:spAutoFit/>
          </a:bodyPr>
          <a:lstStyle/>
          <a:p>
            <a:pPr marL="171468" lvl="1" indent="-171468">
              <a:buFont typeface="Wingdings" pitchFamily="2" charset="2"/>
              <a:buChar char="l"/>
            </a:pPr>
            <a:r>
              <a:rPr lang="zh-CN" altLang="en-US" sz="1400" dirty="0">
                <a:solidFill>
                  <a:schemeClr val="tx1">
                    <a:lumMod val="65000"/>
                    <a:lumOff val="35000"/>
                  </a:schemeClr>
                </a:solidFill>
                <a:latin typeface="+mn-lt"/>
                <a:ea typeface="+mn-ea"/>
                <a:cs typeface="+mn-ea"/>
                <a:sym typeface="+mn-lt"/>
              </a:rPr>
              <a:t>Expected results.</a:t>
            </a:r>
          </a:p>
        </p:txBody>
      </p:sp>
      <p:sp>
        <p:nvSpPr>
          <p:cNvPr id="24" name="文本框 9"/>
          <p:cNvSpPr txBox="1"/>
          <p:nvPr/>
        </p:nvSpPr>
        <p:spPr>
          <a:xfrm>
            <a:off x="5584743" y="2812042"/>
            <a:ext cx="1168002" cy="215559"/>
          </a:xfrm>
          <a:prstGeom prst="rect">
            <a:avLst/>
          </a:prstGeom>
          <a:noFill/>
        </p:spPr>
        <p:txBody>
          <a:bodyPr wrap="square" lIns="0" tIns="0" rIns="0" bIns="0" rtlCol="0">
            <a:spAutoFit/>
          </a:bodyPr>
          <a:lstStyle/>
          <a:p>
            <a:pPr marL="171468" lvl="1" indent="-171468">
              <a:buFont typeface="Wingdings" pitchFamily="2" charset="2"/>
              <a:buChar char="l"/>
            </a:pPr>
            <a:r>
              <a:rPr lang="zh-CN" altLang="en-US" sz="1400" dirty="0">
                <a:solidFill>
                  <a:schemeClr val="tx1">
                    <a:lumMod val="65000"/>
                    <a:lumOff val="35000"/>
                  </a:schemeClr>
                </a:solidFill>
                <a:latin typeface="+mn-lt"/>
                <a:ea typeface="+mn-ea"/>
                <a:cs typeface="+mn-ea"/>
                <a:sym typeface="+mn-lt"/>
              </a:rPr>
              <a:t>Effect assessment.</a:t>
            </a:r>
            <a:endParaRPr lang="zh-CN" altLang="en-US" dirty="0">
              <a:latin typeface="+mn-lt"/>
              <a:ea typeface="+mn-ea"/>
              <a:cs typeface="+mn-ea"/>
              <a:sym typeface="+mn-lt"/>
            </a:endParaRPr>
          </a:p>
        </p:txBody>
      </p:sp>
      <p:sp>
        <p:nvSpPr>
          <p:cNvPr id="25" name="文本框 9"/>
          <p:cNvSpPr txBox="1"/>
          <p:nvPr/>
        </p:nvSpPr>
        <p:spPr>
          <a:xfrm>
            <a:off x="4144333" y="3303091"/>
            <a:ext cx="1440410" cy="215559"/>
          </a:xfrm>
          <a:prstGeom prst="rect">
            <a:avLst/>
          </a:prstGeom>
          <a:noFill/>
        </p:spPr>
        <p:txBody>
          <a:bodyPr wrap="square" lIns="0" tIns="0" rIns="0" bIns="0" rtlCol="0">
            <a:spAutoFit/>
          </a:bodyPr>
          <a:lstStyle/>
          <a:p>
            <a:pPr marL="171468" lvl="1" indent="-171468">
              <a:buFont typeface="Wingdings" pitchFamily="2" charset="2"/>
              <a:buChar char="l"/>
            </a:pPr>
            <a:r>
              <a:rPr lang="zh-CN" altLang="en-US" sz="1400" dirty="0">
                <a:solidFill>
                  <a:schemeClr val="tx1">
                    <a:lumMod val="65000"/>
                    <a:lumOff val="35000"/>
                  </a:schemeClr>
                </a:solidFill>
                <a:latin typeface="+mn-lt"/>
                <a:ea typeface="+mn-ea"/>
                <a:cs typeface="+mn-ea"/>
                <a:sym typeface="+mn-lt"/>
              </a:rPr>
              <a:t>Emergency response.</a:t>
            </a:r>
          </a:p>
        </p:txBody>
      </p:sp>
      <p:sp>
        <p:nvSpPr>
          <p:cNvPr id="26" name="文本框 9"/>
          <p:cNvSpPr txBox="1"/>
          <p:nvPr/>
        </p:nvSpPr>
        <p:spPr>
          <a:xfrm>
            <a:off x="5584743" y="3293551"/>
            <a:ext cx="1168002" cy="215559"/>
          </a:xfrm>
          <a:prstGeom prst="rect">
            <a:avLst/>
          </a:prstGeom>
          <a:noFill/>
        </p:spPr>
        <p:txBody>
          <a:bodyPr wrap="square" lIns="0" tIns="0" rIns="0" bIns="0" rtlCol="0">
            <a:spAutoFit/>
          </a:bodyPr>
          <a:lstStyle/>
          <a:p>
            <a:pPr marL="171468" lvl="1" indent="-171468">
              <a:buFont typeface="Wingdings" pitchFamily="2" charset="2"/>
              <a:buChar char="l"/>
            </a:pPr>
            <a:r>
              <a:rPr lang="zh-CN" altLang="en-US" sz="1400" dirty="0">
                <a:solidFill>
                  <a:schemeClr val="tx1">
                    <a:lumMod val="65000"/>
                    <a:lumOff val="35000"/>
                  </a:schemeClr>
                </a:solidFill>
                <a:latin typeface="+mn-lt"/>
                <a:ea typeface="+mn-ea"/>
                <a:cs typeface="+mn-ea"/>
                <a:sym typeface="+mn-lt"/>
              </a:rPr>
              <a:t>Alternate chart.</a:t>
            </a:r>
          </a:p>
        </p:txBody>
      </p:sp>
    </p:spTree>
    <p:extLst>
      <p:ext uri="{BB962C8B-B14F-4D97-AF65-F5344CB8AC3E}">
        <p14:creationId xmlns:p14="http://schemas.microsoft.com/office/powerpoint/2010/main" val="24466358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a14="http://schemas.microsoft.com/office/drawing/2010/main">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heel(1)">
                                      <p:cBhvr>
                                        <p:cTn id="11" dur="500"/>
                                        <p:tgtEl>
                                          <p:spTgt spid="1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fltVal val="0"/>
                                          </p:val>
                                        </p:tav>
                                        <p:tav tm="100000">
                                          <p:val>
                                            <p:strVal val="#ppt_w"/>
                                          </p:val>
                                        </p:tav>
                                      </p:tavLst>
                                    </p:anim>
                                    <p:anim calcmode="lin" valueType="num">
                                      <p:cBhvr>
                                        <p:cTn id="16" dur="500" fill="hold"/>
                                        <p:tgtEl>
                                          <p:spTgt spid="20"/>
                                        </p:tgtEl>
                                        <p:attrNameLst>
                                          <p:attrName>ppt_h</p:attrName>
                                        </p:attrNameLst>
                                      </p:cBhvr>
                                      <p:tavLst>
                                        <p:tav tm="0">
                                          <p:val>
                                            <p:fltVal val="0"/>
                                          </p:val>
                                        </p:tav>
                                        <p:tav tm="100000">
                                          <p:val>
                                            <p:strVal val="#ppt_h"/>
                                          </p:val>
                                        </p:tav>
                                      </p:tavLst>
                                    </p:anim>
                                    <p:animEffect transition="in" filter="fade">
                                      <p:cBhvr>
                                        <p:cTn id="17" dur="500"/>
                                        <p:tgtEl>
                                          <p:spTgt spid="2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animEffect transition="in" filter="fade">
                                      <p:cBhvr>
                                        <p:cTn id="22" dur="500"/>
                                        <p:tgtEl>
                                          <p:spTgt spid="21"/>
                                        </p:tgtEl>
                                      </p:cBhvr>
                                    </p:animEffect>
                                  </p:childTnLst>
                                </p:cTn>
                              </p:par>
                            </p:childTnLst>
                          </p:cTn>
                        </p:par>
                        <p:par>
                          <p:cTn id="23" fill="hold">
                            <p:stCondLst>
                              <p:cond delay="150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par>
                                <p:cTn id="33" presetID="22" presetClass="entr" presetSubtype="8" fill="hold" grpId="0" nodeType="withEffect">
                                  <p:stCondLst>
                                    <p:cond delay="20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par>
                                <p:cTn id="36" presetID="22" presetClass="entr" presetSubtype="8" fill="hold" grpId="0" nodeType="withEffect">
                                  <p:stCondLst>
                                    <p:cond delay="60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par>
                                <p:cTn id="39" presetID="22" presetClass="entr" presetSubtype="8" fill="hold" grpId="0" nodeType="withEffect">
                                  <p:stCondLst>
                                    <p:cond delay="800"/>
                                  </p:stCondLst>
                                  <p:childTnLst>
                                    <p:set>
                                      <p:cBhvr>
                                        <p:cTn id="40" dur="1" fill="hold">
                                          <p:stCondLst>
                                            <p:cond delay="0"/>
                                          </p:stCondLst>
                                        </p:cTn>
                                        <p:tgtEl>
                                          <p:spTgt spid="26"/>
                                        </p:tgtEl>
                                        <p:attrNameLst>
                                          <p:attrName>style.visibility</p:attrName>
                                        </p:attrNameLst>
                                      </p:cBhvr>
                                      <p:to>
                                        <p:strVal val="visible"/>
                                      </p:to>
                                    </p:set>
                                    <p:animEffect transition="in" filter="wipe(left)">
                                      <p:cBhvr>
                                        <p:cTn id="4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p:bldP spid="22" grpId="0"/>
      <p:bldP spid="23" grpId="0"/>
      <p:bldP spid="24" grpId="0"/>
      <p:bldP spid="25" grpId="0"/>
      <p:bldP spid="2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文本框 49"/>
          <p:cNvSpPr txBox="1"/>
          <p:nvPr/>
        </p:nvSpPr>
        <p:spPr>
          <a:xfrm>
            <a:off x="2273210" y="1404276"/>
            <a:ext cx="1952121" cy="346259"/>
          </a:xfrm>
          <a:prstGeom prst="rect">
            <a:avLst/>
          </a:prstGeom>
          <a:noFill/>
        </p:spPr>
        <p:txBody>
          <a:bodyPr wrap="square" lIns="68589" tIns="34295" rIns="68589" bIns="34295" rtlCol="0">
            <a:spAutoFit/>
          </a:bodyPr>
          <a:lstStyle/>
          <a:p>
            <a:r>
              <a:rPr lang="zh-CN" altLang="en-US" dirty="0">
                <a:solidFill>
                  <a:srgbClr val="C80A2A"/>
                </a:solidFill>
                <a:latin typeface="+mn-lt"/>
                <a:ea typeface="+mn-ea"/>
                <a:cs typeface="+mn-ea"/>
                <a:sym typeface="+mn-lt"/>
              </a:rPr>
              <a:t>Expect the crowd to participate.</a:t>
            </a:r>
          </a:p>
        </p:txBody>
      </p:sp>
      <p:sp>
        <p:nvSpPr>
          <p:cNvPr id="70" name="文本框 49"/>
          <p:cNvSpPr txBox="1"/>
          <p:nvPr/>
        </p:nvSpPr>
        <p:spPr>
          <a:xfrm>
            <a:off x="2268538" y="3090380"/>
            <a:ext cx="2621329" cy="346259"/>
          </a:xfrm>
          <a:prstGeom prst="rect">
            <a:avLst/>
          </a:prstGeom>
          <a:noFill/>
        </p:spPr>
        <p:txBody>
          <a:bodyPr wrap="square" lIns="68589" tIns="34295" rIns="68589" bIns="34295" rtlCol="0">
            <a:spAutoFit/>
          </a:bodyPr>
          <a:lstStyle/>
          <a:p>
            <a:r>
              <a:rPr lang="zh-CN" altLang="en-US" dirty="0">
                <a:solidFill>
                  <a:srgbClr val="C80A2A"/>
                </a:solidFill>
                <a:latin typeface="+mn-lt"/>
                <a:ea typeface="+mn-ea"/>
                <a:cs typeface="+mn-ea"/>
                <a:sym typeface="+mn-lt"/>
              </a:rPr>
              <a:t>User satisfaction.</a:t>
            </a:r>
          </a:p>
        </p:txBody>
      </p:sp>
      <p:sp>
        <p:nvSpPr>
          <p:cNvPr id="86" name="文本框 49"/>
          <p:cNvSpPr txBox="1"/>
          <p:nvPr/>
        </p:nvSpPr>
        <p:spPr>
          <a:xfrm>
            <a:off x="6012954" y="1567862"/>
            <a:ext cx="2376263" cy="346259"/>
          </a:xfrm>
          <a:prstGeom prst="rect">
            <a:avLst/>
          </a:prstGeom>
          <a:noFill/>
        </p:spPr>
        <p:txBody>
          <a:bodyPr wrap="square" lIns="68589" tIns="34295" rIns="68589" bIns="34295" rtlCol="0">
            <a:spAutoFit/>
          </a:bodyPr>
          <a:lstStyle/>
          <a:p>
            <a:r>
              <a:rPr lang="zh-CN" altLang="en-US" dirty="0">
                <a:solidFill>
                  <a:srgbClr val="C80A2A"/>
                </a:solidFill>
                <a:latin typeface="+mn-lt"/>
                <a:ea typeface="+mn-ea"/>
                <a:cs typeface="+mn-ea"/>
                <a:sym typeface="+mn-lt"/>
              </a:rPr>
              <a:t>Active earnings.</a:t>
            </a:r>
          </a:p>
        </p:txBody>
      </p:sp>
      <p:sp>
        <p:nvSpPr>
          <p:cNvPr id="96" name="文本框 49"/>
          <p:cNvSpPr txBox="1"/>
          <p:nvPr/>
        </p:nvSpPr>
        <p:spPr>
          <a:xfrm>
            <a:off x="6012953" y="3148607"/>
            <a:ext cx="2736301" cy="346259"/>
          </a:xfrm>
          <a:prstGeom prst="rect">
            <a:avLst/>
          </a:prstGeom>
          <a:noFill/>
        </p:spPr>
        <p:txBody>
          <a:bodyPr wrap="square" lIns="68589" tIns="34295" rIns="68589" bIns="34295" rtlCol="0">
            <a:spAutoFit/>
          </a:bodyPr>
          <a:lstStyle/>
          <a:p>
            <a:r>
              <a:rPr lang="zh-CN" altLang="en-US" dirty="0">
                <a:solidFill>
                  <a:srgbClr val="C80A2A"/>
                </a:solidFill>
                <a:latin typeface="+mn-lt"/>
                <a:ea typeface="+mn-ea"/>
                <a:cs typeface="+mn-ea"/>
                <a:sym typeface="+mn-lt"/>
              </a:rPr>
              <a:t>Increase disimpacton.</a:t>
            </a:r>
          </a:p>
        </p:txBody>
      </p:sp>
      <p:sp>
        <p:nvSpPr>
          <p:cNvPr id="98" name="标题 20"/>
          <p:cNvSpPr txBox="1">
            <a:spLocks/>
          </p:cNvSpPr>
          <p:nvPr/>
        </p:nvSpPr>
        <p:spPr bwMode="auto">
          <a:xfrm>
            <a:off x="800645" y="372489"/>
            <a:ext cx="2476003"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50" algn="ctr" rtl="0" fontAlgn="base">
              <a:spcBef>
                <a:spcPct val="0"/>
              </a:spcBef>
              <a:spcAft>
                <a:spcPct val="0"/>
              </a:spcAft>
              <a:defRPr sz="4400">
                <a:solidFill>
                  <a:schemeClr val="tx1"/>
                </a:solidFill>
                <a:latin typeface="Calibri" pitchFamily="34" charset="0"/>
                <a:ea typeface="宋体" charset="-122"/>
              </a:defRPr>
            </a:lvl6pPr>
            <a:lvl7pPr marL="914499" algn="ctr" rtl="0" fontAlgn="base">
              <a:spcBef>
                <a:spcPct val="0"/>
              </a:spcBef>
              <a:spcAft>
                <a:spcPct val="0"/>
              </a:spcAft>
              <a:defRPr sz="4400">
                <a:solidFill>
                  <a:schemeClr val="tx1"/>
                </a:solidFill>
                <a:latin typeface="Calibri" pitchFamily="34" charset="0"/>
                <a:ea typeface="宋体" charset="-122"/>
              </a:defRPr>
            </a:lvl7pPr>
            <a:lvl8pPr marL="1371748" algn="ctr" rtl="0" fontAlgn="base">
              <a:spcBef>
                <a:spcPct val="0"/>
              </a:spcBef>
              <a:spcAft>
                <a:spcPct val="0"/>
              </a:spcAft>
              <a:defRPr sz="4400">
                <a:solidFill>
                  <a:schemeClr val="tx1"/>
                </a:solidFill>
                <a:latin typeface="Calibri" pitchFamily="34" charset="0"/>
                <a:ea typeface="宋体" charset="-122"/>
              </a:defRPr>
            </a:lvl8pPr>
            <a:lvl9pPr marL="1828998" algn="ctr" rtl="0" fontAlgn="base">
              <a:spcBef>
                <a:spcPct val="0"/>
              </a:spcBef>
              <a:spcAft>
                <a:spcPct val="0"/>
              </a:spcAft>
              <a:defRPr sz="4400">
                <a:solidFill>
                  <a:schemeClr val="tx1"/>
                </a:solidFill>
                <a:latin typeface="Calibri" pitchFamily="34" charset="0"/>
                <a:ea typeface="宋体" charset="-122"/>
              </a:defRPr>
            </a:lvl9pPr>
          </a:lstStyle>
          <a:p>
            <a:r>
              <a:rPr lang="zh-CN" altLang="en-US" sz="1800" dirty="0">
                <a:solidFill>
                  <a:srgbClr val="C80A2A"/>
                </a:solidFill>
                <a:latin typeface="+mn-lt"/>
                <a:ea typeface="+mn-ea"/>
                <a:cs typeface="+mn-ea"/>
                <a:sym typeface="+mn-lt"/>
              </a:rPr>
              <a:t>Add your title.</a:t>
            </a:r>
          </a:p>
        </p:txBody>
      </p:sp>
      <p:grpSp>
        <p:nvGrpSpPr>
          <p:cNvPr id="99" name="组合 98"/>
          <p:cNvGrpSpPr/>
          <p:nvPr/>
        </p:nvGrpSpPr>
        <p:grpSpPr>
          <a:xfrm>
            <a:off x="1042551" y="1712069"/>
            <a:ext cx="3355363" cy="886433"/>
            <a:chOff x="1390067" y="2282758"/>
            <a:chExt cx="4473817" cy="1181911"/>
          </a:xfrm>
        </p:grpSpPr>
        <p:grpSp>
          <p:nvGrpSpPr>
            <p:cNvPr id="100" name="组合 99"/>
            <p:cNvGrpSpPr/>
            <p:nvPr/>
          </p:nvGrpSpPr>
          <p:grpSpPr>
            <a:xfrm>
              <a:off x="1390067" y="2282758"/>
              <a:ext cx="1543634" cy="1095559"/>
              <a:chOff x="863017" y="2149408"/>
              <a:chExt cx="1543634" cy="1095559"/>
            </a:xfrm>
          </p:grpSpPr>
          <p:cxnSp>
            <p:nvCxnSpPr>
              <p:cNvPr id="102" name="直接连接符 101"/>
              <p:cNvCxnSpPr/>
              <p:nvPr/>
            </p:nvCxnSpPr>
            <p:spPr>
              <a:xfrm>
                <a:off x="1952226" y="2697189"/>
                <a:ext cx="454425" cy="803"/>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2406651" y="2200698"/>
                <a:ext cx="0" cy="99458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04" name="组合 103"/>
              <p:cNvGrpSpPr/>
              <p:nvPr/>
            </p:nvGrpSpPr>
            <p:grpSpPr>
              <a:xfrm>
                <a:off x="863017" y="2149408"/>
                <a:ext cx="1095558" cy="1095559"/>
                <a:chOff x="808238" y="1990456"/>
                <a:chExt cx="1205114" cy="1205114"/>
              </a:xfrm>
            </p:grpSpPr>
            <p:sp>
              <p:nvSpPr>
                <p:cNvPr id="106" name="椭圆 105"/>
                <p:cNvSpPr/>
                <p:nvPr/>
              </p:nvSpPr>
              <p:spPr>
                <a:xfrm rot="5400000">
                  <a:off x="808238" y="1990456"/>
                  <a:ext cx="1205114" cy="1205114"/>
                </a:xfrm>
                <a:prstGeom prst="ellipse">
                  <a:avLst/>
                </a:prstGeom>
                <a:solidFill>
                  <a:schemeClr val="bg1">
                    <a:lumMod val="75000"/>
                    <a:alpha val="40000"/>
                  </a:schemeClr>
                </a:solidFill>
                <a:ln>
                  <a:noFill/>
                </a:ln>
              </p:spPr>
              <p:txBody>
                <a:bodyPr anchor="ctr"/>
                <a:lstStyle/>
                <a:p>
                  <a:pPr algn="ctr"/>
                  <a:endParaRPr sz="1013">
                    <a:solidFill>
                      <a:schemeClr val="tx1">
                        <a:lumMod val="65000"/>
                        <a:lumOff val="35000"/>
                      </a:schemeClr>
                    </a:solidFill>
                    <a:latin typeface="+mj-ea"/>
                    <a:ea typeface="+mj-ea"/>
                  </a:endParaRPr>
                </a:p>
              </p:txBody>
            </p:sp>
            <p:sp>
              <p:nvSpPr>
                <p:cNvPr id="107" name="椭圆 106"/>
                <p:cNvSpPr/>
                <p:nvPr/>
              </p:nvSpPr>
              <p:spPr>
                <a:xfrm rot="5400000">
                  <a:off x="915793" y="2098012"/>
                  <a:ext cx="989999" cy="99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3">
                    <a:solidFill>
                      <a:schemeClr val="tx1">
                        <a:lumMod val="65000"/>
                        <a:lumOff val="35000"/>
                      </a:schemeClr>
                    </a:solidFill>
                    <a:latin typeface="+mj-ea"/>
                    <a:ea typeface="+mj-ea"/>
                  </a:endParaRPr>
                </a:p>
              </p:txBody>
            </p:sp>
          </p:grpSp>
          <p:sp>
            <p:nvSpPr>
              <p:cNvPr id="105" name="任意多边形 104"/>
              <p:cNvSpPr/>
              <p:nvPr/>
            </p:nvSpPr>
            <p:spPr>
              <a:xfrm>
                <a:off x="1198923" y="2486309"/>
                <a:ext cx="423746" cy="421756"/>
              </a:xfrm>
              <a:custGeom>
                <a:avLst/>
                <a:gdLst>
                  <a:gd name="connsiteX0" fmla="*/ 256117 w 338138"/>
                  <a:gd name="connsiteY0" fmla="*/ 200025 h 336550"/>
                  <a:gd name="connsiteX1" fmla="*/ 257440 w 338138"/>
                  <a:gd name="connsiteY1" fmla="*/ 201324 h 336550"/>
                  <a:gd name="connsiteX2" fmla="*/ 258763 w 338138"/>
                  <a:gd name="connsiteY2" fmla="*/ 202623 h 336550"/>
                  <a:gd name="connsiteX3" fmla="*/ 258763 w 338138"/>
                  <a:gd name="connsiteY3" fmla="*/ 203922 h 336550"/>
                  <a:gd name="connsiteX4" fmla="*/ 258763 w 338138"/>
                  <a:gd name="connsiteY4" fmla="*/ 205221 h 336550"/>
                  <a:gd name="connsiteX5" fmla="*/ 258763 w 338138"/>
                  <a:gd name="connsiteY5" fmla="*/ 206520 h 336550"/>
                  <a:gd name="connsiteX6" fmla="*/ 257440 w 338138"/>
                  <a:gd name="connsiteY6" fmla="*/ 207819 h 336550"/>
                  <a:gd name="connsiteX7" fmla="*/ 254794 w 338138"/>
                  <a:gd name="connsiteY7" fmla="*/ 216911 h 336550"/>
                  <a:gd name="connsiteX8" fmla="*/ 246857 w 338138"/>
                  <a:gd name="connsiteY8" fmla="*/ 233796 h 336550"/>
                  <a:gd name="connsiteX9" fmla="*/ 245534 w 338138"/>
                  <a:gd name="connsiteY9" fmla="*/ 240290 h 336550"/>
                  <a:gd name="connsiteX10" fmla="*/ 241565 w 338138"/>
                  <a:gd name="connsiteY10" fmla="*/ 242888 h 336550"/>
                  <a:gd name="connsiteX11" fmla="*/ 237596 w 338138"/>
                  <a:gd name="connsiteY11" fmla="*/ 241589 h 336550"/>
                  <a:gd name="connsiteX12" fmla="*/ 236273 w 338138"/>
                  <a:gd name="connsiteY12" fmla="*/ 238992 h 336550"/>
                  <a:gd name="connsiteX13" fmla="*/ 234950 w 338138"/>
                  <a:gd name="connsiteY13" fmla="*/ 237693 h 336550"/>
                  <a:gd name="connsiteX14" fmla="*/ 236273 w 338138"/>
                  <a:gd name="connsiteY14" fmla="*/ 235095 h 336550"/>
                  <a:gd name="connsiteX15" fmla="*/ 236273 w 338138"/>
                  <a:gd name="connsiteY15" fmla="*/ 233796 h 336550"/>
                  <a:gd name="connsiteX16" fmla="*/ 238919 w 338138"/>
                  <a:gd name="connsiteY16" fmla="*/ 226003 h 336550"/>
                  <a:gd name="connsiteX17" fmla="*/ 238919 w 338138"/>
                  <a:gd name="connsiteY17" fmla="*/ 218210 h 336550"/>
                  <a:gd name="connsiteX18" fmla="*/ 238919 w 338138"/>
                  <a:gd name="connsiteY18" fmla="*/ 216911 h 336550"/>
                  <a:gd name="connsiteX19" fmla="*/ 240242 w 338138"/>
                  <a:gd name="connsiteY19" fmla="*/ 215612 h 336550"/>
                  <a:gd name="connsiteX20" fmla="*/ 240242 w 338138"/>
                  <a:gd name="connsiteY20" fmla="*/ 214313 h 336550"/>
                  <a:gd name="connsiteX21" fmla="*/ 246857 w 338138"/>
                  <a:gd name="connsiteY21" fmla="*/ 210416 h 336550"/>
                  <a:gd name="connsiteX22" fmla="*/ 253471 w 338138"/>
                  <a:gd name="connsiteY22" fmla="*/ 202623 h 336550"/>
                  <a:gd name="connsiteX23" fmla="*/ 253471 w 338138"/>
                  <a:gd name="connsiteY23" fmla="*/ 201324 h 336550"/>
                  <a:gd name="connsiteX24" fmla="*/ 256117 w 338138"/>
                  <a:gd name="connsiteY24" fmla="*/ 200025 h 336550"/>
                  <a:gd name="connsiteX25" fmla="*/ 300038 w 338138"/>
                  <a:gd name="connsiteY25" fmla="*/ 171450 h 336550"/>
                  <a:gd name="connsiteX26" fmla="*/ 301625 w 338138"/>
                  <a:gd name="connsiteY26" fmla="*/ 171450 h 336550"/>
                  <a:gd name="connsiteX27" fmla="*/ 298450 w 338138"/>
                  <a:gd name="connsiteY27" fmla="*/ 176213 h 336550"/>
                  <a:gd name="connsiteX28" fmla="*/ 296863 w 338138"/>
                  <a:gd name="connsiteY28" fmla="*/ 177800 h 336550"/>
                  <a:gd name="connsiteX29" fmla="*/ 295275 w 338138"/>
                  <a:gd name="connsiteY29" fmla="*/ 177800 h 336550"/>
                  <a:gd name="connsiteX30" fmla="*/ 295275 w 338138"/>
                  <a:gd name="connsiteY30" fmla="*/ 176213 h 336550"/>
                  <a:gd name="connsiteX31" fmla="*/ 296863 w 338138"/>
                  <a:gd name="connsiteY31" fmla="*/ 174625 h 336550"/>
                  <a:gd name="connsiteX32" fmla="*/ 298450 w 338138"/>
                  <a:gd name="connsiteY32" fmla="*/ 173038 h 336550"/>
                  <a:gd name="connsiteX33" fmla="*/ 293688 w 338138"/>
                  <a:gd name="connsiteY33" fmla="*/ 171450 h 336550"/>
                  <a:gd name="connsiteX34" fmla="*/ 296863 w 338138"/>
                  <a:gd name="connsiteY34" fmla="*/ 171450 h 336550"/>
                  <a:gd name="connsiteX35" fmla="*/ 293688 w 338138"/>
                  <a:gd name="connsiteY35" fmla="*/ 174625 h 336550"/>
                  <a:gd name="connsiteX36" fmla="*/ 292100 w 338138"/>
                  <a:gd name="connsiteY36" fmla="*/ 174625 h 336550"/>
                  <a:gd name="connsiteX37" fmla="*/ 292100 w 338138"/>
                  <a:gd name="connsiteY37" fmla="*/ 173038 h 336550"/>
                  <a:gd name="connsiteX38" fmla="*/ 303946 w 338138"/>
                  <a:gd name="connsiteY38" fmla="*/ 169998 h 336550"/>
                  <a:gd name="connsiteX39" fmla="*/ 303457 w 338138"/>
                  <a:gd name="connsiteY39" fmla="*/ 173083 h 336550"/>
                  <a:gd name="connsiteX40" fmla="*/ 303213 w 338138"/>
                  <a:gd name="connsiteY40" fmla="*/ 174625 h 336550"/>
                  <a:gd name="connsiteX41" fmla="*/ 303213 w 338138"/>
                  <a:gd name="connsiteY41" fmla="*/ 173288 h 336550"/>
                  <a:gd name="connsiteX42" fmla="*/ 303213 w 338138"/>
                  <a:gd name="connsiteY42" fmla="*/ 171952 h 336550"/>
                  <a:gd name="connsiteX43" fmla="*/ 303213 w 338138"/>
                  <a:gd name="connsiteY43" fmla="*/ 170615 h 336550"/>
                  <a:gd name="connsiteX44" fmla="*/ 288926 w 338138"/>
                  <a:gd name="connsiteY44" fmla="*/ 169862 h 336550"/>
                  <a:gd name="connsiteX45" fmla="*/ 290513 w 338138"/>
                  <a:gd name="connsiteY45" fmla="*/ 169862 h 336550"/>
                  <a:gd name="connsiteX46" fmla="*/ 293688 w 338138"/>
                  <a:gd name="connsiteY46" fmla="*/ 169862 h 336550"/>
                  <a:gd name="connsiteX47" fmla="*/ 293688 w 338138"/>
                  <a:gd name="connsiteY47" fmla="*/ 170656 h 336550"/>
                  <a:gd name="connsiteX48" fmla="*/ 292101 w 338138"/>
                  <a:gd name="connsiteY48" fmla="*/ 171450 h 336550"/>
                  <a:gd name="connsiteX49" fmla="*/ 290513 w 338138"/>
                  <a:gd name="connsiteY49" fmla="*/ 171450 h 336550"/>
                  <a:gd name="connsiteX50" fmla="*/ 288926 w 338138"/>
                  <a:gd name="connsiteY50" fmla="*/ 171450 h 336550"/>
                  <a:gd name="connsiteX51" fmla="*/ 287338 w 338138"/>
                  <a:gd name="connsiteY51" fmla="*/ 170656 h 336550"/>
                  <a:gd name="connsiteX52" fmla="*/ 288926 w 338138"/>
                  <a:gd name="connsiteY52" fmla="*/ 169862 h 336550"/>
                  <a:gd name="connsiteX53" fmla="*/ 304800 w 338138"/>
                  <a:gd name="connsiteY53" fmla="*/ 164600 h 336550"/>
                  <a:gd name="connsiteX54" fmla="*/ 304800 w 338138"/>
                  <a:gd name="connsiteY54" fmla="*/ 165267 h 336550"/>
                  <a:gd name="connsiteX55" fmla="*/ 304800 w 338138"/>
                  <a:gd name="connsiteY55" fmla="*/ 166604 h 336550"/>
                  <a:gd name="connsiteX56" fmla="*/ 304800 w 338138"/>
                  <a:gd name="connsiteY56" fmla="*/ 167941 h 336550"/>
                  <a:gd name="connsiteX57" fmla="*/ 304800 w 338138"/>
                  <a:gd name="connsiteY57" fmla="*/ 169278 h 336550"/>
                  <a:gd name="connsiteX58" fmla="*/ 303946 w 338138"/>
                  <a:gd name="connsiteY58" fmla="*/ 169998 h 336550"/>
                  <a:gd name="connsiteX59" fmla="*/ 301626 w 338138"/>
                  <a:gd name="connsiteY59" fmla="*/ 149225 h 336550"/>
                  <a:gd name="connsiteX60" fmla="*/ 303213 w 338138"/>
                  <a:gd name="connsiteY60" fmla="*/ 149225 h 336550"/>
                  <a:gd name="connsiteX61" fmla="*/ 304800 w 338138"/>
                  <a:gd name="connsiteY61" fmla="*/ 150562 h 336550"/>
                  <a:gd name="connsiteX62" fmla="*/ 304800 w 338138"/>
                  <a:gd name="connsiteY62" fmla="*/ 151899 h 336550"/>
                  <a:gd name="connsiteX63" fmla="*/ 304800 w 338138"/>
                  <a:gd name="connsiteY63" fmla="*/ 154573 h 336550"/>
                  <a:gd name="connsiteX64" fmla="*/ 305656 w 338138"/>
                  <a:gd name="connsiteY64" fmla="*/ 153133 h 336550"/>
                  <a:gd name="connsiteX65" fmla="*/ 306128 w 338138"/>
                  <a:gd name="connsiteY65" fmla="*/ 156215 h 336550"/>
                  <a:gd name="connsiteX66" fmla="*/ 304800 w 338138"/>
                  <a:gd name="connsiteY66" fmla="*/ 164600 h 336550"/>
                  <a:gd name="connsiteX67" fmla="*/ 304800 w 338138"/>
                  <a:gd name="connsiteY67" fmla="*/ 162594 h 336550"/>
                  <a:gd name="connsiteX68" fmla="*/ 304800 w 338138"/>
                  <a:gd name="connsiteY68" fmla="*/ 161257 h 336550"/>
                  <a:gd name="connsiteX69" fmla="*/ 304800 w 338138"/>
                  <a:gd name="connsiteY69" fmla="*/ 159920 h 336550"/>
                  <a:gd name="connsiteX70" fmla="*/ 304800 w 338138"/>
                  <a:gd name="connsiteY70" fmla="*/ 158583 h 336550"/>
                  <a:gd name="connsiteX71" fmla="*/ 303213 w 338138"/>
                  <a:gd name="connsiteY71" fmla="*/ 158583 h 336550"/>
                  <a:gd name="connsiteX72" fmla="*/ 303213 w 338138"/>
                  <a:gd name="connsiteY72" fmla="*/ 157246 h 336550"/>
                  <a:gd name="connsiteX73" fmla="*/ 303213 w 338138"/>
                  <a:gd name="connsiteY73" fmla="*/ 155909 h 336550"/>
                  <a:gd name="connsiteX74" fmla="*/ 303213 w 338138"/>
                  <a:gd name="connsiteY74" fmla="*/ 154573 h 336550"/>
                  <a:gd name="connsiteX75" fmla="*/ 301625 w 338138"/>
                  <a:gd name="connsiteY75" fmla="*/ 154573 h 336550"/>
                  <a:gd name="connsiteX76" fmla="*/ 301625 w 338138"/>
                  <a:gd name="connsiteY76" fmla="*/ 153236 h 336550"/>
                  <a:gd name="connsiteX77" fmla="*/ 301625 w 338138"/>
                  <a:gd name="connsiteY77" fmla="*/ 151899 h 336550"/>
                  <a:gd name="connsiteX78" fmla="*/ 301625 w 338138"/>
                  <a:gd name="connsiteY78" fmla="*/ 150812 h 336550"/>
                  <a:gd name="connsiteX79" fmla="*/ 301626 w 338138"/>
                  <a:gd name="connsiteY79" fmla="*/ 150813 h 336550"/>
                  <a:gd name="connsiteX80" fmla="*/ 301626 w 338138"/>
                  <a:gd name="connsiteY80" fmla="*/ 149226 h 336550"/>
                  <a:gd name="connsiteX81" fmla="*/ 298450 w 338138"/>
                  <a:gd name="connsiteY81" fmla="*/ 147637 h 336550"/>
                  <a:gd name="connsiteX82" fmla="*/ 298450 w 338138"/>
                  <a:gd name="connsiteY82" fmla="*/ 148907 h 336550"/>
                  <a:gd name="connsiteX83" fmla="*/ 298450 w 338138"/>
                  <a:gd name="connsiteY83" fmla="*/ 150177 h 336550"/>
                  <a:gd name="connsiteX84" fmla="*/ 297180 w 338138"/>
                  <a:gd name="connsiteY84" fmla="*/ 150177 h 336550"/>
                  <a:gd name="connsiteX85" fmla="*/ 295910 w 338138"/>
                  <a:gd name="connsiteY85" fmla="*/ 150177 h 336550"/>
                  <a:gd name="connsiteX86" fmla="*/ 294640 w 338138"/>
                  <a:gd name="connsiteY86" fmla="*/ 150177 h 336550"/>
                  <a:gd name="connsiteX87" fmla="*/ 294640 w 338138"/>
                  <a:gd name="connsiteY87" fmla="*/ 152717 h 336550"/>
                  <a:gd name="connsiteX88" fmla="*/ 294640 w 338138"/>
                  <a:gd name="connsiteY88" fmla="*/ 153987 h 336550"/>
                  <a:gd name="connsiteX89" fmla="*/ 295910 w 338138"/>
                  <a:gd name="connsiteY89" fmla="*/ 155257 h 336550"/>
                  <a:gd name="connsiteX90" fmla="*/ 295910 w 338138"/>
                  <a:gd name="connsiteY90" fmla="*/ 153987 h 336550"/>
                  <a:gd name="connsiteX91" fmla="*/ 297180 w 338138"/>
                  <a:gd name="connsiteY91" fmla="*/ 152717 h 336550"/>
                  <a:gd name="connsiteX92" fmla="*/ 297180 w 338138"/>
                  <a:gd name="connsiteY92" fmla="*/ 153987 h 336550"/>
                  <a:gd name="connsiteX93" fmla="*/ 295910 w 338138"/>
                  <a:gd name="connsiteY93" fmla="*/ 156527 h 336550"/>
                  <a:gd name="connsiteX94" fmla="*/ 295910 w 338138"/>
                  <a:gd name="connsiteY94" fmla="*/ 157797 h 336550"/>
                  <a:gd name="connsiteX95" fmla="*/ 297180 w 338138"/>
                  <a:gd name="connsiteY95" fmla="*/ 160337 h 336550"/>
                  <a:gd name="connsiteX96" fmla="*/ 297180 w 338138"/>
                  <a:gd name="connsiteY96" fmla="*/ 162877 h 336550"/>
                  <a:gd name="connsiteX97" fmla="*/ 295910 w 338138"/>
                  <a:gd name="connsiteY97" fmla="*/ 164147 h 336550"/>
                  <a:gd name="connsiteX98" fmla="*/ 294640 w 338138"/>
                  <a:gd name="connsiteY98" fmla="*/ 162877 h 336550"/>
                  <a:gd name="connsiteX99" fmla="*/ 294640 w 338138"/>
                  <a:gd name="connsiteY99" fmla="*/ 165417 h 336550"/>
                  <a:gd name="connsiteX100" fmla="*/ 293370 w 338138"/>
                  <a:gd name="connsiteY100" fmla="*/ 166687 h 336550"/>
                  <a:gd name="connsiteX101" fmla="*/ 293370 w 338138"/>
                  <a:gd name="connsiteY101" fmla="*/ 165417 h 336550"/>
                  <a:gd name="connsiteX102" fmla="*/ 293370 w 338138"/>
                  <a:gd name="connsiteY102" fmla="*/ 162877 h 336550"/>
                  <a:gd name="connsiteX103" fmla="*/ 293370 w 338138"/>
                  <a:gd name="connsiteY103" fmla="*/ 161607 h 336550"/>
                  <a:gd name="connsiteX104" fmla="*/ 292100 w 338138"/>
                  <a:gd name="connsiteY104" fmla="*/ 159067 h 336550"/>
                  <a:gd name="connsiteX105" fmla="*/ 293370 w 338138"/>
                  <a:gd name="connsiteY105" fmla="*/ 157797 h 336550"/>
                  <a:gd name="connsiteX106" fmla="*/ 293370 w 338138"/>
                  <a:gd name="connsiteY106" fmla="*/ 155257 h 336550"/>
                  <a:gd name="connsiteX107" fmla="*/ 293370 w 338138"/>
                  <a:gd name="connsiteY107" fmla="*/ 153987 h 336550"/>
                  <a:gd name="connsiteX108" fmla="*/ 293370 w 338138"/>
                  <a:gd name="connsiteY108" fmla="*/ 151447 h 336550"/>
                  <a:gd name="connsiteX109" fmla="*/ 293370 w 338138"/>
                  <a:gd name="connsiteY109" fmla="*/ 148907 h 336550"/>
                  <a:gd name="connsiteX110" fmla="*/ 294640 w 338138"/>
                  <a:gd name="connsiteY110" fmla="*/ 148907 h 336550"/>
                  <a:gd name="connsiteX111" fmla="*/ 298450 w 338138"/>
                  <a:gd name="connsiteY111" fmla="*/ 147637 h 336550"/>
                  <a:gd name="connsiteX112" fmla="*/ 300038 w 338138"/>
                  <a:gd name="connsiteY112" fmla="*/ 139700 h 336550"/>
                  <a:gd name="connsiteX113" fmla="*/ 301626 w 338138"/>
                  <a:gd name="connsiteY113" fmla="*/ 139700 h 336550"/>
                  <a:gd name="connsiteX114" fmla="*/ 301626 w 338138"/>
                  <a:gd name="connsiteY114" fmla="*/ 141288 h 336550"/>
                  <a:gd name="connsiteX115" fmla="*/ 301626 w 338138"/>
                  <a:gd name="connsiteY115" fmla="*/ 142875 h 336550"/>
                  <a:gd name="connsiteX116" fmla="*/ 301626 w 338138"/>
                  <a:gd name="connsiteY116" fmla="*/ 146051 h 336550"/>
                  <a:gd name="connsiteX117" fmla="*/ 301626 w 338138"/>
                  <a:gd name="connsiteY117" fmla="*/ 147638 h 336550"/>
                  <a:gd name="connsiteX118" fmla="*/ 301626 w 338138"/>
                  <a:gd name="connsiteY118" fmla="*/ 149225 h 336550"/>
                  <a:gd name="connsiteX119" fmla="*/ 301625 w 338138"/>
                  <a:gd name="connsiteY119" fmla="*/ 149225 h 336550"/>
                  <a:gd name="connsiteX120" fmla="*/ 301625 w 338138"/>
                  <a:gd name="connsiteY120" fmla="*/ 150562 h 336550"/>
                  <a:gd name="connsiteX121" fmla="*/ 301625 w 338138"/>
                  <a:gd name="connsiteY121" fmla="*/ 150812 h 336550"/>
                  <a:gd name="connsiteX122" fmla="*/ 300038 w 338138"/>
                  <a:gd name="connsiteY122" fmla="*/ 149226 h 336550"/>
                  <a:gd name="connsiteX123" fmla="*/ 300038 w 338138"/>
                  <a:gd name="connsiteY123" fmla="*/ 147638 h 336550"/>
                  <a:gd name="connsiteX124" fmla="*/ 300038 w 338138"/>
                  <a:gd name="connsiteY124" fmla="*/ 144463 h 336550"/>
                  <a:gd name="connsiteX125" fmla="*/ 300038 w 338138"/>
                  <a:gd name="connsiteY125" fmla="*/ 141288 h 336550"/>
                  <a:gd name="connsiteX126" fmla="*/ 287338 w 338138"/>
                  <a:gd name="connsiteY126" fmla="*/ 131762 h 336550"/>
                  <a:gd name="connsiteX127" fmla="*/ 292101 w 338138"/>
                  <a:gd name="connsiteY127" fmla="*/ 134484 h 336550"/>
                  <a:gd name="connsiteX128" fmla="*/ 292101 w 338138"/>
                  <a:gd name="connsiteY128" fmla="*/ 135844 h 336550"/>
                  <a:gd name="connsiteX129" fmla="*/ 290513 w 338138"/>
                  <a:gd name="connsiteY129" fmla="*/ 138566 h 336550"/>
                  <a:gd name="connsiteX130" fmla="*/ 290513 w 338138"/>
                  <a:gd name="connsiteY130" fmla="*/ 139927 h 336550"/>
                  <a:gd name="connsiteX131" fmla="*/ 290513 w 338138"/>
                  <a:gd name="connsiteY131" fmla="*/ 142648 h 336550"/>
                  <a:gd name="connsiteX132" fmla="*/ 292101 w 338138"/>
                  <a:gd name="connsiteY132" fmla="*/ 144009 h 336550"/>
                  <a:gd name="connsiteX133" fmla="*/ 293688 w 338138"/>
                  <a:gd name="connsiteY133" fmla="*/ 145369 h 336550"/>
                  <a:gd name="connsiteX134" fmla="*/ 292101 w 338138"/>
                  <a:gd name="connsiteY134" fmla="*/ 146730 h 336550"/>
                  <a:gd name="connsiteX135" fmla="*/ 292101 w 338138"/>
                  <a:gd name="connsiteY135" fmla="*/ 148091 h 336550"/>
                  <a:gd name="connsiteX136" fmla="*/ 290513 w 338138"/>
                  <a:gd name="connsiteY136" fmla="*/ 150812 h 336550"/>
                  <a:gd name="connsiteX137" fmla="*/ 290513 w 338138"/>
                  <a:gd name="connsiteY137" fmla="*/ 152173 h 336550"/>
                  <a:gd name="connsiteX138" fmla="*/ 290513 w 338138"/>
                  <a:gd name="connsiteY138" fmla="*/ 153534 h 336550"/>
                  <a:gd name="connsiteX139" fmla="*/ 290513 w 338138"/>
                  <a:gd name="connsiteY139" fmla="*/ 154894 h 336550"/>
                  <a:gd name="connsiteX140" fmla="*/ 290513 w 338138"/>
                  <a:gd name="connsiteY140" fmla="*/ 157616 h 336550"/>
                  <a:gd name="connsiteX141" fmla="*/ 288925 w 338138"/>
                  <a:gd name="connsiteY141" fmla="*/ 160337 h 336550"/>
                  <a:gd name="connsiteX142" fmla="*/ 287338 w 338138"/>
                  <a:gd name="connsiteY142" fmla="*/ 160337 h 336550"/>
                  <a:gd name="connsiteX143" fmla="*/ 285750 w 338138"/>
                  <a:gd name="connsiteY143" fmla="*/ 137205 h 336550"/>
                  <a:gd name="connsiteX144" fmla="*/ 285750 w 338138"/>
                  <a:gd name="connsiteY144" fmla="*/ 135844 h 336550"/>
                  <a:gd name="connsiteX145" fmla="*/ 285750 w 338138"/>
                  <a:gd name="connsiteY145" fmla="*/ 133123 h 336550"/>
                  <a:gd name="connsiteX146" fmla="*/ 287338 w 338138"/>
                  <a:gd name="connsiteY146" fmla="*/ 131762 h 336550"/>
                  <a:gd name="connsiteX147" fmla="*/ 296863 w 338138"/>
                  <a:gd name="connsiteY147" fmla="*/ 123825 h 336550"/>
                  <a:gd name="connsiteX148" fmla="*/ 298451 w 338138"/>
                  <a:gd name="connsiteY148" fmla="*/ 127000 h 336550"/>
                  <a:gd name="connsiteX149" fmla="*/ 300038 w 338138"/>
                  <a:gd name="connsiteY149" fmla="*/ 130175 h 336550"/>
                  <a:gd name="connsiteX150" fmla="*/ 298451 w 338138"/>
                  <a:gd name="connsiteY150" fmla="*/ 130175 h 336550"/>
                  <a:gd name="connsiteX151" fmla="*/ 298451 w 338138"/>
                  <a:gd name="connsiteY151" fmla="*/ 133350 h 336550"/>
                  <a:gd name="connsiteX152" fmla="*/ 296863 w 338138"/>
                  <a:gd name="connsiteY152" fmla="*/ 131763 h 336550"/>
                  <a:gd name="connsiteX153" fmla="*/ 296863 w 338138"/>
                  <a:gd name="connsiteY153" fmla="*/ 130175 h 336550"/>
                  <a:gd name="connsiteX154" fmla="*/ 295276 w 338138"/>
                  <a:gd name="connsiteY154" fmla="*/ 128588 h 336550"/>
                  <a:gd name="connsiteX155" fmla="*/ 293688 w 338138"/>
                  <a:gd name="connsiteY155" fmla="*/ 130175 h 336550"/>
                  <a:gd name="connsiteX156" fmla="*/ 293688 w 338138"/>
                  <a:gd name="connsiteY156" fmla="*/ 128588 h 336550"/>
                  <a:gd name="connsiteX157" fmla="*/ 293688 w 338138"/>
                  <a:gd name="connsiteY157" fmla="*/ 125413 h 336550"/>
                  <a:gd name="connsiteX158" fmla="*/ 296863 w 338138"/>
                  <a:gd name="connsiteY158" fmla="*/ 125413 h 336550"/>
                  <a:gd name="connsiteX159" fmla="*/ 292100 w 338138"/>
                  <a:gd name="connsiteY159" fmla="*/ 117475 h 336550"/>
                  <a:gd name="connsiteX160" fmla="*/ 293688 w 338138"/>
                  <a:gd name="connsiteY160" fmla="*/ 117475 h 336550"/>
                  <a:gd name="connsiteX161" fmla="*/ 293688 w 338138"/>
                  <a:gd name="connsiteY161" fmla="*/ 119063 h 336550"/>
                  <a:gd name="connsiteX162" fmla="*/ 293688 w 338138"/>
                  <a:gd name="connsiteY162" fmla="*/ 120650 h 336550"/>
                  <a:gd name="connsiteX163" fmla="*/ 285750 w 338138"/>
                  <a:gd name="connsiteY163" fmla="*/ 101600 h 336550"/>
                  <a:gd name="connsiteX164" fmla="*/ 287338 w 338138"/>
                  <a:gd name="connsiteY164" fmla="*/ 101600 h 336550"/>
                  <a:gd name="connsiteX165" fmla="*/ 287338 w 338138"/>
                  <a:gd name="connsiteY165" fmla="*/ 104775 h 336550"/>
                  <a:gd name="connsiteX166" fmla="*/ 288925 w 338138"/>
                  <a:gd name="connsiteY166" fmla="*/ 107950 h 336550"/>
                  <a:gd name="connsiteX167" fmla="*/ 290513 w 338138"/>
                  <a:gd name="connsiteY167" fmla="*/ 109538 h 336550"/>
                  <a:gd name="connsiteX168" fmla="*/ 292101 w 338138"/>
                  <a:gd name="connsiteY168" fmla="*/ 111125 h 336550"/>
                  <a:gd name="connsiteX169" fmla="*/ 293688 w 338138"/>
                  <a:gd name="connsiteY169" fmla="*/ 111125 h 336550"/>
                  <a:gd name="connsiteX170" fmla="*/ 293688 w 338138"/>
                  <a:gd name="connsiteY170" fmla="*/ 114300 h 336550"/>
                  <a:gd name="connsiteX171" fmla="*/ 293688 w 338138"/>
                  <a:gd name="connsiteY171" fmla="*/ 115887 h 336550"/>
                  <a:gd name="connsiteX172" fmla="*/ 295276 w 338138"/>
                  <a:gd name="connsiteY172" fmla="*/ 117475 h 336550"/>
                  <a:gd name="connsiteX173" fmla="*/ 295276 w 338138"/>
                  <a:gd name="connsiteY173" fmla="*/ 119062 h 336550"/>
                  <a:gd name="connsiteX174" fmla="*/ 295276 w 338138"/>
                  <a:gd name="connsiteY174" fmla="*/ 120650 h 336550"/>
                  <a:gd name="connsiteX175" fmla="*/ 295276 w 338138"/>
                  <a:gd name="connsiteY175" fmla="*/ 122237 h 336550"/>
                  <a:gd name="connsiteX176" fmla="*/ 293688 w 338138"/>
                  <a:gd name="connsiteY176" fmla="*/ 117475 h 336550"/>
                  <a:gd name="connsiteX177" fmla="*/ 293688 w 338138"/>
                  <a:gd name="connsiteY177" fmla="*/ 115888 h 336550"/>
                  <a:gd name="connsiteX178" fmla="*/ 292101 w 338138"/>
                  <a:gd name="connsiteY178" fmla="*/ 114300 h 336550"/>
                  <a:gd name="connsiteX179" fmla="*/ 290513 w 338138"/>
                  <a:gd name="connsiteY179" fmla="*/ 114300 h 336550"/>
                  <a:gd name="connsiteX180" fmla="*/ 290513 w 338138"/>
                  <a:gd name="connsiteY180" fmla="*/ 115888 h 336550"/>
                  <a:gd name="connsiteX181" fmla="*/ 290513 w 338138"/>
                  <a:gd name="connsiteY181" fmla="*/ 117475 h 336550"/>
                  <a:gd name="connsiteX182" fmla="*/ 288925 w 338138"/>
                  <a:gd name="connsiteY182" fmla="*/ 117475 h 336550"/>
                  <a:gd name="connsiteX183" fmla="*/ 288925 w 338138"/>
                  <a:gd name="connsiteY183" fmla="*/ 115888 h 336550"/>
                  <a:gd name="connsiteX184" fmla="*/ 288925 w 338138"/>
                  <a:gd name="connsiteY184" fmla="*/ 112713 h 336550"/>
                  <a:gd name="connsiteX185" fmla="*/ 287338 w 338138"/>
                  <a:gd name="connsiteY185" fmla="*/ 109538 h 336550"/>
                  <a:gd name="connsiteX186" fmla="*/ 285750 w 338138"/>
                  <a:gd name="connsiteY186" fmla="*/ 107950 h 336550"/>
                  <a:gd name="connsiteX187" fmla="*/ 285750 w 338138"/>
                  <a:gd name="connsiteY187" fmla="*/ 106363 h 336550"/>
                  <a:gd name="connsiteX188" fmla="*/ 285750 w 338138"/>
                  <a:gd name="connsiteY188" fmla="*/ 103188 h 336550"/>
                  <a:gd name="connsiteX189" fmla="*/ 203200 w 338138"/>
                  <a:gd name="connsiteY189" fmla="*/ 85725 h 336550"/>
                  <a:gd name="connsiteX190" fmla="*/ 207963 w 338138"/>
                  <a:gd name="connsiteY190" fmla="*/ 85725 h 336550"/>
                  <a:gd name="connsiteX191" fmla="*/ 204391 w 338138"/>
                  <a:gd name="connsiteY191" fmla="*/ 87842 h 336550"/>
                  <a:gd name="connsiteX192" fmla="*/ 203200 w 338138"/>
                  <a:gd name="connsiteY192" fmla="*/ 87842 h 336550"/>
                  <a:gd name="connsiteX193" fmla="*/ 203200 w 338138"/>
                  <a:gd name="connsiteY193" fmla="*/ 85725 h 336550"/>
                  <a:gd name="connsiteX194" fmla="*/ 188913 w 338138"/>
                  <a:gd name="connsiteY194" fmla="*/ 83476 h 336550"/>
                  <a:gd name="connsiteX195" fmla="*/ 192088 w 338138"/>
                  <a:gd name="connsiteY195" fmla="*/ 84667 h 336550"/>
                  <a:gd name="connsiteX196" fmla="*/ 190501 w 338138"/>
                  <a:gd name="connsiteY196" fmla="*/ 85725 h 336550"/>
                  <a:gd name="connsiteX197" fmla="*/ 185738 w 338138"/>
                  <a:gd name="connsiteY197" fmla="*/ 84667 h 336550"/>
                  <a:gd name="connsiteX198" fmla="*/ 188913 w 338138"/>
                  <a:gd name="connsiteY198" fmla="*/ 83476 h 336550"/>
                  <a:gd name="connsiteX199" fmla="*/ 161925 w 338138"/>
                  <a:gd name="connsiteY199" fmla="*/ 77787 h 336550"/>
                  <a:gd name="connsiteX200" fmla="*/ 163248 w 338138"/>
                  <a:gd name="connsiteY200" fmla="*/ 77787 h 336550"/>
                  <a:gd name="connsiteX201" fmla="*/ 168540 w 338138"/>
                  <a:gd name="connsiteY201" fmla="*/ 82550 h 336550"/>
                  <a:gd name="connsiteX202" fmla="*/ 167217 w 338138"/>
                  <a:gd name="connsiteY202" fmla="*/ 82550 h 336550"/>
                  <a:gd name="connsiteX203" fmla="*/ 167217 w 338138"/>
                  <a:gd name="connsiteY203" fmla="*/ 81359 h 336550"/>
                  <a:gd name="connsiteX204" fmla="*/ 161925 w 338138"/>
                  <a:gd name="connsiteY204" fmla="*/ 78978 h 336550"/>
                  <a:gd name="connsiteX205" fmla="*/ 161925 w 338138"/>
                  <a:gd name="connsiteY205" fmla="*/ 77787 h 336550"/>
                  <a:gd name="connsiteX206" fmla="*/ 158751 w 338138"/>
                  <a:gd name="connsiteY206" fmla="*/ 73554 h 336550"/>
                  <a:gd name="connsiteX207" fmla="*/ 155575 w 338138"/>
                  <a:gd name="connsiteY207" fmla="*/ 77787 h 336550"/>
                  <a:gd name="connsiteX208" fmla="*/ 153988 w 338138"/>
                  <a:gd name="connsiteY208" fmla="*/ 76729 h 336550"/>
                  <a:gd name="connsiteX209" fmla="*/ 158751 w 338138"/>
                  <a:gd name="connsiteY209" fmla="*/ 73554 h 336550"/>
                  <a:gd name="connsiteX210" fmla="*/ 140098 w 338138"/>
                  <a:gd name="connsiteY210" fmla="*/ 48759 h 336550"/>
                  <a:gd name="connsiteX211" fmla="*/ 142876 w 338138"/>
                  <a:gd name="connsiteY211" fmla="*/ 48759 h 336550"/>
                  <a:gd name="connsiteX212" fmla="*/ 131763 w 338138"/>
                  <a:gd name="connsiteY212" fmla="*/ 55563 h 336550"/>
                  <a:gd name="connsiteX213" fmla="*/ 140098 w 338138"/>
                  <a:gd name="connsiteY213" fmla="*/ 48759 h 336550"/>
                  <a:gd name="connsiteX214" fmla="*/ 148273 w 338138"/>
                  <a:gd name="connsiteY214" fmla="*/ 42598 h 336550"/>
                  <a:gd name="connsiteX215" fmla="*/ 150813 w 338138"/>
                  <a:gd name="connsiteY215" fmla="*/ 42598 h 336550"/>
                  <a:gd name="connsiteX216" fmla="*/ 149543 w 338138"/>
                  <a:gd name="connsiteY216" fmla="*/ 43921 h 336550"/>
                  <a:gd name="connsiteX217" fmla="*/ 148273 w 338138"/>
                  <a:gd name="connsiteY217" fmla="*/ 51859 h 336550"/>
                  <a:gd name="connsiteX218" fmla="*/ 150813 w 338138"/>
                  <a:gd name="connsiteY218" fmla="*/ 50536 h 336550"/>
                  <a:gd name="connsiteX219" fmla="*/ 148273 w 338138"/>
                  <a:gd name="connsiteY219" fmla="*/ 53181 h 336550"/>
                  <a:gd name="connsiteX220" fmla="*/ 149543 w 338138"/>
                  <a:gd name="connsiteY220" fmla="*/ 54504 h 336550"/>
                  <a:gd name="connsiteX221" fmla="*/ 141923 w 338138"/>
                  <a:gd name="connsiteY221" fmla="*/ 55827 h 336550"/>
                  <a:gd name="connsiteX222" fmla="*/ 138113 w 338138"/>
                  <a:gd name="connsiteY222" fmla="*/ 57150 h 336550"/>
                  <a:gd name="connsiteX223" fmla="*/ 140653 w 338138"/>
                  <a:gd name="connsiteY223" fmla="*/ 55827 h 336550"/>
                  <a:gd name="connsiteX224" fmla="*/ 141923 w 338138"/>
                  <a:gd name="connsiteY224" fmla="*/ 53181 h 336550"/>
                  <a:gd name="connsiteX225" fmla="*/ 139383 w 338138"/>
                  <a:gd name="connsiteY225" fmla="*/ 53181 h 336550"/>
                  <a:gd name="connsiteX226" fmla="*/ 141923 w 338138"/>
                  <a:gd name="connsiteY226" fmla="*/ 51859 h 336550"/>
                  <a:gd name="connsiteX227" fmla="*/ 145733 w 338138"/>
                  <a:gd name="connsiteY227" fmla="*/ 49213 h 336550"/>
                  <a:gd name="connsiteX228" fmla="*/ 144463 w 338138"/>
                  <a:gd name="connsiteY228" fmla="*/ 47890 h 336550"/>
                  <a:gd name="connsiteX229" fmla="*/ 144463 w 338138"/>
                  <a:gd name="connsiteY229" fmla="*/ 45244 h 336550"/>
                  <a:gd name="connsiteX230" fmla="*/ 143193 w 338138"/>
                  <a:gd name="connsiteY230" fmla="*/ 45244 h 336550"/>
                  <a:gd name="connsiteX231" fmla="*/ 169336 w 338138"/>
                  <a:gd name="connsiteY231" fmla="*/ 30162 h 336550"/>
                  <a:gd name="connsiteX232" fmla="*/ 33338 w 338138"/>
                  <a:gd name="connsiteY232" fmla="*/ 136706 h 336550"/>
                  <a:gd name="connsiteX233" fmla="*/ 33338 w 338138"/>
                  <a:gd name="connsiteY233" fmla="*/ 138022 h 336550"/>
                  <a:gd name="connsiteX234" fmla="*/ 33338 w 338138"/>
                  <a:gd name="connsiteY234" fmla="*/ 139337 h 336550"/>
                  <a:gd name="connsiteX235" fmla="*/ 33338 w 338138"/>
                  <a:gd name="connsiteY235" fmla="*/ 140652 h 336550"/>
                  <a:gd name="connsiteX236" fmla="*/ 34658 w 338138"/>
                  <a:gd name="connsiteY236" fmla="*/ 139337 h 336550"/>
                  <a:gd name="connsiteX237" fmla="*/ 35979 w 338138"/>
                  <a:gd name="connsiteY237" fmla="*/ 139337 h 336550"/>
                  <a:gd name="connsiteX238" fmla="*/ 35979 w 338138"/>
                  <a:gd name="connsiteY238" fmla="*/ 140652 h 336550"/>
                  <a:gd name="connsiteX239" fmla="*/ 43901 w 338138"/>
                  <a:gd name="connsiteY239" fmla="*/ 153806 h 336550"/>
                  <a:gd name="connsiteX240" fmla="*/ 45221 w 338138"/>
                  <a:gd name="connsiteY240" fmla="*/ 169590 h 336550"/>
                  <a:gd name="connsiteX241" fmla="*/ 49182 w 338138"/>
                  <a:gd name="connsiteY241" fmla="*/ 166959 h 336550"/>
                  <a:gd name="connsiteX242" fmla="*/ 50503 w 338138"/>
                  <a:gd name="connsiteY242" fmla="*/ 170905 h 336550"/>
                  <a:gd name="connsiteX243" fmla="*/ 50503 w 338138"/>
                  <a:gd name="connsiteY243" fmla="*/ 168275 h 336550"/>
                  <a:gd name="connsiteX244" fmla="*/ 55784 w 338138"/>
                  <a:gd name="connsiteY244" fmla="*/ 174852 h 336550"/>
                  <a:gd name="connsiteX245" fmla="*/ 57105 w 338138"/>
                  <a:gd name="connsiteY245" fmla="*/ 174852 h 336550"/>
                  <a:gd name="connsiteX246" fmla="*/ 57105 w 338138"/>
                  <a:gd name="connsiteY246" fmla="*/ 173536 h 336550"/>
                  <a:gd name="connsiteX247" fmla="*/ 59745 w 338138"/>
                  <a:gd name="connsiteY247" fmla="*/ 173536 h 336550"/>
                  <a:gd name="connsiteX248" fmla="*/ 61066 w 338138"/>
                  <a:gd name="connsiteY248" fmla="*/ 173536 h 336550"/>
                  <a:gd name="connsiteX249" fmla="*/ 62386 w 338138"/>
                  <a:gd name="connsiteY249" fmla="*/ 173536 h 336550"/>
                  <a:gd name="connsiteX250" fmla="*/ 63706 w 338138"/>
                  <a:gd name="connsiteY250" fmla="*/ 173536 h 336550"/>
                  <a:gd name="connsiteX251" fmla="*/ 65027 w 338138"/>
                  <a:gd name="connsiteY251" fmla="*/ 173536 h 336550"/>
                  <a:gd name="connsiteX252" fmla="*/ 65027 w 338138"/>
                  <a:gd name="connsiteY252" fmla="*/ 174852 h 336550"/>
                  <a:gd name="connsiteX253" fmla="*/ 68988 w 338138"/>
                  <a:gd name="connsiteY253" fmla="*/ 177482 h 336550"/>
                  <a:gd name="connsiteX254" fmla="*/ 72949 w 338138"/>
                  <a:gd name="connsiteY254" fmla="*/ 180113 h 336550"/>
                  <a:gd name="connsiteX255" fmla="*/ 74269 w 338138"/>
                  <a:gd name="connsiteY255" fmla="*/ 182744 h 336550"/>
                  <a:gd name="connsiteX256" fmla="*/ 74269 w 338138"/>
                  <a:gd name="connsiteY256" fmla="*/ 185374 h 336550"/>
                  <a:gd name="connsiteX257" fmla="*/ 74269 w 338138"/>
                  <a:gd name="connsiteY257" fmla="*/ 189320 h 336550"/>
                  <a:gd name="connsiteX258" fmla="*/ 71629 w 338138"/>
                  <a:gd name="connsiteY258" fmla="*/ 194582 h 336550"/>
                  <a:gd name="connsiteX259" fmla="*/ 71629 w 338138"/>
                  <a:gd name="connsiteY259" fmla="*/ 195897 h 336550"/>
                  <a:gd name="connsiteX260" fmla="*/ 63706 w 338138"/>
                  <a:gd name="connsiteY260" fmla="*/ 219574 h 336550"/>
                  <a:gd name="connsiteX261" fmla="*/ 66347 w 338138"/>
                  <a:gd name="connsiteY261" fmla="*/ 236673 h 336550"/>
                  <a:gd name="connsiteX262" fmla="*/ 66347 w 338138"/>
                  <a:gd name="connsiteY262" fmla="*/ 239304 h 336550"/>
                  <a:gd name="connsiteX263" fmla="*/ 65027 w 338138"/>
                  <a:gd name="connsiteY263" fmla="*/ 245881 h 336550"/>
                  <a:gd name="connsiteX264" fmla="*/ 62386 w 338138"/>
                  <a:gd name="connsiteY264" fmla="*/ 244565 h 336550"/>
                  <a:gd name="connsiteX265" fmla="*/ 65027 w 338138"/>
                  <a:gd name="connsiteY265" fmla="*/ 253773 h 336550"/>
                  <a:gd name="connsiteX266" fmla="*/ 62386 w 338138"/>
                  <a:gd name="connsiteY266" fmla="*/ 255088 h 336550"/>
                  <a:gd name="connsiteX267" fmla="*/ 63706 w 338138"/>
                  <a:gd name="connsiteY267" fmla="*/ 257719 h 336550"/>
                  <a:gd name="connsiteX268" fmla="*/ 66347 w 338138"/>
                  <a:gd name="connsiteY268" fmla="*/ 260350 h 336550"/>
                  <a:gd name="connsiteX269" fmla="*/ 66347 w 338138"/>
                  <a:gd name="connsiteY269" fmla="*/ 261665 h 336550"/>
                  <a:gd name="connsiteX270" fmla="*/ 67668 w 338138"/>
                  <a:gd name="connsiteY270" fmla="*/ 261665 h 336550"/>
                  <a:gd name="connsiteX271" fmla="*/ 87473 w 338138"/>
                  <a:gd name="connsiteY271" fmla="*/ 280080 h 336550"/>
                  <a:gd name="connsiteX272" fmla="*/ 88794 w 338138"/>
                  <a:gd name="connsiteY272" fmla="*/ 280080 h 336550"/>
                  <a:gd name="connsiteX273" fmla="*/ 88794 w 338138"/>
                  <a:gd name="connsiteY273" fmla="*/ 281395 h 336550"/>
                  <a:gd name="connsiteX274" fmla="*/ 90114 w 338138"/>
                  <a:gd name="connsiteY274" fmla="*/ 281395 h 336550"/>
                  <a:gd name="connsiteX275" fmla="*/ 169336 w 338138"/>
                  <a:gd name="connsiteY275" fmla="*/ 306387 h 336550"/>
                  <a:gd name="connsiteX276" fmla="*/ 307976 w 338138"/>
                  <a:gd name="connsiteY276" fmla="*/ 168275 h 336550"/>
                  <a:gd name="connsiteX277" fmla="*/ 306128 w 338138"/>
                  <a:gd name="connsiteY277" fmla="*/ 156215 h 336550"/>
                  <a:gd name="connsiteX278" fmla="*/ 306388 w 338138"/>
                  <a:gd name="connsiteY278" fmla="*/ 154573 h 336550"/>
                  <a:gd name="connsiteX279" fmla="*/ 306388 w 338138"/>
                  <a:gd name="connsiteY279" fmla="*/ 151899 h 336550"/>
                  <a:gd name="connsiteX280" fmla="*/ 305656 w 338138"/>
                  <a:gd name="connsiteY280" fmla="*/ 153133 h 336550"/>
                  <a:gd name="connsiteX281" fmla="*/ 301374 w 338138"/>
                  <a:gd name="connsiteY281" fmla="*/ 125197 h 336550"/>
                  <a:gd name="connsiteX282" fmla="*/ 282889 w 338138"/>
                  <a:gd name="connsiteY282" fmla="*/ 88038 h 336550"/>
                  <a:gd name="connsiteX283" fmla="*/ 282889 w 338138"/>
                  <a:gd name="connsiteY283" fmla="*/ 109084 h 336550"/>
                  <a:gd name="connsiteX284" fmla="*/ 281569 w 338138"/>
                  <a:gd name="connsiteY284" fmla="*/ 113030 h 336550"/>
                  <a:gd name="connsiteX285" fmla="*/ 278928 w 338138"/>
                  <a:gd name="connsiteY285" fmla="*/ 115660 h 336550"/>
                  <a:gd name="connsiteX286" fmla="*/ 278928 w 338138"/>
                  <a:gd name="connsiteY286" fmla="*/ 113030 h 336550"/>
                  <a:gd name="connsiteX287" fmla="*/ 277608 w 338138"/>
                  <a:gd name="connsiteY287" fmla="*/ 109084 h 336550"/>
                  <a:gd name="connsiteX288" fmla="*/ 274967 w 338138"/>
                  <a:gd name="connsiteY288" fmla="*/ 106453 h 336550"/>
                  <a:gd name="connsiteX289" fmla="*/ 253841 w 338138"/>
                  <a:gd name="connsiteY289" fmla="*/ 101192 h 336550"/>
                  <a:gd name="connsiteX290" fmla="*/ 249880 w 338138"/>
                  <a:gd name="connsiteY290" fmla="*/ 99876 h 336550"/>
                  <a:gd name="connsiteX291" fmla="*/ 240637 w 338138"/>
                  <a:gd name="connsiteY291" fmla="*/ 97245 h 336550"/>
                  <a:gd name="connsiteX292" fmla="*/ 245919 w 338138"/>
                  <a:gd name="connsiteY292" fmla="*/ 106453 h 336550"/>
                  <a:gd name="connsiteX293" fmla="*/ 247239 w 338138"/>
                  <a:gd name="connsiteY293" fmla="*/ 103822 h 336550"/>
                  <a:gd name="connsiteX294" fmla="*/ 248559 w 338138"/>
                  <a:gd name="connsiteY294" fmla="*/ 106453 h 336550"/>
                  <a:gd name="connsiteX295" fmla="*/ 256482 w 338138"/>
                  <a:gd name="connsiteY295" fmla="*/ 105138 h 336550"/>
                  <a:gd name="connsiteX296" fmla="*/ 268365 w 338138"/>
                  <a:gd name="connsiteY296" fmla="*/ 124868 h 336550"/>
                  <a:gd name="connsiteX297" fmla="*/ 259122 w 338138"/>
                  <a:gd name="connsiteY297" fmla="*/ 132760 h 336550"/>
                  <a:gd name="connsiteX298" fmla="*/ 236676 w 338138"/>
                  <a:gd name="connsiteY298" fmla="*/ 128814 h 336550"/>
                  <a:gd name="connsiteX299" fmla="*/ 235356 w 338138"/>
                  <a:gd name="connsiteY299" fmla="*/ 126183 h 336550"/>
                  <a:gd name="connsiteX300" fmla="*/ 234035 w 338138"/>
                  <a:gd name="connsiteY300" fmla="*/ 123553 h 336550"/>
                  <a:gd name="connsiteX301" fmla="*/ 223472 w 338138"/>
                  <a:gd name="connsiteY301" fmla="*/ 110399 h 336550"/>
                  <a:gd name="connsiteX302" fmla="*/ 220831 w 338138"/>
                  <a:gd name="connsiteY302" fmla="*/ 107768 h 336550"/>
                  <a:gd name="connsiteX303" fmla="*/ 218191 w 338138"/>
                  <a:gd name="connsiteY303" fmla="*/ 105138 h 336550"/>
                  <a:gd name="connsiteX304" fmla="*/ 215550 w 338138"/>
                  <a:gd name="connsiteY304" fmla="*/ 102507 h 336550"/>
                  <a:gd name="connsiteX305" fmla="*/ 210268 w 338138"/>
                  <a:gd name="connsiteY305" fmla="*/ 98561 h 336550"/>
                  <a:gd name="connsiteX306" fmla="*/ 210268 w 338138"/>
                  <a:gd name="connsiteY306" fmla="*/ 99876 h 336550"/>
                  <a:gd name="connsiteX307" fmla="*/ 212909 w 338138"/>
                  <a:gd name="connsiteY307" fmla="*/ 103822 h 336550"/>
                  <a:gd name="connsiteX308" fmla="*/ 215550 w 338138"/>
                  <a:gd name="connsiteY308" fmla="*/ 106453 h 336550"/>
                  <a:gd name="connsiteX309" fmla="*/ 216870 w 338138"/>
                  <a:gd name="connsiteY309" fmla="*/ 109084 h 336550"/>
                  <a:gd name="connsiteX310" fmla="*/ 224793 w 338138"/>
                  <a:gd name="connsiteY310" fmla="*/ 122237 h 336550"/>
                  <a:gd name="connsiteX311" fmla="*/ 231394 w 338138"/>
                  <a:gd name="connsiteY311" fmla="*/ 131445 h 336550"/>
                  <a:gd name="connsiteX312" fmla="*/ 234035 w 338138"/>
                  <a:gd name="connsiteY312" fmla="*/ 134075 h 336550"/>
                  <a:gd name="connsiteX313" fmla="*/ 236676 w 338138"/>
                  <a:gd name="connsiteY313" fmla="*/ 138022 h 336550"/>
                  <a:gd name="connsiteX314" fmla="*/ 240637 w 338138"/>
                  <a:gd name="connsiteY314" fmla="*/ 140652 h 336550"/>
                  <a:gd name="connsiteX315" fmla="*/ 244598 w 338138"/>
                  <a:gd name="connsiteY315" fmla="*/ 143283 h 336550"/>
                  <a:gd name="connsiteX316" fmla="*/ 245919 w 338138"/>
                  <a:gd name="connsiteY316" fmla="*/ 143283 h 336550"/>
                  <a:gd name="connsiteX317" fmla="*/ 248559 w 338138"/>
                  <a:gd name="connsiteY317" fmla="*/ 143283 h 336550"/>
                  <a:gd name="connsiteX318" fmla="*/ 260443 w 338138"/>
                  <a:gd name="connsiteY318" fmla="*/ 140652 h 336550"/>
                  <a:gd name="connsiteX319" fmla="*/ 259122 w 338138"/>
                  <a:gd name="connsiteY319" fmla="*/ 147229 h 336550"/>
                  <a:gd name="connsiteX320" fmla="*/ 257802 w 338138"/>
                  <a:gd name="connsiteY320" fmla="*/ 151175 h 336550"/>
                  <a:gd name="connsiteX321" fmla="*/ 255161 w 338138"/>
                  <a:gd name="connsiteY321" fmla="*/ 159067 h 336550"/>
                  <a:gd name="connsiteX322" fmla="*/ 253841 w 338138"/>
                  <a:gd name="connsiteY322" fmla="*/ 161698 h 336550"/>
                  <a:gd name="connsiteX323" fmla="*/ 232715 w 338138"/>
                  <a:gd name="connsiteY323" fmla="*/ 190636 h 336550"/>
                  <a:gd name="connsiteX324" fmla="*/ 234035 w 338138"/>
                  <a:gd name="connsiteY324" fmla="*/ 191951 h 336550"/>
                  <a:gd name="connsiteX325" fmla="*/ 228754 w 338138"/>
                  <a:gd name="connsiteY325" fmla="*/ 212997 h 336550"/>
                  <a:gd name="connsiteX326" fmla="*/ 227433 w 338138"/>
                  <a:gd name="connsiteY326" fmla="*/ 215628 h 336550"/>
                  <a:gd name="connsiteX327" fmla="*/ 218191 w 338138"/>
                  <a:gd name="connsiteY327" fmla="*/ 235358 h 336550"/>
                  <a:gd name="connsiteX328" fmla="*/ 212909 w 338138"/>
                  <a:gd name="connsiteY328" fmla="*/ 239304 h 336550"/>
                  <a:gd name="connsiteX329" fmla="*/ 211589 w 338138"/>
                  <a:gd name="connsiteY329" fmla="*/ 241935 h 336550"/>
                  <a:gd name="connsiteX330" fmla="*/ 210268 w 338138"/>
                  <a:gd name="connsiteY330" fmla="*/ 245881 h 336550"/>
                  <a:gd name="connsiteX331" fmla="*/ 207628 w 338138"/>
                  <a:gd name="connsiteY331" fmla="*/ 248512 h 336550"/>
                  <a:gd name="connsiteX332" fmla="*/ 203667 w 338138"/>
                  <a:gd name="connsiteY332" fmla="*/ 253773 h 336550"/>
                  <a:gd name="connsiteX333" fmla="*/ 191783 w 338138"/>
                  <a:gd name="connsiteY333" fmla="*/ 259034 h 336550"/>
                  <a:gd name="connsiteX334" fmla="*/ 185181 w 338138"/>
                  <a:gd name="connsiteY334" fmla="*/ 259034 h 336550"/>
                  <a:gd name="connsiteX335" fmla="*/ 183861 w 338138"/>
                  <a:gd name="connsiteY335" fmla="*/ 260350 h 336550"/>
                  <a:gd name="connsiteX336" fmla="*/ 183861 w 338138"/>
                  <a:gd name="connsiteY336" fmla="*/ 261665 h 336550"/>
                  <a:gd name="connsiteX337" fmla="*/ 181220 w 338138"/>
                  <a:gd name="connsiteY337" fmla="*/ 261665 h 336550"/>
                  <a:gd name="connsiteX338" fmla="*/ 178579 w 338138"/>
                  <a:gd name="connsiteY338" fmla="*/ 260350 h 336550"/>
                  <a:gd name="connsiteX339" fmla="*/ 177259 w 338138"/>
                  <a:gd name="connsiteY339" fmla="*/ 259034 h 336550"/>
                  <a:gd name="connsiteX340" fmla="*/ 175938 w 338138"/>
                  <a:gd name="connsiteY340" fmla="*/ 257719 h 336550"/>
                  <a:gd name="connsiteX341" fmla="*/ 175938 w 338138"/>
                  <a:gd name="connsiteY341" fmla="*/ 256404 h 336550"/>
                  <a:gd name="connsiteX342" fmla="*/ 175938 w 338138"/>
                  <a:gd name="connsiteY342" fmla="*/ 255088 h 336550"/>
                  <a:gd name="connsiteX343" fmla="*/ 175938 w 338138"/>
                  <a:gd name="connsiteY343" fmla="*/ 253773 h 336550"/>
                  <a:gd name="connsiteX344" fmla="*/ 174618 w 338138"/>
                  <a:gd name="connsiteY344" fmla="*/ 251142 h 336550"/>
                  <a:gd name="connsiteX345" fmla="*/ 173298 w 338138"/>
                  <a:gd name="connsiteY345" fmla="*/ 248512 h 336550"/>
                  <a:gd name="connsiteX346" fmla="*/ 171977 w 338138"/>
                  <a:gd name="connsiteY346" fmla="*/ 245881 h 336550"/>
                  <a:gd name="connsiteX347" fmla="*/ 170657 w 338138"/>
                  <a:gd name="connsiteY347" fmla="*/ 245881 h 336550"/>
                  <a:gd name="connsiteX348" fmla="*/ 170657 w 338138"/>
                  <a:gd name="connsiteY348" fmla="*/ 244565 h 336550"/>
                  <a:gd name="connsiteX349" fmla="*/ 169336 w 338138"/>
                  <a:gd name="connsiteY349" fmla="*/ 243250 h 336550"/>
                  <a:gd name="connsiteX350" fmla="*/ 169336 w 338138"/>
                  <a:gd name="connsiteY350" fmla="*/ 241935 h 336550"/>
                  <a:gd name="connsiteX351" fmla="*/ 160094 w 338138"/>
                  <a:gd name="connsiteY351" fmla="*/ 219574 h 336550"/>
                  <a:gd name="connsiteX352" fmla="*/ 164055 w 338138"/>
                  <a:gd name="connsiteY352" fmla="*/ 205105 h 336550"/>
                  <a:gd name="connsiteX353" fmla="*/ 165375 w 338138"/>
                  <a:gd name="connsiteY353" fmla="*/ 202474 h 336550"/>
                  <a:gd name="connsiteX354" fmla="*/ 165375 w 338138"/>
                  <a:gd name="connsiteY354" fmla="*/ 198528 h 336550"/>
                  <a:gd name="connsiteX355" fmla="*/ 164055 w 338138"/>
                  <a:gd name="connsiteY355" fmla="*/ 194582 h 336550"/>
                  <a:gd name="connsiteX356" fmla="*/ 160094 w 338138"/>
                  <a:gd name="connsiteY356" fmla="*/ 185374 h 336550"/>
                  <a:gd name="connsiteX357" fmla="*/ 157453 w 338138"/>
                  <a:gd name="connsiteY357" fmla="*/ 182744 h 336550"/>
                  <a:gd name="connsiteX358" fmla="*/ 156133 w 338138"/>
                  <a:gd name="connsiteY358" fmla="*/ 180113 h 336550"/>
                  <a:gd name="connsiteX359" fmla="*/ 152172 w 338138"/>
                  <a:gd name="connsiteY359" fmla="*/ 164329 h 336550"/>
                  <a:gd name="connsiteX360" fmla="*/ 148210 w 338138"/>
                  <a:gd name="connsiteY360" fmla="*/ 160383 h 336550"/>
                  <a:gd name="connsiteX361" fmla="*/ 144249 w 338138"/>
                  <a:gd name="connsiteY361" fmla="*/ 160383 h 336550"/>
                  <a:gd name="connsiteX362" fmla="*/ 142929 w 338138"/>
                  <a:gd name="connsiteY362" fmla="*/ 159067 h 336550"/>
                  <a:gd name="connsiteX363" fmla="*/ 141609 w 338138"/>
                  <a:gd name="connsiteY363" fmla="*/ 157752 h 336550"/>
                  <a:gd name="connsiteX364" fmla="*/ 141609 w 338138"/>
                  <a:gd name="connsiteY364" fmla="*/ 156437 h 336550"/>
                  <a:gd name="connsiteX365" fmla="*/ 136327 w 338138"/>
                  <a:gd name="connsiteY365" fmla="*/ 155121 h 336550"/>
                  <a:gd name="connsiteX366" fmla="*/ 133686 w 338138"/>
                  <a:gd name="connsiteY366" fmla="*/ 156437 h 336550"/>
                  <a:gd name="connsiteX367" fmla="*/ 131046 w 338138"/>
                  <a:gd name="connsiteY367" fmla="*/ 156437 h 336550"/>
                  <a:gd name="connsiteX368" fmla="*/ 92755 w 338138"/>
                  <a:gd name="connsiteY368" fmla="*/ 145914 h 336550"/>
                  <a:gd name="connsiteX369" fmla="*/ 91434 w 338138"/>
                  <a:gd name="connsiteY369" fmla="*/ 143283 h 336550"/>
                  <a:gd name="connsiteX370" fmla="*/ 88794 w 338138"/>
                  <a:gd name="connsiteY370" fmla="*/ 140652 h 336550"/>
                  <a:gd name="connsiteX371" fmla="*/ 88794 w 338138"/>
                  <a:gd name="connsiteY371" fmla="*/ 139337 h 336550"/>
                  <a:gd name="connsiteX372" fmla="*/ 87473 w 338138"/>
                  <a:gd name="connsiteY372" fmla="*/ 139337 h 336550"/>
                  <a:gd name="connsiteX373" fmla="*/ 88794 w 338138"/>
                  <a:gd name="connsiteY373" fmla="*/ 136706 h 336550"/>
                  <a:gd name="connsiteX374" fmla="*/ 88794 w 338138"/>
                  <a:gd name="connsiteY374" fmla="*/ 134075 h 336550"/>
                  <a:gd name="connsiteX375" fmla="*/ 88794 w 338138"/>
                  <a:gd name="connsiteY375" fmla="*/ 132760 h 336550"/>
                  <a:gd name="connsiteX376" fmla="*/ 88794 w 338138"/>
                  <a:gd name="connsiteY376" fmla="*/ 131445 h 336550"/>
                  <a:gd name="connsiteX377" fmla="*/ 101997 w 338138"/>
                  <a:gd name="connsiteY377" fmla="*/ 103822 h 336550"/>
                  <a:gd name="connsiteX378" fmla="*/ 105958 w 338138"/>
                  <a:gd name="connsiteY378" fmla="*/ 101192 h 336550"/>
                  <a:gd name="connsiteX379" fmla="*/ 113881 w 338138"/>
                  <a:gd name="connsiteY379" fmla="*/ 95930 h 336550"/>
                  <a:gd name="connsiteX380" fmla="*/ 115201 w 338138"/>
                  <a:gd name="connsiteY380" fmla="*/ 93299 h 336550"/>
                  <a:gd name="connsiteX381" fmla="*/ 125764 w 338138"/>
                  <a:gd name="connsiteY381" fmla="*/ 84092 h 336550"/>
                  <a:gd name="connsiteX382" fmla="*/ 144249 w 338138"/>
                  <a:gd name="connsiteY382" fmla="*/ 81461 h 336550"/>
                  <a:gd name="connsiteX383" fmla="*/ 148210 w 338138"/>
                  <a:gd name="connsiteY383" fmla="*/ 81461 h 336550"/>
                  <a:gd name="connsiteX384" fmla="*/ 161414 w 338138"/>
                  <a:gd name="connsiteY384" fmla="*/ 82777 h 336550"/>
                  <a:gd name="connsiteX385" fmla="*/ 168016 w 338138"/>
                  <a:gd name="connsiteY385" fmla="*/ 91984 h 336550"/>
                  <a:gd name="connsiteX386" fmla="*/ 170657 w 338138"/>
                  <a:gd name="connsiteY386" fmla="*/ 91984 h 336550"/>
                  <a:gd name="connsiteX387" fmla="*/ 174618 w 338138"/>
                  <a:gd name="connsiteY387" fmla="*/ 93299 h 336550"/>
                  <a:gd name="connsiteX388" fmla="*/ 175938 w 338138"/>
                  <a:gd name="connsiteY388" fmla="*/ 94615 h 336550"/>
                  <a:gd name="connsiteX389" fmla="*/ 179899 w 338138"/>
                  <a:gd name="connsiteY389" fmla="*/ 95930 h 336550"/>
                  <a:gd name="connsiteX390" fmla="*/ 179899 w 338138"/>
                  <a:gd name="connsiteY390" fmla="*/ 94615 h 336550"/>
                  <a:gd name="connsiteX391" fmla="*/ 179899 w 338138"/>
                  <a:gd name="connsiteY391" fmla="*/ 91984 h 336550"/>
                  <a:gd name="connsiteX392" fmla="*/ 181220 w 338138"/>
                  <a:gd name="connsiteY392" fmla="*/ 90669 h 336550"/>
                  <a:gd name="connsiteX393" fmla="*/ 183861 w 338138"/>
                  <a:gd name="connsiteY393" fmla="*/ 90669 h 336550"/>
                  <a:gd name="connsiteX394" fmla="*/ 186501 w 338138"/>
                  <a:gd name="connsiteY394" fmla="*/ 90669 h 336550"/>
                  <a:gd name="connsiteX395" fmla="*/ 198385 w 338138"/>
                  <a:gd name="connsiteY395" fmla="*/ 94615 h 336550"/>
                  <a:gd name="connsiteX396" fmla="*/ 211589 w 338138"/>
                  <a:gd name="connsiteY396" fmla="*/ 84092 h 336550"/>
                  <a:gd name="connsiteX397" fmla="*/ 189142 w 338138"/>
                  <a:gd name="connsiteY397" fmla="*/ 74884 h 336550"/>
                  <a:gd name="connsiteX398" fmla="*/ 187822 w 338138"/>
                  <a:gd name="connsiteY398" fmla="*/ 76200 h 336550"/>
                  <a:gd name="connsiteX399" fmla="*/ 187822 w 338138"/>
                  <a:gd name="connsiteY399" fmla="*/ 78830 h 336550"/>
                  <a:gd name="connsiteX400" fmla="*/ 186501 w 338138"/>
                  <a:gd name="connsiteY400" fmla="*/ 82777 h 336550"/>
                  <a:gd name="connsiteX401" fmla="*/ 183861 w 338138"/>
                  <a:gd name="connsiteY401" fmla="*/ 81461 h 336550"/>
                  <a:gd name="connsiteX402" fmla="*/ 165375 w 338138"/>
                  <a:gd name="connsiteY402" fmla="*/ 65677 h 336550"/>
                  <a:gd name="connsiteX403" fmla="*/ 178579 w 338138"/>
                  <a:gd name="connsiteY403" fmla="*/ 81461 h 336550"/>
                  <a:gd name="connsiteX404" fmla="*/ 173298 w 338138"/>
                  <a:gd name="connsiteY404" fmla="*/ 82777 h 336550"/>
                  <a:gd name="connsiteX405" fmla="*/ 158773 w 338138"/>
                  <a:gd name="connsiteY405" fmla="*/ 68308 h 336550"/>
                  <a:gd name="connsiteX406" fmla="*/ 156133 w 338138"/>
                  <a:gd name="connsiteY406" fmla="*/ 68308 h 336550"/>
                  <a:gd name="connsiteX407" fmla="*/ 152172 w 338138"/>
                  <a:gd name="connsiteY407" fmla="*/ 69623 h 336550"/>
                  <a:gd name="connsiteX408" fmla="*/ 148210 w 338138"/>
                  <a:gd name="connsiteY408" fmla="*/ 70938 h 336550"/>
                  <a:gd name="connsiteX409" fmla="*/ 145570 w 338138"/>
                  <a:gd name="connsiteY409" fmla="*/ 73569 h 336550"/>
                  <a:gd name="connsiteX410" fmla="*/ 142929 w 338138"/>
                  <a:gd name="connsiteY410" fmla="*/ 74884 h 336550"/>
                  <a:gd name="connsiteX411" fmla="*/ 137647 w 338138"/>
                  <a:gd name="connsiteY411" fmla="*/ 78830 h 336550"/>
                  <a:gd name="connsiteX412" fmla="*/ 119162 w 338138"/>
                  <a:gd name="connsiteY412" fmla="*/ 78830 h 336550"/>
                  <a:gd name="connsiteX413" fmla="*/ 119162 w 338138"/>
                  <a:gd name="connsiteY413" fmla="*/ 73569 h 336550"/>
                  <a:gd name="connsiteX414" fmla="*/ 138968 w 338138"/>
                  <a:gd name="connsiteY414" fmla="*/ 66992 h 336550"/>
                  <a:gd name="connsiteX415" fmla="*/ 138968 w 338138"/>
                  <a:gd name="connsiteY415" fmla="*/ 60415 h 336550"/>
                  <a:gd name="connsiteX416" fmla="*/ 142929 w 338138"/>
                  <a:gd name="connsiteY416" fmla="*/ 60415 h 336550"/>
                  <a:gd name="connsiteX417" fmla="*/ 158773 w 338138"/>
                  <a:gd name="connsiteY417" fmla="*/ 52523 h 336550"/>
                  <a:gd name="connsiteX418" fmla="*/ 161414 w 338138"/>
                  <a:gd name="connsiteY418" fmla="*/ 52523 h 336550"/>
                  <a:gd name="connsiteX419" fmla="*/ 164055 w 338138"/>
                  <a:gd name="connsiteY419" fmla="*/ 47262 h 336550"/>
                  <a:gd name="connsiteX420" fmla="*/ 164055 w 338138"/>
                  <a:gd name="connsiteY420" fmla="*/ 49893 h 336550"/>
                  <a:gd name="connsiteX421" fmla="*/ 165375 w 338138"/>
                  <a:gd name="connsiteY421" fmla="*/ 51208 h 336550"/>
                  <a:gd name="connsiteX422" fmla="*/ 164055 w 338138"/>
                  <a:gd name="connsiteY422" fmla="*/ 51208 h 336550"/>
                  <a:gd name="connsiteX423" fmla="*/ 177259 w 338138"/>
                  <a:gd name="connsiteY423" fmla="*/ 45947 h 336550"/>
                  <a:gd name="connsiteX424" fmla="*/ 178579 w 338138"/>
                  <a:gd name="connsiteY424" fmla="*/ 47262 h 336550"/>
                  <a:gd name="connsiteX425" fmla="*/ 179899 w 338138"/>
                  <a:gd name="connsiteY425" fmla="*/ 43316 h 336550"/>
                  <a:gd name="connsiteX426" fmla="*/ 183861 w 338138"/>
                  <a:gd name="connsiteY426" fmla="*/ 42000 h 336550"/>
                  <a:gd name="connsiteX427" fmla="*/ 185181 w 338138"/>
                  <a:gd name="connsiteY427" fmla="*/ 40685 h 336550"/>
                  <a:gd name="connsiteX428" fmla="*/ 181220 w 338138"/>
                  <a:gd name="connsiteY428" fmla="*/ 42000 h 336550"/>
                  <a:gd name="connsiteX429" fmla="*/ 177259 w 338138"/>
                  <a:gd name="connsiteY429" fmla="*/ 43316 h 336550"/>
                  <a:gd name="connsiteX430" fmla="*/ 178579 w 338138"/>
                  <a:gd name="connsiteY430" fmla="*/ 39370 h 336550"/>
                  <a:gd name="connsiteX431" fmla="*/ 174618 w 338138"/>
                  <a:gd name="connsiteY431" fmla="*/ 40685 h 336550"/>
                  <a:gd name="connsiteX432" fmla="*/ 171977 w 338138"/>
                  <a:gd name="connsiteY432" fmla="*/ 43316 h 336550"/>
                  <a:gd name="connsiteX433" fmla="*/ 168016 w 338138"/>
                  <a:gd name="connsiteY433" fmla="*/ 51208 h 336550"/>
                  <a:gd name="connsiteX434" fmla="*/ 165375 w 338138"/>
                  <a:gd name="connsiteY434" fmla="*/ 48577 h 336550"/>
                  <a:gd name="connsiteX435" fmla="*/ 164055 w 338138"/>
                  <a:gd name="connsiteY435" fmla="*/ 47262 h 336550"/>
                  <a:gd name="connsiteX436" fmla="*/ 160094 w 338138"/>
                  <a:gd name="connsiteY436" fmla="*/ 45947 h 336550"/>
                  <a:gd name="connsiteX437" fmla="*/ 165375 w 338138"/>
                  <a:gd name="connsiteY437" fmla="*/ 40685 h 336550"/>
                  <a:gd name="connsiteX438" fmla="*/ 168016 w 338138"/>
                  <a:gd name="connsiteY438" fmla="*/ 39370 h 336550"/>
                  <a:gd name="connsiteX439" fmla="*/ 170657 w 338138"/>
                  <a:gd name="connsiteY439" fmla="*/ 38054 h 336550"/>
                  <a:gd name="connsiteX440" fmla="*/ 187822 w 338138"/>
                  <a:gd name="connsiteY440" fmla="*/ 35424 h 336550"/>
                  <a:gd name="connsiteX441" fmla="*/ 183861 w 338138"/>
                  <a:gd name="connsiteY441" fmla="*/ 36739 h 336550"/>
                  <a:gd name="connsiteX442" fmla="*/ 187822 w 338138"/>
                  <a:gd name="connsiteY442" fmla="*/ 36739 h 336550"/>
                  <a:gd name="connsiteX443" fmla="*/ 190463 w 338138"/>
                  <a:gd name="connsiteY443" fmla="*/ 34108 h 336550"/>
                  <a:gd name="connsiteX444" fmla="*/ 187822 w 338138"/>
                  <a:gd name="connsiteY444" fmla="*/ 34108 h 336550"/>
                  <a:gd name="connsiteX445" fmla="*/ 190463 w 338138"/>
                  <a:gd name="connsiteY445" fmla="*/ 32793 h 336550"/>
                  <a:gd name="connsiteX446" fmla="*/ 187822 w 338138"/>
                  <a:gd name="connsiteY446" fmla="*/ 32793 h 336550"/>
                  <a:gd name="connsiteX447" fmla="*/ 189915 w 338138"/>
                  <a:gd name="connsiteY447" fmla="*/ 31750 h 336550"/>
                  <a:gd name="connsiteX448" fmla="*/ 190463 w 338138"/>
                  <a:gd name="connsiteY448" fmla="*/ 31477 h 336550"/>
                  <a:gd name="connsiteX449" fmla="*/ 169336 w 338138"/>
                  <a:gd name="connsiteY449" fmla="*/ 30162 h 336550"/>
                  <a:gd name="connsiteX450" fmla="*/ 169069 w 338138"/>
                  <a:gd name="connsiteY450" fmla="*/ 0 h 336550"/>
                  <a:gd name="connsiteX451" fmla="*/ 338138 w 338138"/>
                  <a:gd name="connsiteY451" fmla="*/ 168275 h 336550"/>
                  <a:gd name="connsiteX452" fmla="*/ 169069 w 338138"/>
                  <a:gd name="connsiteY452" fmla="*/ 336550 h 336550"/>
                  <a:gd name="connsiteX453" fmla="*/ 0 w 338138"/>
                  <a:gd name="connsiteY453" fmla="*/ 168275 h 336550"/>
                  <a:gd name="connsiteX454" fmla="*/ 169069 w 338138"/>
                  <a:gd name="connsiteY45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Lst>
                <a:rect l="l" t="t" r="r" b="b"/>
                <a:pathLst>
                  <a:path w="338138" h="336550">
                    <a:moveTo>
                      <a:pt x="256117" y="200025"/>
                    </a:moveTo>
                    <a:cubicBezTo>
                      <a:pt x="256117" y="200025"/>
                      <a:pt x="256117" y="200025"/>
                      <a:pt x="257440" y="201324"/>
                    </a:cubicBezTo>
                    <a:cubicBezTo>
                      <a:pt x="257440" y="201324"/>
                      <a:pt x="257440" y="201324"/>
                      <a:pt x="258763" y="202623"/>
                    </a:cubicBezTo>
                    <a:cubicBezTo>
                      <a:pt x="258763" y="203922"/>
                      <a:pt x="258763" y="203922"/>
                      <a:pt x="258763" y="203922"/>
                    </a:cubicBezTo>
                    <a:lnTo>
                      <a:pt x="258763" y="205221"/>
                    </a:lnTo>
                    <a:cubicBezTo>
                      <a:pt x="258763" y="205221"/>
                      <a:pt x="258763" y="205221"/>
                      <a:pt x="258763" y="206520"/>
                    </a:cubicBezTo>
                    <a:cubicBezTo>
                      <a:pt x="258763" y="206520"/>
                      <a:pt x="258763" y="206520"/>
                      <a:pt x="257440" y="207819"/>
                    </a:cubicBezTo>
                    <a:cubicBezTo>
                      <a:pt x="257440" y="207819"/>
                      <a:pt x="257440" y="207819"/>
                      <a:pt x="254794" y="216911"/>
                    </a:cubicBezTo>
                    <a:cubicBezTo>
                      <a:pt x="254794" y="216911"/>
                      <a:pt x="254794" y="216911"/>
                      <a:pt x="246857" y="233796"/>
                    </a:cubicBezTo>
                    <a:cubicBezTo>
                      <a:pt x="246857" y="233796"/>
                      <a:pt x="246857" y="233796"/>
                      <a:pt x="245534" y="240290"/>
                    </a:cubicBezTo>
                    <a:cubicBezTo>
                      <a:pt x="245534" y="240290"/>
                      <a:pt x="245534" y="240290"/>
                      <a:pt x="241565" y="242888"/>
                    </a:cubicBezTo>
                    <a:cubicBezTo>
                      <a:pt x="241565" y="242888"/>
                      <a:pt x="241565" y="242888"/>
                      <a:pt x="237596" y="241589"/>
                    </a:cubicBezTo>
                    <a:cubicBezTo>
                      <a:pt x="237596" y="241589"/>
                      <a:pt x="237596" y="241589"/>
                      <a:pt x="236273" y="238992"/>
                    </a:cubicBezTo>
                    <a:cubicBezTo>
                      <a:pt x="236273" y="238992"/>
                      <a:pt x="236273" y="238992"/>
                      <a:pt x="234950" y="237693"/>
                    </a:cubicBezTo>
                    <a:cubicBezTo>
                      <a:pt x="234950" y="237693"/>
                      <a:pt x="234950" y="237693"/>
                      <a:pt x="236273" y="235095"/>
                    </a:cubicBezTo>
                    <a:cubicBezTo>
                      <a:pt x="236273" y="235095"/>
                      <a:pt x="236273" y="235095"/>
                      <a:pt x="236273" y="233796"/>
                    </a:cubicBezTo>
                    <a:cubicBezTo>
                      <a:pt x="236273" y="233796"/>
                      <a:pt x="236273" y="233796"/>
                      <a:pt x="238919" y="226003"/>
                    </a:cubicBezTo>
                    <a:cubicBezTo>
                      <a:pt x="238919" y="226003"/>
                      <a:pt x="238919" y="226003"/>
                      <a:pt x="238919" y="218210"/>
                    </a:cubicBezTo>
                    <a:cubicBezTo>
                      <a:pt x="238919" y="218210"/>
                      <a:pt x="238919" y="218210"/>
                      <a:pt x="238919" y="216911"/>
                    </a:cubicBezTo>
                    <a:cubicBezTo>
                      <a:pt x="238919" y="216911"/>
                      <a:pt x="238919" y="216911"/>
                      <a:pt x="240242" y="215612"/>
                    </a:cubicBezTo>
                    <a:cubicBezTo>
                      <a:pt x="240242" y="215612"/>
                      <a:pt x="240242" y="215612"/>
                      <a:pt x="240242" y="214313"/>
                    </a:cubicBezTo>
                    <a:cubicBezTo>
                      <a:pt x="240242" y="214313"/>
                      <a:pt x="240242" y="214313"/>
                      <a:pt x="246857" y="210416"/>
                    </a:cubicBezTo>
                    <a:cubicBezTo>
                      <a:pt x="246857" y="210416"/>
                      <a:pt x="246857" y="210416"/>
                      <a:pt x="253471" y="202623"/>
                    </a:cubicBezTo>
                    <a:cubicBezTo>
                      <a:pt x="253471" y="202623"/>
                      <a:pt x="253471" y="202623"/>
                      <a:pt x="253471" y="201324"/>
                    </a:cubicBezTo>
                    <a:cubicBezTo>
                      <a:pt x="253471" y="201324"/>
                      <a:pt x="253471" y="201324"/>
                      <a:pt x="256117" y="200025"/>
                    </a:cubicBezTo>
                    <a:close/>
                    <a:moveTo>
                      <a:pt x="300038" y="171450"/>
                    </a:moveTo>
                    <a:lnTo>
                      <a:pt x="301625" y="171450"/>
                    </a:lnTo>
                    <a:lnTo>
                      <a:pt x="298450" y="176213"/>
                    </a:lnTo>
                    <a:lnTo>
                      <a:pt x="296863" y="177800"/>
                    </a:lnTo>
                    <a:lnTo>
                      <a:pt x="295275" y="177800"/>
                    </a:lnTo>
                    <a:lnTo>
                      <a:pt x="295275" y="176213"/>
                    </a:lnTo>
                    <a:lnTo>
                      <a:pt x="296863" y="174625"/>
                    </a:lnTo>
                    <a:lnTo>
                      <a:pt x="298450" y="173038"/>
                    </a:lnTo>
                    <a:close/>
                    <a:moveTo>
                      <a:pt x="293688" y="171450"/>
                    </a:moveTo>
                    <a:lnTo>
                      <a:pt x="296863" y="171450"/>
                    </a:lnTo>
                    <a:lnTo>
                      <a:pt x="293688" y="174625"/>
                    </a:lnTo>
                    <a:lnTo>
                      <a:pt x="292100" y="174625"/>
                    </a:lnTo>
                    <a:lnTo>
                      <a:pt x="292100" y="173038"/>
                    </a:lnTo>
                    <a:close/>
                    <a:moveTo>
                      <a:pt x="303946" y="169998"/>
                    </a:moveTo>
                    <a:lnTo>
                      <a:pt x="303457" y="173083"/>
                    </a:lnTo>
                    <a:lnTo>
                      <a:pt x="303213" y="174625"/>
                    </a:lnTo>
                    <a:cubicBezTo>
                      <a:pt x="303213" y="174625"/>
                      <a:pt x="303213" y="174625"/>
                      <a:pt x="303213" y="173288"/>
                    </a:cubicBezTo>
                    <a:cubicBezTo>
                      <a:pt x="303213" y="173288"/>
                      <a:pt x="303213" y="173288"/>
                      <a:pt x="303213" y="171952"/>
                    </a:cubicBezTo>
                    <a:cubicBezTo>
                      <a:pt x="303213" y="171952"/>
                      <a:pt x="303213" y="171952"/>
                      <a:pt x="303213" y="170615"/>
                    </a:cubicBezTo>
                    <a:close/>
                    <a:moveTo>
                      <a:pt x="288926" y="169862"/>
                    </a:moveTo>
                    <a:cubicBezTo>
                      <a:pt x="288926" y="169862"/>
                      <a:pt x="288926" y="169862"/>
                      <a:pt x="290513" y="169862"/>
                    </a:cubicBezTo>
                    <a:cubicBezTo>
                      <a:pt x="290513" y="169862"/>
                      <a:pt x="290513" y="169862"/>
                      <a:pt x="293688" y="169862"/>
                    </a:cubicBezTo>
                    <a:cubicBezTo>
                      <a:pt x="293688" y="169862"/>
                      <a:pt x="293688" y="169862"/>
                      <a:pt x="293688" y="170656"/>
                    </a:cubicBezTo>
                    <a:cubicBezTo>
                      <a:pt x="293688" y="170656"/>
                      <a:pt x="293688" y="170656"/>
                      <a:pt x="292101" y="171450"/>
                    </a:cubicBezTo>
                    <a:cubicBezTo>
                      <a:pt x="292101" y="171450"/>
                      <a:pt x="292101" y="171450"/>
                      <a:pt x="290513" y="171450"/>
                    </a:cubicBezTo>
                    <a:cubicBezTo>
                      <a:pt x="290513" y="171450"/>
                      <a:pt x="290513" y="171450"/>
                      <a:pt x="288926" y="171450"/>
                    </a:cubicBezTo>
                    <a:cubicBezTo>
                      <a:pt x="288926" y="171450"/>
                      <a:pt x="288926" y="171450"/>
                      <a:pt x="287338" y="170656"/>
                    </a:cubicBezTo>
                    <a:cubicBezTo>
                      <a:pt x="287338" y="170656"/>
                      <a:pt x="287338" y="170656"/>
                      <a:pt x="288926" y="169862"/>
                    </a:cubicBezTo>
                    <a:close/>
                    <a:moveTo>
                      <a:pt x="304800" y="164600"/>
                    </a:moveTo>
                    <a:lnTo>
                      <a:pt x="304800" y="165267"/>
                    </a:lnTo>
                    <a:cubicBezTo>
                      <a:pt x="304800" y="166604"/>
                      <a:pt x="304800" y="166604"/>
                      <a:pt x="304800" y="166604"/>
                    </a:cubicBezTo>
                    <a:cubicBezTo>
                      <a:pt x="304800" y="167941"/>
                      <a:pt x="304800" y="167941"/>
                      <a:pt x="304800" y="167941"/>
                    </a:cubicBezTo>
                    <a:cubicBezTo>
                      <a:pt x="304800" y="169278"/>
                      <a:pt x="304800" y="169278"/>
                      <a:pt x="304800" y="169278"/>
                    </a:cubicBezTo>
                    <a:lnTo>
                      <a:pt x="303946" y="169998"/>
                    </a:lnTo>
                    <a:close/>
                    <a:moveTo>
                      <a:pt x="301626" y="149225"/>
                    </a:moveTo>
                    <a:lnTo>
                      <a:pt x="303213" y="149225"/>
                    </a:lnTo>
                    <a:cubicBezTo>
                      <a:pt x="303213" y="149225"/>
                      <a:pt x="303213" y="149225"/>
                      <a:pt x="304800" y="150562"/>
                    </a:cubicBezTo>
                    <a:cubicBezTo>
                      <a:pt x="304800" y="150562"/>
                      <a:pt x="304800" y="150562"/>
                      <a:pt x="304800" y="151899"/>
                    </a:cubicBezTo>
                    <a:cubicBezTo>
                      <a:pt x="304800" y="151899"/>
                      <a:pt x="304800" y="151899"/>
                      <a:pt x="304800" y="154573"/>
                    </a:cubicBezTo>
                    <a:lnTo>
                      <a:pt x="305656" y="153133"/>
                    </a:lnTo>
                    <a:lnTo>
                      <a:pt x="306128" y="156215"/>
                    </a:lnTo>
                    <a:lnTo>
                      <a:pt x="304800" y="164600"/>
                    </a:lnTo>
                    <a:lnTo>
                      <a:pt x="304800" y="162594"/>
                    </a:lnTo>
                    <a:cubicBezTo>
                      <a:pt x="304800" y="162594"/>
                      <a:pt x="304800" y="162594"/>
                      <a:pt x="304800" y="161257"/>
                    </a:cubicBezTo>
                    <a:cubicBezTo>
                      <a:pt x="304800" y="161257"/>
                      <a:pt x="304800" y="161257"/>
                      <a:pt x="304800" y="159920"/>
                    </a:cubicBezTo>
                    <a:cubicBezTo>
                      <a:pt x="304800" y="159920"/>
                      <a:pt x="304800" y="159920"/>
                      <a:pt x="304800" y="158583"/>
                    </a:cubicBezTo>
                    <a:cubicBezTo>
                      <a:pt x="304800" y="158583"/>
                      <a:pt x="304800" y="158583"/>
                      <a:pt x="303213" y="158583"/>
                    </a:cubicBezTo>
                    <a:cubicBezTo>
                      <a:pt x="303213" y="158583"/>
                      <a:pt x="303213" y="158583"/>
                      <a:pt x="303213" y="157246"/>
                    </a:cubicBezTo>
                    <a:cubicBezTo>
                      <a:pt x="303213" y="157246"/>
                      <a:pt x="303213" y="157246"/>
                      <a:pt x="303213" y="155909"/>
                    </a:cubicBezTo>
                    <a:cubicBezTo>
                      <a:pt x="303213" y="155909"/>
                      <a:pt x="303213" y="155909"/>
                      <a:pt x="303213" y="154573"/>
                    </a:cubicBezTo>
                    <a:cubicBezTo>
                      <a:pt x="303213" y="154573"/>
                      <a:pt x="303213" y="154573"/>
                      <a:pt x="301625" y="154573"/>
                    </a:cubicBezTo>
                    <a:cubicBezTo>
                      <a:pt x="301625" y="154573"/>
                      <a:pt x="301625" y="154573"/>
                      <a:pt x="301625" y="153236"/>
                    </a:cubicBezTo>
                    <a:cubicBezTo>
                      <a:pt x="301625" y="153236"/>
                      <a:pt x="301625" y="153236"/>
                      <a:pt x="301625" y="151899"/>
                    </a:cubicBezTo>
                    <a:lnTo>
                      <a:pt x="301625" y="150812"/>
                    </a:lnTo>
                    <a:lnTo>
                      <a:pt x="301626" y="150813"/>
                    </a:lnTo>
                    <a:lnTo>
                      <a:pt x="301626" y="149226"/>
                    </a:lnTo>
                    <a:close/>
                    <a:moveTo>
                      <a:pt x="298450" y="147637"/>
                    </a:moveTo>
                    <a:cubicBezTo>
                      <a:pt x="298450" y="147637"/>
                      <a:pt x="298450" y="147637"/>
                      <a:pt x="298450" y="148907"/>
                    </a:cubicBezTo>
                    <a:cubicBezTo>
                      <a:pt x="298450" y="148907"/>
                      <a:pt x="298450" y="148907"/>
                      <a:pt x="298450" y="150177"/>
                    </a:cubicBezTo>
                    <a:cubicBezTo>
                      <a:pt x="298450" y="150177"/>
                      <a:pt x="298450" y="150177"/>
                      <a:pt x="297180" y="150177"/>
                    </a:cubicBezTo>
                    <a:cubicBezTo>
                      <a:pt x="297180" y="150177"/>
                      <a:pt x="297180" y="150177"/>
                      <a:pt x="295910" y="150177"/>
                    </a:cubicBezTo>
                    <a:lnTo>
                      <a:pt x="294640" y="150177"/>
                    </a:lnTo>
                    <a:cubicBezTo>
                      <a:pt x="294640" y="150177"/>
                      <a:pt x="294640" y="150177"/>
                      <a:pt x="294640" y="152717"/>
                    </a:cubicBezTo>
                    <a:cubicBezTo>
                      <a:pt x="294640" y="152717"/>
                      <a:pt x="294640" y="152717"/>
                      <a:pt x="294640" y="153987"/>
                    </a:cubicBezTo>
                    <a:cubicBezTo>
                      <a:pt x="294640" y="153987"/>
                      <a:pt x="294640" y="153987"/>
                      <a:pt x="295910" y="155257"/>
                    </a:cubicBezTo>
                    <a:cubicBezTo>
                      <a:pt x="295910" y="155257"/>
                      <a:pt x="295910" y="155257"/>
                      <a:pt x="295910" y="153987"/>
                    </a:cubicBezTo>
                    <a:cubicBezTo>
                      <a:pt x="295910" y="153987"/>
                      <a:pt x="295910" y="153987"/>
                      <a:pt x="297180" y="152717"/>
                    </a:cubicBezTo>
                    <a:cubicBezTo>
                      <a:pt x="297180" y="152717"/>
                      <a:pt x="297180" y="152717"/>
                      <a:pt x="297180" y="153987"/>
                    </a:cubicBezTo>
                    <a:cubicBezTo>
                      <a:pt x="297180" y="153987"/>
                      <a:pt x="297180" y="153987"/>
                      <a:pt x="295910" y="156527"/>
                    </a:cubicBezTo>
                    <a:cubicBezTo>
                      <a:pt x="295910" y="156527"/>
                      <a:pt x="295910" y="156527"/>
                      <a:pt x="295910" y="157797"/>
                    </a:cubicBezTo>
                    <a:cubicBezTo>
                      <a:pt x="295910" y="157797"/>
                      <a:pt x="295910" y="157797"/>
                      <a:pt x="297180" y="160337"/>
                    </a:cubicBezTo>
                    <a:cubicBezTo>
                      <a:pt x="297180" y="160337"/>
                      <a:pt x="297180" y="160337"/>
                      <a:pt x="297180" y="162877"/>
                    </a:cubicBezTo>
                    <a:cubicBezTo>
                      <a:pt x="297180" y="162877"/>
                      <a:pt x="297180" y="162877"/>
                      <a:pt x="295910" y="164147"/>
                    </a:cubicBezTo>
                    <a:cubicBezTo>
                      <a:pt x="295910" y="164147"/>
                      <a:pt x="295910" y="164147"/>
                      <a:pt x="294640" y="162877"/>
                    </a:cubicBezTo>
                    <a:lnTo>
                      <a:pt x="294640" y="165417"/>
                    </a:lnTo>
                    <a:cubicBezTo>
                      <a:pt x="294640" y="165417"/>
                      <a:pt x="294640" y="165417"/>
                      <a:pt x="293370" y="166687"/>
                    </a:cubicBezTo>
                    <a:cubicBezTo>
                      <a:pt x="293370" y="166687"/>
                      <a:pt x="293370" y="166687"/>
                      <a:pt x="293370" y="165417"/>
                    </a:cubicBezTo>
                    <a:cubicBezTo>
                      <a:pt x="293370" y="165417"/>
                      <a:pt x="293370" y="165417"/>
                      <a:pt x="293370" y="162877"/>
                    </a:cubicBezTo>
                    <a:cubicBezTo>
                      <a:pt x="293370" y="162877"/>
                      <a:pt x="293370" y="162877"/>
                      <a:pt x="293370" y="161607"/>
                    </a:cubicBezTo>
                    <a:cubicBezTo>
                      <a:pt x="293370" y="161607"/>
                      <a:pt x="293370" y="161607"/>
                      <a:pt x="292100" y="159067"/>
                    </a:cubicBezTo>
                    <a:cubicBezTo>
                      <a:pt x="292100" y="159067"/>
                      <a:pt x="292100" y="159067"/>
                      <a:pt x="293370" y="157797"/>
                    </a:cubicBezTo>
                    <a:cubicBezTo>
                      <a:pt x="293370" y="157797"/>
                      <a:pt x="293370" y="157797"/>
                      <a:pt x="293370" y="155257"/>
                    </a:cubicBezTo>
                    <a:cubicBezTo>
                      <a:pt x="293370" y="155257"/>
                      <a:pt x="293370" y="155257"/>
                      <a:pt x="293370" y="153987"/>
                    </a:cubicBezTo>
                    <a:cubicBezTo>
                      <a:pt x="293370" y="153987"/>
                      <a:pt x="293370" y="153987"/>
                      <a:pt x="293370" y="151447"/>
                    </a:cubicBezTo>
                    <a:cubicBezTo>
                      <a:pt x="293370" y="151447"/>
                      <a:pt x="293370" y="151447"/>
                      <a:pt x="293370" y="148907"/>
                    </a:cubicBezTo>
                    <a:cubicBezTo>
                      <a:pt x="293370" y="148907"/>
                      <a:pt x="293370" y="148907"/>
                      <a:pt x="294640" y="148907"/>
                    </a:cubicBezTo>
                    <a:cubicBezTo>
                      <a:pt x="295910" y="147637"/>
                      <a:pt x="297180" y="147637"/>
                      <a:pt x="298450" y="147637"/>
                    </a:cubicBezTo>
                    <a:close/>
                    <a:moveTo>
                      <a:pt x="300038" y="139700"/>
                    </a:moveTo>
                    <a:lnTo>
                      <a:pt x="301626" y="139700"/>
                    </a:lnTo>
                    <a:lnTo>
                      <a:pt x="301626" y="141288"/>
                    </a:lnTo>
                    <a:lnTo>
                      <a:pt x="301626" y="142875"/>
                    </a:lnTo>
                    <a:lnTo>
                      <a:pt x="301626" y="146051"/>
                    </a:lnTo>
                    <a:lnTo>
                      <a:pt x="301626" y="147638"/>
                    </a:lnTo>
                    <a:lnTo>
                      <a:pt x="301626" y="149225"/>
                    </a:lnTo>
                    <a:lnTo>
                      <a:pt x="301625" y="149225"/>
                    </a:lnTo>
                    <a:cubicBezTo>
                      <a:pt x="301625" y="150562"/>
                      <a:pt x="301625" y="150562"/>
                      <a:pt x="301625" y="150562"/>
                    </a:cubicBezTo>
                    <a:lnTo>
                      <a:pt x="301625" y="150812"/>
                    </a:lnTo>
                    <a:lnTo>
                      <a:pt x="300038" y="149226"/>
                    </a:lnTo>
                    <a:lnTo>
                      <a:pt x="300038" y="147638"/>
                    </a:lnTo>
                    <a:lnTo>
                      <a:pt x="300038" y="144463"/>
                    </a:lnTo>
                    <a:lnTo>
                      <a:pt x="300038" y="141288"/>
                    </a:lnTo>
                    <a:close/>
                    <a:moveTo>
                      <a:pt x="287338" y="131762"/>
                    </a:moveTo>
                    <a:cubicBezTo>
                      <a:pt x="287338" y="131762"/>
                      <a:pt x="287338" y="131762"/>
                      <a:pt x="292101" y="134484"/>
                    </a:cubicBezTo>
                    <a:cubicBezTo>
                      <a:pt x="292101" y="134484"/>
                      <a:pt x="292101" y="134484"/>
                      <a:pt x="292101" y="135844"/>
                    </a:cubicBezTo>
                    <a:cubicBezTo>
                      <a:pt x="292101" y="135844"/>
                      <a:pt x="292101" y="135844"/>
                      <a:pt x="290513" y="138566"/>
                    </a:cubicBezTo>
                    <a:cubicBezTo>
                      <a:pt x="290513" y="138566"/>
                      <a:pt x="290513" y="138566"/>
                      <a:pt x="290513" y="139927"/>
                    </a:cubicBezTo>
                    <a:cubicBezTo>
                      <a:pt x="290513" y="139927"/>
                      <a:pt x="290513" y="139927"/>
                      <a:pt x="290513" y="142648"/>
                    </a:cubicBezTo>
                    <a:cubicBezTo>
                      <a:pt x="290513" y="142648"/>
                      <a:pt x="290513" y="142648"/>
                      <a:pt x="292101" y="144009"/>
                    </a:cubicBezTo>
                    <a:cubicBezTo>
                      <a:pt x="292101" y="144009"/>
                      <a:pt x="292101" y="144009"/>
                      <a:pt x="293688" y="145369"/>
                    </a:cubicBezTo>
                    <a:cubicBezTo>
                      <a:pt x="293688" y="145369"/>
                      <a:pt x="293688" y="145369"/>
                      <a:pt x="292101" y="146730"/>
                    </a:cubicBezTo>
                    <a:cubicBezTo>
                      <a:pt x="292101" y="146730"/>
                      <a:pt x="292101" y="146730"/>
                      <a:pt x="292101" y="148091"/>
                    </a:cubicBezTo>
                    <a:cubicBezTo>
                      <a:pt x="292101" y="148091"/>
                      <a:pt x="292101" y="148091"/>
                      <a:pt x="290513" y="150812"/>
                    </a:cubicBezTo>
                    <a:cubicBezTo>
                      <a:pt x="290513" y="150812"/>
                      <a:pt x="290513" y="150812"/>
                      <a:pt x="290513" y="152173"/>
                    </a:cubicBezTo>
                    <a:cubicBezTo>
                      <a:pt x="290513" y="152173"/>
                      <a:pt x="290513" y="152173"/>
                      <a:pt x="290513" y="153534"/>
                    </a:cubicBezTo>
                    <a:cubicBezTo>
                      <a:pt x="290513" y="153534"/>
                      <a:pt x="290513" y="153534"/>
                      <a:pt x="290513" y="154894"/>
                    </a:cubicBezTo>
                    <a:cubicBezTo>
                      <a:pt x="290513" y="154894"/>
                      <a:pt x="290513" y="156255"/>
                      <a:pt x="290513" y="157616"/>
                    </a:cubicBezTo>
                    <a:cubicBezTo>
                      <a:pt x="290513" y="157616"/>
                      <a:pt x="290513" y="157616"/>
                      <a:pt x="288925" y="160337"/>
                    </a:cubicBezTo>
                    <a:cubicBezTo>
                      <a:pt x="288925" y="160337"/>
                      <a:pt x="288925" y="160337"/>
                      <a:pt x="287338" y="160337"/>
                    </a:cubicBezTo>
                    <a:cubicBezTo>
                      <a:pt x="287338" y="152173"/>
                      <a:pt x="285750" y="144009"/>
                      <a:pt x="285750" y="137205"/>
                    </a:cubicBezTo>
                    <a:cubicBezTo>
                      <a:pt x="285750" y="137205"/>
                      <a:pt x="285750" y="137205"/>
                      <a:pt x="285750" y="135844"/>
                    </a:cubicBezTo>
                    <a:cubicBezTo>
                      <a:pt x="285750" y="135844"/>
                      <a:pt x="285750" y="135844"/>
                      <a:pt x="285750" y="133123"/>
                    </a:cubicBezTo>
                    <a:cubicBezTo>
                      <a:pt x="285750" y="133123"/>
                      <a:pt x="285750" y="133123"/>
                      <a:pt x="287338" y="131762"/>
                    </a:cubicBezTo>
                    <a:close/>
                    <a:moveTo>
                      <a:pt x="296863" y="123825"/>
                    </a:moveTo>
                    <a:lnTo>
                      <a:pt x="298451" y="127000"/>
                    </a:lnTo>
                    <a:lnTo>
                      <a:pt x="300038" y="130175"/>
                    </a:lnTo>
                    <a:lnTo>
                      <a:pt x="298451" y="130175"/>
                    </a:lnTo>
                    <a:lnTo>
                      <a:pt x="298451" y="133350"/>
                    </a:lnTo>
                    <a:lnTo>
                      <a:pt x="296863" y="131763"/>
                    </a:lnTo>
                    <a:lnTo>
                      <a:pt x="296863" y="130175"/>
                    </a:lnTo>
                    <a:lnTo>
                      <a:pt x="295276" y="128588"/>
                    </a:lnTo>
                    <a:lnTo>
                      <a:pt x="293688" y="130175"/>
                    </a:lnTo>
                    <a:lnTo>
                      <a:pt x="293688" y="128588"/>
                    </a:lnTo>
                    <a:lnTo>
                      <a:pt x="293688" y="125413"/>
                    </a:lnTo>
                    <a:lnTo>
                      <a:pt x="296863" y="125413"/>
                    </a:lnTo>
                    <a:close/>
                    <a:moveTo>
                      <a:pt x="292100" y="117475"/>
                    </a:moveTo>
                    <a:lnTo>
                      <a:pt x="293688" y="117475"/>
                    </a:lnTo>
                    <a:lnTo>
                      <a:pt x="293688" y="119063"/>
                    </a:lnTo>
                    <a:lnTo>
                      <a:pt x="293688" y="120650"/>
                    </a:lnTo>
                    <a:close/>
                    <a:moveTo>
                      <a:pt x="285750" y="101600"/>
                    </a:moveTo>
                    <a:lnTo>
                      <a:pt x="287338" y="101600"/>
                    </a:lnTo>
                    <a:lnTo>
                      <a:pt x="287338" y="104775"/>
                    </a:lnTo>
                    <a:lnTo>
                      <a:pt x="288925" y="107950"/>
                    </a:lnTo>
                    <a:lnTo>
                      <a:pt x="290513" y="109538"/>
                    </a:lnTo>
                    <a:lnTo>
                      <a:pt x="292101" y="111125"/>
                    </a:lnTo>
                    <a:lnTo>
                      <a:pt x="293688" y="111125"/>
                    </a:lnTo>
                    <a:lnTo>
                      <a:pt x="293688" y="114300"/>
                    </a:lnTo>
                    <a:lnTo>
                      <a:pt x="293688" y="115887"/>
                    </a:lnTo>
                    <a:lnTo>
                      <a:pt x="295276" y="117475"/>
                    </a:lnTo>
                    <a:lnTo>
                      <a:pt x="295276" y="119062"/>
                    </a:lnTo>
                    <a:lnTo>
                      <a:pt x="295276" y="120650"/>
                    </a:lnTo>
                    <a:lnTo>
                      <a:pt x="295276" y="122237"/>
                    </a:lnTo>
                    <a:lnTo>
                      <a:pt x="293688" y="117475"/>
                    </a:lnTo>
                    <a:lnTo>
                      <a:pt x="293688" y="115888"/>
                    </a:lnTo>
                    <a:lnTo>
                      <a:pt x="292101" y="114300"/>
                    </a:lnTo>
                    <a:lnTo>
                      <a:pt x="290513" y="114300"/>
                    </a:lnTo>
                    <a:lnTo>
                      <a:pt x="290513" y="115888"/>
                    </a:lnTo>
                    <a:lnTo>
                      <a:pt x="290513" y="117475"/>
                    </a:lnTo>
                    <a:lnTo>
                      <a:pt x="288925" y="117475"/>
                    </a:lnTo>
                    <a:lnTo>
                      <a:pt x="288925" y="115888"/>
                    </a:lnTo>
                    <a:lnTo>
                      <a:pt x="288925" y="112713"/>
                    </a:lnTo>
                    <a:lnTo>
                      <a:pt x="287338" y="109538"/>
                    </a:lnTo>
                    <a:lnTo>
                      <a:pt x="285750" y="107950"/>
                    </a:lnTo>
                    <a:lnTo>
                      <a:pt x="285750" y="106363"/>
                    </a:lnTo>
                    <a:lnTo>
                      <a:pt x="285750" y="103188"/>
                    </a:lnTo>
                    <a:close/>
                    <a:moveTo>
                      <a:pt x="203200" y="85725"/>
                    </a:moveTo>
                    <a:cubicBezTo>
                      <a:pt x="204391" y="85725"/>
                      <a:pt x="205582" y="85725"/>
                      <a:pt x="207963" y="85725"/>
                    </a:cubicBezTo>
                    <a:cubicBezTo>
                      <a:pt x="206772" y="88900"/>
                      <a:pt x="205582" y="86784"/>
                      <a:pt x="204391" y="87842"/>
                    </a:cubicBezTo>
                    <a:cubicBezTo>
                      <a:pt x="204391" y="87842"/>
                      <a:pt x="204391" y="87842"/>
                      <a:pt x="203200" y="87842"/>
                    </a:cubicBezTo>
                    <a:cubicBezTo>
                      <a:pt x="203200" y="86784"/>
                      <a:pt x="203200" y="85725"/>
                      <a:pt x="203200" y="85725"/>
                    </a:cubicBezTo>
                    <a:close/>
                    <a:moveTo>
                      <a:pt x="188913" y="83476"/>
                    </a:moveTo>
                    <a:cubicBezTo>
                      <a:pt x="190501" y="83609"/>
                      <a:pt x="192088" y="84138"/>
                      <a:pt x="192088" y="84667"/>
                    </a:cubicBezTo>
                    <a:cubicBezTo>
                      <a:pt x="192088" y="84667"/>
                      <a:pt x="192088" y="84667"/>
                      <a:pt x="190501" y="85725"/>
                    </a:cubicBezTo>
                    <a:cubicBezTo>
                      <a:pt x="187326" y="84667"/>
                      <a:pt x="185738" y="84667"/>
                      <a:pt x="185738" y="84667"/>
                    </a:cubicBezTo>
                    <a:cubicBezTo>
                      <a:pt x="185738" y="83609"/>
                      <a:pt x="187326" y="83344"/>
                      <a:pt x="188913" y="83476"/>
                    </a:cubicBezTo>
                    <a:close/>
                    <a:moveTo>
                      <a:pt x="161925" y="77787"/>
                    </a:moveTo>
                    <a:cubicBezTo>
                      <a:pt x="161925" y="77787"/>
                      <a:pt x="161925" y="77787"/>
                      <a:pt x="163248" y="77787"/>
                    </a:cubicBezTo>
                    <a:cubicBezTo>
                      <a:pt x="165894" y="77787"/>
                      <a:pt x="169863" y="77787"/>
                      <a:pt x="168540" y="82550"/>
                    </a:cubicBezTo>
                    <a:cubicBezTo>
                      <a:pt x="168540" y="82550"/>
                      <a:pt x="168540" y="82550"/>
                      <a:pt x="167217" y="82550"/>
                    </a:cubicBezTo>
                    <a:cubicBezTo>
                      <a:pt x="167217" y="82550"/>
                      <a:pt x="167217" y="82550"/>
                      <a:pt x="167217" y="81359"/>
                    </a:cubicBezTo>
                    <a:lnTo>
                      <a:pt x="161925" y="78978"/>
                    </a:lnTo>
                    <a:cubicBezTo>
                      <a:pt x="161925" y="78978"/>
                      <a:pt x="161925" y="78978"/>
                      <a:pt x="161925" y="77787"/>
                    </a:cubicBezTo>
                    <a:close/>
                    <a:moveTo>
                      <a:pt x="158751" y="73554"/>
                    </a:moveTo>
                    <a:cubicBezTo>
                      <a:pt x="161926" y="74612"/>
                      <a:pt x="158751" y="76729"/>
                      <a:pt x="155575" y="77787"/>
                    </a:cubicBezTo>
                    <a:cubicBezTo>
                      <a:pt x="155575" y="77787"/>
                      <a:pt x="155575" y="77787"/>
                      <a:pt x="153988" y="76729"/>
                    </a:cubicBezTo>
                    <a:cubicBezTo>
                      <a:pt x="155575" y="74612"/>
                      <a:pt x="155575" y="71437"/>
                      <a:pt x="158751" y="73554"/>
                    </a:cubicBezTo>
                    <a:close/>
                    <a:moveTo>
                      <a:pt x="140098" y="48759"/>
                    </a:moveTo>
                    <a:cubicBezTo>
                      <a:pt x="141487" y="47625"/>
                      <a:pt x="141487" y="51027"/>
                      <a:pt x="142876" y="48759"/>
                    </a:cubicBezTo>
                    <a:cubicBezTo>
                      <a:pt x="140098" y="52161"/>
                      <a:pt x="137319" y="55563"/>
                      <a:pt x="131763" y="55563"/>
                    </a:cubicBezTo>
                    <a:cubicBezTo>
                      <a:pt x="131763" y="52161"/>
                      <a:pt x="137319" y="51027"/>
                      <a:pt x="140098" y="48759"/>
                    </a:cubicBezTo>
                    <a:close/>
                    <a:moveTo>
                      <a:pt x="148273" y="42598"/>
                    </a:moveTo>
                    <a:lnTo>
                      <a:pt x="150813" y="42598"/>
                    </a:lnTo>
                    <a:cubicBezTo>
                      <a:pt x="150813" y="42598"/>
                      <a:pt x="150813" y="42598"/>
                      <a:pt x="149543" y="43921"/>
                    </a:cubicBezTo>
                    <a:cubicBezTo>
                      <a:pt x="147003" y="45244"/>
                      <a:pt x="150813" y="49213"/>
                      <a:pt x="148273" y="51859"/>
                    </a:cubicBezTo>
                    <a:cubicBezTo>
                      <a:pt x="149543" y="51859"/>
                      <a:pt x="149543" y="50536"/>
                      <a:pt x="150813" y="50536"/>
                    </a:cubicBezTo>
                    <a:cubicBezTo>
                      <a:pt x="150813" y="51859"/>
                      <a:pt x="149543" y="53181"/>
                      <a:pt x="148273" y="53181"/>
                    </a:cubicBezTo>
                    <a:cubicBezTo>
                      <a:pt x="148273" y="53181"/>
                      <a:pt x="148273" y="54504"/>
                      <a:pt x="149543" y="54504"/>
                    </a:cubicBezTo>
                    <a:cubicBezTo>
                      <a:pt x="147003" y="55827"/>
                      <a:pt x="144463" y="55827"/>
                      <a:pt x="141923" y="55827"/>
                    </a:cubicBezTo>
                    <a:cubicBezTo>
                      <a:pt x="140653" y="57150"/>
                      <a:pt x="139383" y="57150"/>
                      <a:pt x="138113" y="57150"/>
                    </a:cubicBezTo>
                    <a:cubicBezTo>
                      <a:pt x="138113" y="55827"/>
                      <a:pt x="139383" y="55827"/>
                      <a:pt x="140653" y="55827"/>
                    </a:cubicBezTo>
                    <a:cubicBezTo>
                      <a:pt x="140653" y="54504"/>
                      <a:pt x="141923" y="54504"/>
                      <a:pt x="141923" y="53181"/>
                    </a:cubicBezTo>
                    <a:cubicBezTo>
                      <a:pt x="141923" y="53181"/>
                      <a:pt x="141923" y="53181"/>
                      <a:pt x="139383" y="53181"/>
                    </a:cubicBezTo>
                    <a:cubicBezTo>
                      <a:pt x="140653" y="53181"/>
                      <a:pt x="141923" y="53181"/>
                      <a:pt x="141923" y="51859"/>
                    </a:cubicBezTo>
                    <a:cubicBezTo>
                      <a:pt x="141923" y="49213"/>
                      <a:pt x="145733" y="51859"/>
                      <a:pt x="145733" y="49213"/>
                    </a:cubicBezTo>
                    <a:cubicBezTo>
                      <a:pt x="145733" y="47890"/>
                      <a:pt x="144463" y="47890"/>
                      <a:pt x="144463" y="47890"/>
                    </a:cubicBezTo>
                    <a:cubicBezTo>
                      <a:pt x="144463" y="47890"/>
                      <a:pt x="144463" y="46567"/>
                      <a:pt x="144463" y="45244"/>
                    </a:cubicBezTo>
                    <a:cubicBezTo>
                      <a:pt x="144463" y="45244"/>
                      <a:pt x="144463" y="46567"/>
                      <a:pt x="143193" y="45244"/>
                    </a:cubicBezTo>
                    <a:close/>
                    <a:moveTo>
                      <a:pt x="169336" y="30162"/>
                    </a:moveTo>
                    <a:cubicBezTo>
                      <a:pt x="103318" y="30162"/>
                      <a:pt x="47862" y="76200"/>
                      <a:pt x="33338" y="136706"/>
                    </a:cubicBezTo>
                    <a:cubicBezTo>
                      <a:pt x="33338" y="136706"/>
                      <a:pt x="33338" y="138022"/>
                      <a:pt x="33338" y="138022"/>
                    </a:cubicBezTo>
                    <a:cubicBezTo>
                      <a:pt x="33338" y="138022"/>
                      <a:pt x="33338" y="139337"/>
                      <a:pt x="33338" y="139337"/>
                    </a:cubicBezTo>
                    <a:cubicBezTo>
                      <a:pt x="33338" y="139337"/>
                      <a:pt x="33338" y="140652"/>
                      <a:pt x="33338" y="140652"/>
                    </a:cubicBezTo>
                    <a:cubicBezTo>
                      <a:pt x="33338" y="140652"/>
                      <a:pt x="34658" y="139337"/>
                      <a:pt x="34658" y="139337"/>
                    </a:cubicBezTo>
                    <a:cubicBezTo>
                      <a:pt x="34658" y="139337"/>
                      <a:pt x="35979" y="139337"/>
                      <a:pt x="35979" y="139337"/>
                    </a:cubicBezTo>
                    <a:cubicBezTo>
                      <a:pt x="35979" y="139337"/>
                      <a:pt x="35979" y="139337"/>
                      <a:pt x="35979" y="140652"/>
                    </a:cubicBezTo>
                    <a:cubicBezTo>
                      <a:pt x="35979" y="147229"/>
                      <a:pt x="42580" y="148544"/>
                      <a:pt x="43901" y="153806"/>
                    </a:cubicBezTo>
                    <a:cubicBezTo>
                      <a:pt x="47862" y="159067"/>
                      <a:pt x="47862" y="164329"/>
                      <a:pt x="45221" y="169590"/>
                    </a:cubicBezTo>
                    <a:cubicBezTo>
                      <a:pt x="47862" y="169590"/>
                      <a:pt x="46542" y="165644"/>
                      <a:pt x="49182" y="166959"/>
                    </a:cubicBezTo>
                    <a:cubicBezTo>
                      <a:pt x="50503" y="166959"/>
                      <a:pt x="47862" y="169590"/>
                      <a:pt x="50503" y="170905"/>
                    </a:cubicBezTo>
                    <a:cubicBezTo>
                      <a:pt x="50503" y="170905"/>
                      <a:pt x="50503" y="170905"/>
                      <a:pt x="50503" y="168275"/>
                    </a:cubicBezTo>
                    <a:cubicBezTo>
                      <a:pt x="53143" y="166959"/>
                      <a:pt x="55784" y="170905"/>
                      <a:pt x="55784" y="174852"/>
                    </a:cubicBezTo>
                    <a:cubicBezTo>
                      <a:pt x="55784" y="174852"/>
                      <a:pt x="57105" y="174852"/>
                      <a:pt x="57105" y="174852"/>
                    </a:cubicBezTo>
                    <a:cubicBezTo>
                      <a:pt x="57105" y="174852"/>
                      <a:pt x="57105" y="173536"/>
                      <a:pt x="57105" y="173536"/>
                    </a:cubicBezTo>
                    <a:cubicBezTo>
                      <a:pt x="57105" y="173536"/>
                      <a:pt x="58425" y="173536"/>
                      <a:pt x="59745" y="173536"/>
                    </a:cubicBezTo>
                    <a:cubicBezTo>
                      <a:pt x="61066" y="173536"/>
                      <a:pt x="61066" y="173536"/>
                      <a:pt x="61066" y="173536"/>
                    </a:cubicBezTo>
                    <a:cubicBezTo>
                      <a:pt x="61066" y="173536"/>
                      <a:pt x="62386" y="173536"/>
                      <a:pt x="62386" y="173536"/>
                    </a:cubicBezTo>
                    <a:cubicBezTo>
                      <a:pt x="63706" y="173536"/>
                      <a:pt x="63706" y="173536"/>
                      <a:pt x="63706" y="173536"/>
                    </a:cubicBezTo>
                    <a:cubicBezTo>
                      <a:pt x="63706" y="173536"/>
                      <a:pt x="63706" y="173536"/>
                      <a:pt x="65027" y="173536"/>
                    </a:cubicBezTo>
                    <a:cubicBezTo>
                      <a:pt x="65027" y="174852"/>
                      <a:pt x="65027" y="174852"/>
                      <a:pt x="65027" y="174852"/>
                    </a:cubicBezTo>
                    <a:cubicBezTo>
                      <a:pt x="65027" y="174852"/>
                      <a:pt x="66347" y="176167"/>
                      <a:pt x="68988" y="177482"/>
                    </a:cubicBezTo>
                    <a:cubicBezTo>
                      <a:pt x="70308" y="178798"/>
                      <a:pt x="72949" y="180113"/>
                      <a:pt x="72949" y="180113"/>
                    </a:cubicBezTo>
                    <a:cubicBezTo>
                      <a:pt x="72949" y="181428"/>
                      <a:pt x="74269" y="181428"/>
                      <a:pt x="74269" y="182744"/>
                    </a:cubicBezTo>
                    <a:cubicBezTo>
                      <a:pt x="74269" y="182744"/>
                      <a:pt x="74269" y="184059"/>
                      <a:pt x="74269" y="185374"/>
                    </a:cubicBezTo>
                    <a:cubicBezTo>
                      <a:pt x="74269" y="186690"/>
                      <a:pt x="74269" y="188005"/>
                      <a:pt x="74269" y="189320"/>
                    </a:cubicBezTo>
                    <a:cubicBezTo>
                      <a:pt x="74269" y="190636"/>
                      <a:pt x="72949" y="191951"/>
                      <a:pt x="71629" y="194582"/>
                    </a:cubicBezTo>
                    <a:cubicBezTo>
                      <a:pt x="71629" y="194582"/>
                      <a:pt x="71629" y="195897"/>
                      <a:pt x="71629" y="195897"/>
                    </a:cubicBezTo>
                    <a:cubicBezTo>
                      <a:pt x="68988" y="205105"/>
                      <a:pt x="65027" y="211682"/>
                      <a:pt x="63706" y="219574"/>
                    </a:cubicBezTo>
                    <a:cubicBezTo>
                      <a:pt x="62386" y="224835"/>
                      <a:pt x="66347" y="230097"/>
                      <a:pt x="66347" y="236673"/>
                    </a:cubicBezTo>
                    <a:cubicBezTo>
                      <a:pt x="66347" y="236673"/>
                      <a:pt x="66347" y="237989"/>
                      <a:pt x="66347" y="239304"/>
                    </a:cubicBezTo>
                    <a:cubicBezTo>
                      <a:pt x="66347" y="240619"/>
                      <a:pt x="66347" y="243250"/>
                      <a:pt x="65027" y="245881"/>
                    </a:cubicBezTo>
                    <a:cubicBezTo>
                      <a:pt x="63706" y="244565"/>
                      <a:pt x="63706" y="244565"/>
                      <a:pt x="62386" y="244565"/>
                    </a:cubicBezTo>
                    <a:cubicBezTo>
                      <a:pt x="63706" y="247196"/>
                      <a:pt x="66347" y="249827"/>
                      <a:pt x="65027" y="253773"/>
                    </a:cubicBezTo>
                    <a:cubicBezTo>
                      <a:pt x="65027" y="255088"/>
                      <a:pt x="63706" y="255088"/>
                      <a:pt x="62386" y="255088"/>
                    </a:cubicBezTo>
                    <a:cubicBezTo>
                      <a:pt x="63706" y="256404"/>
                      <a:pt x="63706" y="256404"/>
                      <a:pt x="63706" y="257719"/>
                    </a:cubicBezTo>
                    <a:cubicBezTo>
                      <a:pt x="63706" y="259034"/>
                      <a:pt x="65027" y="259034"/>
                      <a:pt x="66347" y="260350"/>
                    </a:cubicBezTo>
                    <a:cubicBezTo>
                      <a:pt x="66347" y="260350"/>
                      <a:pt x="66347" y="261665"/>
                      <a:pt x="66347" y="261665"/>
                    </a:cubicBezTo>
                    <a:cubicBezTo>
                      <a:pt x="66347" y="261665"/>
                      <a:pt x="66347" y="261665"/>
                      <a:pt x="67668" y="261665"/>
                    </a:cubicBezTo>
                    <a:cubicBezTo>
                      <a:pt x="72949" y="268242"/>
                      <a:pt x="79551" y="274819"/>
                      <a:pt x="87473" y="280080"/>
                    </a:cubicBezTo>
                    <a:cubicBezTo>
                      <a:pt x="87473" y="280080"/>
                      <a:pt x="88794" y="280080"/>
                      <a:pt x="88794" y="280080"/>
                    </a:cubicBezTo>
                    <a:cubicBezTo>
                      <a:pt x="88794" y="280080"/>
                      <a:pt x="88794" y="280080"/>
                      <a:pt x="88794" y="281395"/>
                    </a:cubicBezTo>
                    <a:cubicBezTo>
                      <a:pt x="88794" y="281395"/>
                      <a:pt x="90114" y="281395"/>
                      <a:pt x="90114" y="281395"/>
                    </a:cubicBezTo>
                    <a:cubicBezTo>
                      <a:pt x="112560" y="297180"/>
                      <a:pt x="140288" y="306387"/>
                      <a:pt x="169336" y="306387"/>
                    </a:cubicBezTo>
                    <a:cubicBezTo>
                      <a:pt x="245919" y="306387"/>
                      <a:pt x="307976" y="244565"/>
                      <a:pt x="307976" y="168275"/>
                    </a:cubicBezTo>
                    <a:lnTo>
                      <a:pt x="306128" y="156215"/>
                    </a:lnTo>
                    <a:lnTo>
                      <a:pt x="306388" y="154573"/>
                    </a:lnTo>
                    <a:lnTo>
                      <a:pt x="306388" y="151899"/>
                    </a:lnTo>
                    <a:lnTo>
                      <a:pt x="305656" y="153133"/>
                    </a:lnTo>
                    <a:lnTo>
                      <a:pt x="301374" y="125197"/>
                    </a:lnTo>
                    <a:cubicBezTo>
                      <a:pt x="297083" y="111715"/>
                      <a:pt x="290811" y="99219"/>
                      <a:pt x="282889" y="88038"/>
                    </a:cubicBezTo>
                    <a:cubicBezTo>
                      <a:pt x="284209" y="94615"/>
                      <a:pt x="284209" y="102507"/>
                      <a:pt x="282889" y="109084"/>
                    </a:cubicBezTo>
                    <a:cubicBezTo>
                      <a:pt x="281569" y="110399"/>
                      <a:pt x="281569" y="111714"/>
                      <a:pt x="281569" y="113030"/>
                    </a:cubicBezTo>
                    <a:cubicBezTo>
                      <a:pt x="280248" y="113030"/>
                      <a:pt x="280248" y="114345"/>
                      <a:pt x="278928" y="115660"/>
                    </a:cubicBezTo>
                    <a:cubicBezTo>
                      <a:pt x="278928" y="114345"/>
                      <a:pt x="278928" y="113030"/>
                      <a:pt x="278928" y="113030"/>
                    </a:cubicBezTo>
                    <a:cubicBezTo>
                      <a:pt x="278928" y="111714"/>
                      <a:pt x="278928" y="110399"/>
                      <a:pt x="277608" y="109084"/>
                    </a:cubicBezTo>
                    <a:cubicBezTo>
                      <a:pt x="277608" y="107768"/>
                      <a:pt x="276287" y="106453"/>
                      <a:pt x="274967" y="106453"/>
                    </a:cubicBezTo>
                    <a:cubicBezTo>
                      <a:pt x="267045" y="107768"/>
                      <a:pt x="260443" y="105138"/>
                      <a:pt x="253841" y="101192"/>
                    </a:cubicBezTo>
                    <a:cubicBezTo>
                      <a:pt x="252520" y="101192"/>
                      <a:pt x="251200" y="101192"/>
                      <a:pt x="249880" y="99876"/>
                    </a:cubicBezTo>
                    <a:cubicBezTo>
                      <a:pt x="245919" y="98561"/>
                      <a:pt x="243278" y="97245"/>
                      <a:pt x="240637" y="97245"/>
                    </a:cubicBezTo>
                    <a:cubicBezTo>
                      <a:pt x="243278" y="99876"/>
                      <a:pt x="244598" y="102507"/>
                      <a:pt x="245919" y="106453"/>
                    </a:cubicBezTo>
                    <a:cubicBezTo>
                      <a:pt x="245919" y="105138"/>
                      <a:pt x="247239" y="105138"/>
                      <a:pt x="247239" y="103822"/>
                    </a:cubicBezTo>
                    <a:cubicBezTo>
                      <a:pt x="247239" y="105138"/>
                      <a:pt x="248559" y="105138"/>
                      <a:pt x="248559" y="106453"/>
                    </a:cubicBezTo>
                    <a:cubicBezTo>
                      <a:pt x="249880" y="110399"/>
                      <a:pt x="256482" y="110399"/>
                      <a:pt x="256482" y="105138"/>
                    </a:cubicBezTo>
                    <a:cubicBezTo>
                      <a:pt x="263083" y="110399"/>
                      <a:pt x="269685" y="115660"/>
                      <a:pt x="268365" y="124868"/>
                    </a:cubicBezTo>
                    <a:cubicBezTo>
                      <a:pt x="267045" y="128814"/>
                      <a:pt x="263083" y="131445"/>
                      <a:pt x="259122" y="132760"/>
                    </a:cubicBezTo>
                    <a:cubicBezTo>
                      <a:pt x="251200" y="135391"/>
                      <a:pt x="237996" y="140652"/>
                      <a:pt x="236676" y="128814"/>
                    </a:cubicBezTo>
                    <a:cubicBezTo>
                      <a:pt x="236676" y="128814"/>
                      <a:pt x="235356" y="127499"/>
                      <a:pt x="235356" y="126183"/>
                    </a:cubicBezTo>
                    <a:cubicBezTo>
                      <a:pt x="234035" y="124868"/>
                      <a:pt x="234035" y="124868"/>
                      <a:pt x="234035" y="123553"/>
                    </a:cubicBezTo>
                    <a:cubicBezTo>
                      <a:pt x="230074" y="119607"/>
                      <a:pt x="226113" y="115660"/>
                      <a:pt x="223472" y="110399"/>
                    </a:cubicBezTo>
                    <a:cubicBezTo>
                      <a:pt x="222152" y="109084"/>
                      <a:pt x="220831" y="109084"/>
                      <a:pt x="220831" y="107768"/>
                    </a:cubicBezTo>
                    <a:cubicBezTo>
                      <a:pt x="219511" y="106453"/>
                      <a:pt x="219511" y="106453"/>
                      <a:pt x="218191" y="105138"/>
                    </a:cubicBezTo>
                    <a:cubicBezTo>
                      <a:pt x="218191" y="103822"/>
                      <a:pt x="216870" y="103822"/>
                      <a:pt x="215550" y="102507"/>
                    </a:cubicBezTo>
                    <a:cubicBezTo>
                      <a:pt x="212909" y="103822"/>
                      <a:pt x="214230" y="97245"/>
                      <a:pt x="210268" y="98561"/>
                    </a:cubicBezTo>
                    <a:cubicBezTo>
                      <a:pt x="208948" y="99876"/>
                      <a:pt x="208948" y="99876"/>
                      <a:pt x="210268" y="99876"/>
                    </a:cubicBezTo>
                    <a:cubicBezTo>
                      <a:pt x="211589" y="102507"/>
                      <a:pt x="211589" y="102507"/>
                      <a:pt x="212909" y="103822"/>
                    </a:cubicBezTo>
                    <a:cubicBezTo>
                      <a:pt x="214230" y="105138"/>
                      <a:pt x="214230" y="105138"/>
                      <a:pt x="215550" y="106453"/>
                    </a:cubicBezTo>
                    <a:cubicBezTo>
                      <a:pt x="215550" y="107768"/>
                      <a:pt x="216870" y="107768"/>
                      <a:pt x="216870" y="109084"/>
                    </a:cubicBezTo>
                    <a:cubicBezTo>
                      <a:pt x="219511" y="113030"/>
                      <a:pt x="223472" y="116976"/>
                      <a:pt x="224793" y="122237"/>
                    </a:cubicBezTo>
                    <a:cubicBezTo>
                      <a:pt x="227433" y="124868"/>
                      <a:pt x="230074" y="128814"/>
                      <a:pt x="231394" y="131445"/>
                    </a:cubicBezTo>
                    <a:cubicBezTo>
                      <a:pt x="232715" y="132760"/>
                      <a:pt x="234035" y="134075"/>
                      <a:pt x="234035" y="134075"/>
                    </a:cubicBezTo>
                    <a:cubicBezTo>
                      <a:pt x="235356" y="135391"/>
                      <a:pt x="236676" y="138022"/>
                      <a:pt x="236676" y="138022"/>
                    </a:cubicBezTo>
                    <a:cubicBezTo>
                      <a:pt x="237996" y="139337"/>
                      <a:pt x="237996" y="139337"/>
                      <a:pt x="240637" y="140652"/>
                    </a:cubicBezTo>
                    <a:cubicBezTo>
                      <a:pt x="241957" y="141968"/>
                      <a:pt x="244598" y="143283"/>
                      <a:pt x="244598" y="143283"/>
                    </a:cubicBezTo>
                    <a:cubicBezTo>
                      <a:pt x="244598" y="143283"/>
                      <a:pt x="245919" y="143283"/>
                      <a:pt x="245919" y="143283"/>
                    </a:cubicBezTo>
                    <a:cubicBezTo>
                      <a:pt x="247239" y="143283"/>
                      <a:pt x="247239" y="143283"/>
                      <a:pt x="248559" y="143283"/>
                    </a:cubicBezTo>
                    <a:cubicBezTo>
                      <a:pt x="252520" y="143283"/>
                      <a:pt x="256482" y="143283"/>
                      <a:pt x="260443" y="140652"/>
                    </a:cubicBezTo>
                    <a:cubicBezTo>
                      <a:pt x="260443" y="143283"/>
                      <a:pt x="260443" y="145914"/>
                      <a:pt x="259122" y="147229"/>
                    </a:cubicBezTo>
                    <a:cubicBezTo>
                      <a:pt x="259122" y="148544"/>
                      <a:pt x="259122" y="149860"/>
                      <a:pt x="257802" y="151175"/>
                    </a:cubicBezTo>
                    <a:cubicBezTo>
                      <a:pt x="257802" y="153806"/>
                      <a:pt x="256482" y="156437"/>
                      <a:pt x="255161" y="159067"/>
                    </a:cubicBezTo>
                    <a:cubicBezTo>
                      <a:pt x="255161" y="160383"/>
                      <a:pt x="253841" y="160383"/>
                      <a:pt x="253841" y="161698"/>
                    </a:cubicBezTo>
                    <a:cubicBezTo>
                      <a:pt x="240637" y="168275"/>
                      <a:pt x="228754" y="176167"/>
                      <a:pt x="232715" y="190636"/>
                    </a:cubicBezTo>
                    <a:cubicBezTo>
                      <a:pt x="232715" y="190636"/>
                      <a:pt x="234035" y="191951"/>
                      <a:pt x="234035" y="191951"/>
                    </a:cubicBezTo>
                    <a:cubicBezTo>
                      <a:pt x="234035" y="199843"/>
                      <a:pt x="232715" y="206420"/>
                      <a:pt x="228754" y="212997"/>
                    </a:cubicBezTo>
                    <a:cubicBezTo>
                      <a:pt x="228754" y="214312"/>
                      <a:pt x="227433" y="215628"/>
                      <a:pt x="227433" y="215628"/>
                    </a:cubicBezTo>
                    <a:cubicBezTo>
                      <a:pt x="222152" y="222204"/>
                      <a:pt x="219511" y="228781"/>
                      <a:pt x="218191" y="235358"/>
                    </a:cubicBezTo>
                    <a:cubicBezTo>
                      <a:pt x="218191" y="236673"/>
                      <a:pt x="214230" y="236673"/>
                      <a:pt x="212909" y="239304"/>
                    </a:cubicBezTo>
                    <a:cubicBezTo>
                      <a:pt x="212909" y="239304"/>
                      <a:pt x="212909" y="240619"/>
                      <a:pt x="211589" y="241935"/>
                    </a:cubicBezTo>
                    <a:cubicBezTo>
                      <a:pt x="211589" y="243250"/>
                      <a:pt x="210268" y="245881"/>
                      <a:pt x="210268" y="245881"/>
                    </a:cubicBezTo>
                    <a:cubicBezTo>
                      <a:pt x="208948" y="247196"/>
                      <a:pt x="207628" y="248512"/>
                      <a:pt x="207628" y="248512"/>
                    </a:cubicBezTo>
                    <a:cubicBezTo>
                      <a:pt x="206307" y="249827"/>
                      <a:pt x="204987" y="251142"/>
                      <a:pt x="203667" y="253773"/>
                    </a:cubicBezTo>
                    <a:cubicBezTo>
                      <a:pt x="199705" y="255088"/>
                      <a:pt x="195744" y="256404"/>
                      <a:pt x="191783" y="259034"/>
                    </a:cubicBezTo>
                    <a:cubicBezTo>
                      <a:pt x="189142" y="259034"/>
                      <a:pt x="185181" y="259034"/>
                      <a:pt x="185181" y="259034"/>
                    </a:cubicBezTo>
                    <a:cubicBezTo>
                      <a:pt x="185181" y="260350"/>
                      <a:pt x="185181" y="260350"/>
                      <a:pt x="183861" y="260350"/>
                    </a:cubicBezTo>
                    <a:cubicBezTo>
                      <a:pt x="183861" y="260350"/>
                      <a:pt x="183861" y="260350"/>
                      <a:pt x="183861" y="261665"/>
                    </a:cubicBezTo>
                    <a:cubicBezTo>
                      <a:pt x="182540" y="261665"/>
                      <a:pt x="182540" y="261665"/>
                      <a:pt x="181220" y="261665"/>
                    </a:cubicBezTo>
                    <a:cubicBezTo>
                      <a:pt x="179899" y="261665"/>
                      <a:pt x="178579" y="260350"/>
                      <a:pt x="178579" y="260350"/>
                    </a:cubicBezTo>
                    <a:cubicBezTo>
                      <a:pt x="178579" y="260350"/>
                      <a:pt x="177259" y="260350"/>
                      <a:pt x="177259" y="259034"/>
                    </a:cubicBezTo>
                    <a:cubicBezTo>
                      <a:pt x="177259" y="259034"/>
                      <a:pt x="175938" y="257719"/>
                      <a:pt x="175938" y="257719"/>
                    </a:cubicBezTo>
                    <a:cubicBezTo>
                      <a:pt x="175938" y="257719"/>
                      <a:pt x="175938" y="256404"/>
                      <a:pt x="175938" y="256404"/>
                    </a:cubicBezTo>
                    <a:cubicBezTo>
                      <a:pt x="175938" y="256404"/>
                      <a:pt x="175938" y="256404"/>
                      <a:pt x="175938" y="255088"/>
                    </a:cubicBezTo>
                    <a:cubicBezTo>
                      <a:pt x="175938" y="255088"/>
                      <a:pt x="175938" y="255088"/>
                      <a:pt x="175938" y="253773"/>
                    </a:cubicBezTo>
                    <a:cubicBezTo>
                      <a:pt x="175938" y="252458"/>
                      <a:pt x="175938" y="251142"/>
                      <a:pt x="174618" y="251142"/>
                    </a:cubicBezTo>
                    <a:cubicBezTo>
                      <a:pt x="174618" y="249827"/>
                      <a:pt x="173298" y="248512"/>
                      <a:pt x="173298" y="248512"/>
                    </a:cubicBezTo>
                    <a:cubicBezTo>
                      <a:pt x="171977" y="247196"/>
                      <a:pt x="171977" y="245881"/>
                      <a:pt x="171977" y="245881"/>
                    </a:cubicBezTo>
                    <a:cubicBezTo>
                      <a:pt x="171977" y="245881"/>
                      <a:pt x="171977" y="245881"/>
                      <a:pt x="170657" y="245881"/>
                    </a:cubicBezTo>
                    <a:cubicBezTo>
                      <a:pt x="170657" y="245881"/>
                      <a:pt x="170657" y="244565"/>
                      <a:pt x="170657" y="244565"/>
                    </a:cubicBezTo>
                    <a:cubicBezTo>
                      <a:pt x="170657" y="244565"/>
                      <a:pt x="169336" y="243250"/>
                      <a:pt x="169336" y="243250"/>
                    </a:cubicBezTo>
                    <a:cubicBezTo>
                      <a:pt x="169336" y="243250"/>
                      <a:pt x="169336" y="243250"/>
                      <a:pt x="169336" y="241935"/>
                    </a:cubicBezTo>
                    <a:cubicBezTo>
                      <a:pt x="168016" y="234043"/>
                      <a:pt x="162735" y="226150"/>
                      <a:pt x="160094" y="219574"/>
                    </a:cubicBezTo>
                    <a:cubicBezTo>
                      <a:pt x="158773" y="214312"/>
                      <a:pt x="161414" y="209051"/>
                      <a:pt x="164055" y="205105"/>
                    </a:cubicBezTo>
                    <a:cubicBezTo>
                      <a:pt x="165375" y="203789"/>
                      <a:pt x="165375" y="203789"/>
                      <a:pt x="165375" y="202474"/>
                    </a:cubicBezTo>
                    <a:cubicBezTo>
                      <a:pt x="165375" y="201159"/>
                      <a:pt x="165375" y="199843"/>
                      <a:pt x="165375" y="198528"/>
                    </a:cubicBezTo>
                    <a:cubicBezTo>
                      <a:pt x="164055" y="198528"/>
                      <a:pt x="164055" y="195897"/>
                      <a:pt x="164055" y="194582"/>
                    </a:cubicBezTo>
                    <a:cubicBezTo>
                      <a:pt x="162735" y="191951"/>
                      <a:pt x="161414" y="188005"/>
                      <a:pt x="160094" y="185374"/>
                    </a:cubicBezTo>
                    <a:cubicBezTo>
                      <a:pt x="160094" y="185374"/>
                      <a:pt x="158773" y="184059"/>
                      <a:pt x="157453" y="182744"/>
                    </a:cubicBezTo>
                    <a:cubicBezTo>
                      <a:pt x="157453" y="181428"/>
                      <a:pt x="156133" y="181428"/>
                      <a:pt x="156133" y="180113"/>
                    </a:cubicBezTo>
                    <a:cubicBezTo>
                      <a:pt x="150851" y="176167"/>
                      <a:pt x="154812" y="169590"/>
                      <a:pt x="152172" y="164329"/>
                    </a:cubicBezTo>
                    <a:cubicBezTo>
                      <a:pt x="150851" y="161698"/>
                      <a:pt x="149531" y="160383"/>
                      <a:pt x="148210" y="160383"/>
                    </a:cubicBezTo>
                    <a:cubicBezTo>
                      <a:pt x="145570" y="160383"/>
                      <a:pt x="144249" y="160383"/>
                      <a:pt x="144249" y="160383"/>
                    </a:cubicBezTo>
                    <a:cubicBezTo>
                      <a:pt x="142929" y="160383"/>
                      <a:pt x="142929" y="159067"/>
                      <a:pt x="142929" y="159067"/>
                    </a:cubicBezTo>
                    <a:cubicBezTo>
                      <a:pt x="142929" y="159067"/>
                      <a:pt x="142929" y="157752"/>
                      <a:pt x="141609" y="157752"/>
                    </a:cubicBezTo>
                    <a:cubicBezTo>
                      <a:pt x="141609" y="157752"/>
                      <a:pt x="141609" y="156437"/>
                      <a:pt x="141609" y="156437"/>
                    </a:cubicBezTo>
                    <a:cubicBezTo>
                      <a:pt x="141609" y="156437"/>
                      <a:pt x="138968" y="156437"/>
                      <a:pt x="136327" y="155121"/>
                    </a:cubicBezTo>
                    <a:cubicBezTo>
                      <a:pt x="136327" y="156437"/>
                      <a:pt x="135007" y="156437"/>
                      <a:pt x="133686" y="156437"/>
                    </a:cubicBezTo>
                    <a:cubicBezTo>
                      <a:pt x="132366" y="156437"/>
                      <a:pt x="132366" y="156437"/>
                      <a:pt x="131046" y="156437"/>
                    </a:cubicBezTo>
                    <a:cubicBezTo>
                      <a:pt x="117842" y="163013"/>
                      <a:pt x="98036" y="164329"/>
                      <a:pt x="92755" y="145914"/>
                    </a:cubicBezTo>
                    <a:cubicBezTo>
                      <a:pt x="92755" y="145914"/>
                      <a:pt x="91434" y="144598"/>
                      <a:pt x="91434" y="143283"/>
                    </a:cubicBezTo>
                    <a:cubicBezTo>
                      <a:pt x="90114" y="141968"/>
                      <a:pt x="90114" y="140652"/>
                      <a:pt x="88794" y="140652"/>
                    </a:cubicBezTo>
                    <a:cubicBezTo>
                      <a:pt x="88794" y="140652"/>
                      <a:pt x="88794" y="140652"/>
                      <a:pt x="88794" y="139337"/>
                    </a:cubicBezTo>
                    <a:cubicBezTo>
                      <a:pt x="87473" y="139337"/>
                      <a:pt x="87473" y="139337"/>
                      <a:pt x="87473" y="139337"/>
                    </a:cubicBezTo>
                    <a:cubicBezTo>
                      <a:pt x="87473" y="138022"/>
                      <a:pt x="87473" y="138022"/>
                      <a:pt x="88794" y="136706"/>
                    </a:cubicBezTo>
                    <a:cubicBezTo>
                      <a:pt x="88794" y="136706"/>
                      <a:pt x="88794" y="135391"/>
                      <a:pt x="88794" y="134075"/>
                    </a:cubicBezTo>
                    <a:cubicBezTo>
                      <a:pt x="88794" y="134075"/>
                      <a:pt x="88794" y="132760"/>
                      <a:pt x="88794" y="132760"/>
                    </a:cubicBezTo>
                    <a:cubicBezTo>
                      <a:pt x="88794" y="132760"/>
                      <a:pt x="88794" y="131445"/>
                      <a:pt x="88794" y="131445"/>
                    </a:cubicBezTo>
                    <a:cubicBezTo>
                      <a:pt x="91434" y="120922"/>
                      <a:pt x="94075" y="110399"/>
                      <a:pt x="101997" y="103822"/>
                    </a:cubicBezTo>
                    <a:cubicBezTo>
                      <a:pt x="103318" y="102507"/>
                      <a:pt x="104638" y="102507"/>
                      <a:pt x="105958" y="101192"/>
                    </a:cubicBezTo>
                    <a:cubicBezTo>
                      <a:pt x="108599" y="99876"/>
                      <a:pt x="111240" y="98561"/>
                      <a:pt x="113881" y="95930"/>
                    </a:cubicBezTo>
                    <a:cubicBezTo>
                      <a:pt x="115201" y="94615"/>
                      <a:pt x="115201" y="94615"/>
                      <a:pt x="115201" y="93299"/>
                    </a:cubicBezTo>
                    <a:cubicBezTo>
                      <a:pt x="117842" y="89353"/>
                      <a:pt x="120483" y="84092"/>
                      <a:pt x="125764" y="84092"/>
                    </a:cubicBezTo>
                    <a:cubicBezTo>
                      <a:pt x="132366" y="84092"/>
                      <a:pt x="137647" y="84092"/>
                      <a:pt x="144249" y="81461"/>
                    </a:cubicBezTo>
                    <a:cubicBezTo>
                      <a:pt x="145570" y="81461"/>
                      <a:pt x="146890" y="81461"/>
                      <a:pt x="148210" y="81461"/>
                    </a:cubicBezTo>
                    <a:cubicBezTo>
                      <a:pt x="152172" y="80146"/>
                      <a:pt x="157453" y="81461"/>
                      <a:pt x="161414" y="82777"/>
                    </a:cubicBezTo>
                    <a:cubicBezTo>
                      <a:pt x="158773" y="88038"/>
                      <a:pt x="164055" y="91984"/>
                      <a:pt x="168016" y="91984"/>
                    </a:cubicBezTo>
                    <a:cubicBezTo>
                      <a:pt x="169336" y="91984"/>
                      <a:pt x="170657" y="91984"/>
                      <a:pt x="170657" y="91984"/>
                    </a:cubicBezTo>
                    <a:cubicBezTo>
                      <a:pt x="171977" y="93299"/>
                      <a:pt x="173298" y="93299"/>
                      <a:pt x="174618" y="93299"/>
                    </a:cubicBezTo>
                    <a:cubicBezTo>
                      <a:pt x="174618" y="93299"/>
                      <a:pt x="175938" y="94615"/>
                      <a:pt x="175938" y="94615"/>
                    </a:cubicBezTo>
                    <a:cubicBezTo>
                      <a:pt x="177259" y="95930"/>
                      <a:pt x="178579" y="95930"/>
                      <a:pt x="179899" y="95930"/>
                    </a:cubicBezTo>
                    <a:cubicBezTo>
                      <a:pt x="179899" y="94615"/>
                      <a:pt x="179899" y="94615"/>
                      <a:pt x="179899" y="94615"/>
                    </a:cubicBezTo>
                    <a:cubicBezTo>
                      <a:pt x="179899" y="93299"/>
                      <a:pt x="179899" y="93299"/>
                      <a:pt x="179899" y="91984"/>
                    </a:cubicBezTo>
                    <a:cubicBezTo>
                      <a:pt x="181220" y="91984"/>
                      <a:pt x="181220" y="90669"/>
                      <a:pt x="181220" y="90669"/>
                    </a:cubicBezTo>
                    <a:cubicBezTo>
                      <a:pt x="182540" y="90669"/>
                      <a:pt x="183861" y="90669"/>
                      <a:pt x="183861" y="90669"/>
                    </a:cubicBezTo>
                    <a:cubicBezTo>
                      <a:pt x="185181" y="90669"/>
                      <a:pt x="186501" y="90669"/>
                      <a:pt x="186501" y="90669"/>
                    </a:cubicBezTo>
                    <a:cubicBezTo>
                      <a:pt x="190463" y="91984"/>
                      <a:pt x="194424" y="93299"/>
                      <a:pt x="198385" y="94615"/>
                    </a:cubicBezTo>
                    <a:cubicBezTo>
                      <a:pt x="206307" y="95930"/>
                      <a:pt x="218191" y="89353"/>
                      <a:pt x="211589" y="84092"/>
                    </a:cubicBezTo>
                    <a:cubicBezTo>
                      <a:pt x="206307" y="80146"/>
                      <a:pt x="193104" y="85407"/>
                      <a:pt x="189142" y="74884"/>
                    </a:cubicBezTo>
                    <a:cubicBezTo>
                      <a:pt x="189142" y="74884"/>
                      <a:pt x="187822" y="73569"/>
                      <a:pt x="187822" y="76200"/>
                    </a:cubicBezTo>
                    <a:cubicBezTo>
                      <a:pt x="186501" y="77515"/>
                      <a:pt x="187822" y="77515"/>
                      <a:pt x="187822" y="78830"/>
                    </a:cubicBezTo>
                    <a:cubicBezTo>
                      <a:pt x="189142" y="80146"/>
                      <a:pt x="189142" y="80146"/>
                      <a:pt x="186501" y="82777"/>
                    </a:cubicBezTo>
                    <a:cubicBezTo>
                      <a:pt x="185181" y="82777"/>
                      <a:pt x="183861" y="82777"/>
                      <a:pt x="183861" y="81461"/>
                    </a:cubicBezTo>
                    <a:cubicBezTo>
                      <a:pt x="178579" y="73569"/>
                      <a:pt x="171977" y="70938"/>
                      <a:pt x="165375" y="65677"/>
                    </a:cubicBezTo>
                    <a:cubicBezTo>
                      <a:pt x="165375" y="72254"/>
                      <a:pt x="175938" y="76200"/>
                      <a:pt x="178579" y="81461"/>
                    </a:cubicBezTo>
                    <a:cubicBezTo>
                      <a:pt x="175938" y="78830"/>
                      <a:pt x="173298" y="81461"/>
                      <a:pt x="173298" y="82777"/>
                    </a:cubicBezTo>
                    <a:cubicBezTo>
                      <a:pt x="170657" y="77515"/>
                      <a:pt x="164055" y="72254"/>
                      <a:pt x="158773" y="68308"/>
                    </a:cubicBezTo>
                    <a:cubicBezTo>
                      <a:pt x="157453" y="68308"/>
                      <a:pt x="157453" y="68308"/>
                      <a:pt x="156133" y="68308"/>
                    </a:cubicBezTo>
                    <a:cubicBezTo>
                      <a:pt x="154812" y="68308"/>
                      <a:pt x="153492" y="68308"/>
                      <a:pt x="152172" y="69623"/>
                    </a:cubicBezTo>
                    <a:cubicBezTo>
                      <a:pt x="150851" y="69623"/>
                      <a:pt x="149531" y="69623"/>
                      <a:pt x="148210" y="70938"/>
                    </a:cubicBezTo>
                    <a:cubicBezTo>
                      <a:pt x="146890" y="72254"/>
                      <a:pt x="146890" y="72254"/>
                      <a:pt x="145570" y="73569"/>
                    </a:cubicBezTo>
                    <a:cubicBezTo>
                      <a:pt x="144249" y="73569"/>
                      <a:pt x="144249" y="74884"/>
                      <a:pt x="142929" y="74884"/>
                    </a:cubicBezTo>
                    <a:cubicBezTo>
                      <a:pt x="140288" y="76200"/>
                      <a:pt x="138968" y="78830"/>
                      <a:pt x="137647" y="78830"/>
                    </a:cubicBezTo>
                    <a:cubicBezTo>
                      <a:pt x="131046" y="82777"/>
                      <a:pt x="124444" y="82777"/>
                      <a:pt x="119162" y="78830"/>
                    </a:cubicBezTo>
                    <a:cubicBezTo>
                      <a:pt x="117842" y="77515"/>
                      <a:pt x="119162" y="74884"/>
                      <a:pt x="119162" y="73569"/>
                    </a:cubicBezTo>
                    <a:cubicBezTo>
                      <a:pt x="120483" y="63046"/>
                      <a:pt x="131046" y="65677"/>
                      <a:pt x="138968" y="66992"/>
                    </a:cubicBezTo>
                    <a:cubicBezTo>
                      <a:pt x="141609" y="68308"/>
                      <a:pt x="141609" y="63046"/>
                      <a:pt x="138968" y="60415"/>
                    </a:cubicBezTo>
                    <a:cubicBezTo>
                      <a:pt x="140288" y="60415"/>
                      <a:pt x="141609" y="60415"/>
                      <a:pt x="142929" y="60415"/>
                    </a:cubicBezTo>
                    <a:cubicBezTo>
                      <a:pt x="148210" y="57785"/>
                      <a:pt x="153492" y="55154"/>
                      <a:pt x="158773" y="52523"/>
                    </a:cubicBezTo>
                    <a:cubicBezTo>
                      <a:pt x="158773" y="52523"/>
                      <a:pt x="160094" y="52523"/>
                      <a:pt x="161414" y="52523"/>
                    </a:cubicBezTo>
                    <a:cubicBezTo>
                      <a:pt x="161414" y="51208"/>
                      <a:pt x="161414" y="47262"/>
                      <a:pt x="164055" y="47262"/>
                    </a:cubicBezTo>
                    <a:cubicBezTo>
                      <a:pt x="164055" y="47262"/>
                      <a:pt x="164055" y="47262"/>
                      <a:pt x="164055" y="49893"/>
                    </a:cubicBezTo>
                    <a:cubicBezTo>
                      <a:pt x="165375" y="49893"/>
                      <a:pt x="165375" y="49893"/>
                      <a:pt x="165375" y="51208"/>
                    </a:cubicBezTo>
                    <a:cubicBezTo>
                      <a:pt x="165375" y="52523"/>
                      <a:pt x="164055" y="51208"/>
                      <a:pt x="164055" y="51208"/>
                    </a:cubicBezTo>
                    <a:cubicBezTo>
                      <a:pt x="168016" y="53839"/>
                      <a:pt x="175938" y="52523"/>
                      <a:pt x="177259" y="45947"/>
                    </a:cubicBezTo>
                    <a:cubicBezTo>
                      <a:pt x="177259" y="45947"/>
                      <a:pt x="178579" y="45947"/>
                      <a:pt x="178579" y="47262"/>
                    </a:cubicBezTo>
                    <a:cubicBezTo>
                      <a:pt x="178579" y="45947"/>
                      <a:pt x="178579" y="43316"/>
                      <a:pt x="179899" y="43316"/>
                    </a:cubicBezTo>
                    <a:cubicBezTo>
                      <a:pt x="181220" y="43316"/>
                      <a:pt x="182540" y="43316"/>
                      <a:pt x="183861" y="42000"/>
                    </a:cubicBezTo>
                    <a:cubicBezTo>
                      <a:pt x="183861" y="42000"/>
                      <a:pt x="185181" y="42000"/>
                      <a:pt x="185181" y="40685"/>
                    </a:cubicBezTo>
                    <a:cubicBezTo>
                      <a:pt x="183861" y="40685"/>
                      <a:pt x="182540" y="42000"/>
                      <a:pt x="181220" y="42000"/>
                    </a:cubicBezTo>
                    <a:cubicBezTo>
                      <a:pt x="179899" y="43316"/>
                      <a:pt x="178579" y="43316"/>
                      <a:pt x="177259" y="43316"/>
                    </a:cubicBezTo>
                    <a:cubicBezTo>
                      <a:pt x="175938" y="42000"/>
                      <a:pt x="175938" y="39370"/>
                      <a:pt x="178579" y="39370"/>
                    </a:cubicBezTo>
                    <a:cubicBezTo>
                      <a:pt x="177259" y="39370"/>
                      <a:pt x="175938" y="39370"/>
                      <a:pt x="174618" y="40685"/>
                    </a:cubicBezTo>
                    <a:cubicBezTo>
                      <a:pt x="173298" y="42000"/>
                      <a:pt x="173298" y="43316"/>
                      <a:pt x="171977" y="43316"/>
                    </a:cubicBezTo>
                    <a:cubicBezTo>
                      <a:pt x="174618" y="45947"/>
                      <a:pt x="171977" y="51208"/>
                      <a:pt x="168016" y="51208"/>
                    </a:cubicBezTo>
                    <a:cubicBezTo>
                      <a:pt x="166696" y="49893"/>
                      <a:pt x="166696" y="49893"/>
                      <a:pt x="165375" y="48577"/>
                    </a:cubicBezTo>
                    <a:cubicBezTo>
                      <a:pt x="165375" y="48577"/>
                      <a:pt x="164055" y="47262"/>
                      <a:pt x="164055" y="47262"/>
                    </a:cubicBezTo>
                    <a:cubicBezTo>
                      <a:pt x="162735" y="47262"/>
                      <a:pt x="161414" y="45947"/>
                      <a:pt x="160094" y="45947"/>
                    </a:cubicBezTo>
                    <a:cubicBezTo>
                      <a:pt x="158773" y="44631"/>
                      <a:pt x="162735" y="42000"/>
                      <a:pt x="165375" y="40685"/>
                    </a:cubicBezTo>
                    <a:cubicBezTo>
                      <a:pt x="166696" y="40685"/>
                      <a:pt x="166696" y="39370"/>
                      <a:pt x="168016" y="39370"/>
                    </a:cubicBezTo>
                    <a:cubicBezTo>
                      <a:pt x="169336" y="39370"/>
                      <a:pt x="169336" y="38054"/>
                      <a:pt x="170657" y="38054"/>
                    </a:cubicBezTo>
                    <a:cubicBezTo>
                      <a:pt x="177259" y="36739"/>
                      <a:pt x="181220" y="35424"/>
                      <a:pt x="187822" y="35424"/>
                    </a:cubicBezTo>
                    <a:cubicBezTo>
                      <a:pt x="186501" y="36739"/>
                      <a:pt x="185181" y="35424"/>
                      <a:pt x="183861" y="36739"/>
                    </a:cubicBezTo>
                    <a:lnTo>
                      <a:pt x="187822" y="36739"/>
                    </a:lnTo>
                    <a:cubicBezTo>
                      <a:pt x="187822" y="36739"/>
                      <a:pt x="187822" y="36739"/>
                      <a:pt x="190463" y="34108"/>
                    </a:cubicBezTo>
                    <a:cubicBezTo>
                      <a:pt x="190463" y="34108"/>
                      <a:pt x="190463" y="34108"/>
                      <a:pt x="187822" y="34108"/>
                    </a:cubicBezTo>
                    <a:cubicBezTo>
                      <a:pt x="189142" y="34108"/>
                      <a:pt x="190463" y="32793"/>
                      <a:pt x="190463" y="32793"/>
                    </a:cubicBezTo>
                    <a:cubicBezTo>
                      <a:pt x="189142" y="32793"/>
                      <a:pt x="189142" y="32793"/>
                      <a:pt x="187822" y="32793"/>
                    </a:cubicBezTo>
                    <a:lnTo>
                      <a:pt x="189915" y="31750"/>
                    </a:lnTo>
                    <a:lnTo>
                      <a:pt x="190463" y="31477"/>
                    </a:lnTo>
                    <a:cubicBezTo>
                      <a:pt x="183861" y="30162"/>
                      <a:pt x="177259" y="30162"/>
                      <a:pt x="169336" y="30162"/>
                    </a:cubicBezTo>
                    <a:close/>
                    <a:moveTo>
                      <a:pt x="169069" y="0"/>
                    </a:moveTo>
                    <a:cubicBezTo>
                      <a:pt x="262443" y="0"/>
                      <a:pt x="338138" y="75339"/>
                      <a:pt x="338138" y="168275"/>
                    </a:cubicBezTo>
                    <a:cubicBezTo>
                      <a:pt x="338138" y="261211"/>
                      <a:pt x="262443" y="336550"/>
                      <a:pt x="169069" y="336550"/>
                    </a:cubicBezTo>
                    <a:cubicBezTo>
                      <a:pt x="75695" y="336550"/>
                      <a:pt x="0" y="261211"/>
                      <a:pt x="0" y="168275"/>
                    </a:cubicBezTo>
                    <a:cubicBezTo>
                      <a:pt x="0" y="75339"/>
                      <a:pt x="75695" y="0"/>
                      <a:pt x="1690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3">
                  <a:solidFill>
                    <a:schemeClr val="tx1">
                      <a:lumMod val="65000"/>
                      <a:lumOff val="35000"/>
                    </a:schemeClr>
                  </a:solidFill>
                  <a:latin typeface="+mj-ea"/>
                  <a:ea typeface="+mj-ea"/>
                </a:endParaRPr>
              </a:p>
            </p:txBody>
          </p:sp>
        </p:grpSp>
        <p:sp>
          <p:nvSpPr>
            <p:cNvPr id="101" name="矩形 100"/>
            <p:cNvSpPr/>
            <p:nvPr/>
          </p:nvSpPr>
          <p:spPr>
            <a:xfrm>
              <a:off x="2990674" y="2565961"/>
              <a:ext cx="2873210" cy="89870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50" dirty="0">
                  <a:solidFill>
                    <a:schemeClr val="tx1">
                      <a:lumMod val="65000"/>
                      <a:lumOff val="35000"/>
                    </a:schemeClr>
                  </a:solidFill>
                  <a:latin typeface="+mj-ea"/>
                  <a:ea typeface="+mj-ea"/>
                </a:rPr>
                <a:t>Users can present on a projector or computer or print out a presentation.</a:t>
              </a:r>
            </a:p>
          </p:txBody>
        </p:sp>
      </p:grpSp>
      <p:grpSp>
        <p:nvGrpSpPr>
          <p:cNvPr id="108" name="组合 107"/>
          <p:cNvGrpSpPr/>
          <p:nvPr/>
        </p:nvGrpSpPr>
        <p:grpSpPr>
          <a:xfrm>
            <a:off x="1042551" y="3241498"/>
            <a:ext cx="3355363" cy="869174"/>
            <a:chOff x="1390067" y="3960813"/>
            <a:chExt cx="4473817" cy="1158899"/>
          </a:xfrm>
        </p:grpSpPr>
        <p:grpSp>
          <p:nvGrpSpPr>
            <p:cNvPr id="109" name="组合 108"/>
            <p:cNvGrpSpPr/>
            <p:nvPr/>
          </p:nvGrpSpPr>
          <p:grpSpPr>
            <a:xfrm>
              <a:off x="1390067" y="3960813"/>
              <a:ext cx="1543634" cy="1095559"/>
              <a:chOff x="863017" y="2149408"/>
              <a:chExt cx="1543634" cy="1095559"/>
            </a:xfrm>
          </p:grpSpPr>
          <p:cxnSp>
            <p:nvCxnSpPr>
              <p:cNvPr id="111" name="直接连接符 110"/>
              <p:cNvCxnSpPr/>
              <p:nvPr/>
            </p:nvCxnSpPr>
            <p:spPr>
              <a:xfrm>
                <a:off x="1952226" y="2697189"/>
                <a:ext cx="454425" cy="803"/>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a:off x="2406651" y="2200698"/>
                <a:ext cx="0" cy="99458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13" name="组合 112"/>
              <p:cNvGrpSpPr/>
              <p:nvPr/>
            </p:nvGrpSpPr>
            <p:grpSpPr>
              <a:xfrm>
                <a:off x="863017" y="2149408"/>
                <a:ext cx="1095558" cy="1095559"/>
                <a:chOff x="808238" y="1990456"/>
                <a:chExt cx="1205114" cy="1205114"/>
              </a:xfrm>
            </p:grpSpPr>
            <p:sp>
              <p:nvSpPr>
                <p:cNvPr id="115" name="椭圆 114"/>
                <p:cNvSpPr/>
                <p:nvPr/>
              </p:nvSpPr>
              <p:spPr>
                <a:xfrm rot="5400000">
                  <a:off x="808238" y="1990456"/>
                  <a:ext cx="1205114" cy="1205114"/>
                </a:xfrm>
                <a:prstGeom prst="ellipse">
                  <a:avLst/>
                </a:prstGeom>
                <a:solidFill>
                  <a:schemeClr val="bg1">
                    <a:lumMod val="75000"/>
                    <a:alpha val="40000"/>
                  </a:schemeClr>
                </a:solidFill>
                <a:ln>
                  <a:noFill/>
                </a:ln>
              </p:spPr>
              <p:txBody>
                <a:bodyPr anchor="ctr"/>
                <a:lstStyle/>
                <a:p>
                  <a:pPr algn="ctr"/>
                  <a:endParaRPr sz="1013">
                    <a:solidFill>
                      <a:schemeClr val="tx1">
                        <a:lumMod val="65000"/>
                        <a:lumOff val="35000"/>
                      </a:schemeClr>
                    </a:solidFill>
                    <a:latin typeface="+mj-ea"/>
                    <a:ea typeface="+mj-ea"/>
                  </a:endParaRPr>
                </a:p>
              </p:txBody>
            </p:sp>
            <p:sp>
              <p:nvSpPr>
                <p:cNvPr id="116" name="椭圆 115"/>
                <p:cNvSpPr/>
                <p:nvPr/>
              </p:nvSpPr>
              <p:spPr>
                <a:xfrm rot="5400000">
                  <a:off x="915793" y="2098012"/>
                  <a:ext cx="989999" cy="990000"/>
                </a:xfrm>
                <a:prstGeom prst="ellipse">
                  <a:avLst/>
                </a:prstGeom>
                <a:solidFill>
                  <a:srgbClr val="D878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3">
                    <a:solidFill>
                      <a:schemeClr val="tx1">
                        <a:lumMod val="65000"/>
                        <a:lumOff val="35000"/>
                      </a:schemeClr>
                    </a:solidFill>
                    <a:latin typeface="+mj-ea"/>
                    <a:ea typeface="+mj-ea"/>
                  </a:endParaRPr>
                </a:p>
              </p:txBody>
            </p:sp>
          </p:grpSp>
          <p:sp>
            <p:nvSpPr>
              <p:cNvPr id="114" name="任意多边形 113"/>
              <p:cNvSpPr/>
              <p:nvPr/>
            </p:nvSpPr>
            <p:spPr>
              <a:xfrm>
                <a:off x="1198923" y="2486309"/>
                <a:ext cx="423746" cy="421756"/>
              </a:xfrm>
              <a:custGeom>
                <a:avLst/>
                <a:gdLst>
                  <a:gd name="connsiteX0" fmla="*/ 256117 w 338138"/>
                  <a:gd name="connsiteY0" fmla="*/ 200025 h 336550"/>
                  <a:gd name="connsiteX1" fmla="*/ 257440 w 338138"/>
                  <a:gd name="connsiteY1" fmla="*/ 201324 h 336550"/>
                  <a:gd name="connsiteX2" fmla="*/ 258763 w 338138"/>
                  <a:gd name="connsiteY2" fmla="*/ 202623 h 336550"/>
                  <a:gd name="connsiteX3" fmla="*/ 258763 w 338138"/>
                  <a:gd name="connsiteY3" fmla="*/ 203922 h 336550"/>
                  <a:gd name="connsiteX4" fmla="*/ 258763 w 338138"/>
                  <a:gd name="connsiteY4" fmla="*/ 205221 h 336550"/>
                  <a:gd name="connsiteX5" fmla="*/ 258763 w 338138"/>
                  <a:gd name="connsiteY5" fmla="*/ 206520 h 336550"/>
                  <a:gd name="connsiteX6" fmla="*/ 257440 w 338138"/>
                  <a:gd name="connsiteY6" fmla="*/ 207819 h 336550"/>
                  <a:gd name="connsiteX7" fmla="*/ 254794 w 338138"/>
                  <a:gd name="connsiteY7" fmla="*/ 216911 h 336550"/>
                  <a:gd name="connsiteX8" fmla="*/ 246857 w 338138"/>
                  <a:gd name="connsiteY8" fmla="*/ 233796 h 336550"/>
                  <a:gd name="connsiteX9" fmla="*/ 245534 w 338138"/>
                  <a:gd name="connsiteY9" fmla="*/ 240290 h 336550"/>
                  <a:gd name="connsiteX10" fmla="*/ 241565 w 338138"/>
                  <a:gd name="connsiteY10" fmla="*/ 242888 h 336550"/>
                  <a:gd name="connsiteX11" fmla="*/ 237596 w 338138"/>
                  <a:gd name="connsiteY11" fmla="*/ 241589 h 336550"/>
                  <a:gd name="connsiteX12" fmla="*/ 236273 w 338138"/>
                  <a:gd name="connsiteY12" fmla="*/ 238992 h 336550"/>
                  <a:gd name="connsiteX13" fmla="*/ 234950 w 338138"/>
                  <a:gd name="connsiteY13" fmla="*/ 237693 h 336550"/>
                  <a:gd name="connsiteX14" fmla="*/ 236273 w 338138"/>
                  <a:gd name="connsiteY14" fmla="*/ 235095 h 336550"/>
                  <a:gd name="connsiteX15" fmla="*/ 236273 w 338138"/>
                  <a:gd name="connsiteY15" fmla="*/ 233796 h 336550"/>
                  <a:gd name="connsiteX16" fmla="*/ 238919 w 338138"/>
                  <a:gd name="connsiteY16" fmla="*/ 226003 h 336550"/>
                  <a:gd name="connsiteX17" fmla="*/ 238919 w 338138"/>
                  <a:gd name="connsiteY17" fmla="*/ 218210 h 336550"/>
                  <a:gd name="connsiteX18" fmla="*/ 238919 w 338138"/>
                  <a:gd name="connsiteY18" fmla="*/ 216911 h 336550"/>
                  <a:gd name="connsiteX19" fmla="*/ 240242 w 338138"/>
                  <a:gd name="connsiteY19" fmla="*/ 215612 h 336550"/>
                  <a:gd name="connsiteX20" fmla="*/ 240242 w 338138"/>
                  <a:gd name="connsiteY20" fmla="*/ 214313 h 336550"/>
                  <a:gd name="connsiteX21" fmla="*/ 246857 w 338138"/>
                  <a:gd name="connsiteY21" fmla="*/ 210416 h 336550"/>
                  <a:gd name="connsiteX22" fmla="*/ 253471 w 338138"/>
                  <a:gd name="connsiteY22" fmla="*/ 202623 h 336550"/>
                  <a:gd name="connsiteX23" fmla="*/ 253471 w 338138"/>
                  <a:gd name="connsiteY23" fmla="*/ 201324 h 336550"/>
                  <a:gd name="connsiteX24" fmla="*/ 256117 w 338138"/>
                  <a:gd name="connsiteY24" fmla="*/ 200025 h 336550"/>
                  <a:gd name="connsiteX25" fmla="*/ 300038 w 338138"/>
                  <a:gd name="connsiteY25" fmla="*/ 171450 h 336550"/>
                  <a:gd name="connsiteX26" fmla="*/ 301625 w 338138"/>
                  <a:gd name="connsiteY26" fmla="*/ 171450 h 336550"/>
                  <a:gd name="connsiteX27" fmla="*/ 298450 w 338138"/>
                  <a:gd name="connsiteY27" fmla="*/ 176213 h 336550"/>
                  <a:gd name="connsiteX28" fmla="*/ 296863 w 338138"/>
                  <a:gd name="connsiteY28" fmla="*/ 177800 h 336550"/>
                  <a:gd name="connsiteX29" fmla="*/ 295275 w 338138"/>
                  <a:gd name="connsiteY29" fmla="*/ 177800 h 336550"/>
                  <a:gd name="connsiteX30" fmla="*/ 295275 w 338138"/>
                  <a:gd name="connsiteY30" fmla="*/ 176213 h 336550"/>
                  <a:gd name="connsiteX31" fmla="*/ 296863 w 338138"/>
                  <a:gd name="connsiteY31" fmla="*/ 174625 h 336550"/>
                  <a:gd name="connsiteX32" fmla="*/ 298450 w 338138"/>
                  <a:gd name="connsiteY32" fmla="*/ 173038 h 336550"/>
                  <a:gd name="connsiteX33" fmla="*/ 293688 w 338138"/>
                  <a:gd name="connsiteY33" fmla="*/ 171450 h 336550"/>
                  <a:gd name="connsiteX34" fmla="*/ 296863 w 338138"/>
                  <a:gd name="connsiteY34" fmla="*/ 171450 h 336550"/>
                  <a:gd name="connsiteX35" fmla="*/ 293688 w 338138"/>
                  <a:gd name="connsiteY35" fmla="*/ 174625 h 336550"/>
                  <a:gd name="connsiteX36" fmla="*/ 292100 w 338138"/>
                  <a:gd name="connsiteY36" fmla="*/ 174625 h 336550"/>
                  <a:gd name="connsiteX37" fmla="*/ 292100 w 338138"/>
                  <a:gd name="connsiteY37" fmla="*/ 173038 h 336550"/>
                  <a:gd name="connsiteX38" fmla="*/ 303946 w 338138"/>
                  <a:gd name="connsiteY38" fmla="*/ 169998 h 336550"/>
                  <a:gd name="connsiteX39" fmla="*/ 303457 w 338138"/>
                  <a:gd name="connsiteY39" fmla="*/ 173083 h 336550"/>
                  <a:gd name="connsiteX40" fmla="*/ 303213 w 338138"/>
                  <a:gd name="connsiteY40" fmla="*/ 174625 h 336550"/>
                  <a:gd name="connsiteX41" fmla="*/ 303213 w 338138"/>
                  <a:gd name="connsiteY41" fmla="*/ 173288 h 336550"/>
                  <a:gd name="connsiteX42" fmla="*/ 303213 w 338138"/>
                  <a:gd name="connsiteY42" fmla="*/ 171952 h 336550"/>
                  <a:gd name="connsiteX43" fmla="*/ 303213 w 338138"/>
                  <a:gd name="connsiteY43" fmla="*/ 170615 h 336550"/>
                  <a:gd name="connsiteX44" fmla="*/ 288926 w 338138"/>
                  <a:gd name="connsiteY44" fmla="*/ 169862 h 336550"/>
                  <a:gd name="connsiteX45" fmla="*/ 290513 w 338138"/>
                  <a:gd name="connsiteY45" fmla="*/ 169862 h 336550"/>
                  <a:gd name="connsiteX46" fmla="*/ 293688 w 338138"/>
                  <a:gd name="connsiteY46" fmla="*/ 169862 h 336550"/>
                  <a:gd name="connsiteX47" fmla="*/ 293688 w 338138"/>
                  <a:gd name="connsiteY47" fmla="*/ 170656 h 336550"/>
                  <a:gd name="connsiteX48" fmla="*/ 292101 w 338138"/>
                  <a:gd name="connsiteY48" fmla="*/ 171450 h 336550"/>
                  <a:gd name="connsiteX49" fmla="*/ 290513 w 338138"/>
                  <a:gd name="connsiteY49" fmla="*/ 171450 h 336550"/>
                  <a:gd name="connsiteX50" fmla="*/ 288926 w 338138"/>
                  <a:gd name="connsiteY50" fmla="*/ 171450 h 336550"/>
                  <a:gd name="connsiteX51" fmla="*/ 287338 w 338138"/>
                  <a:gd name="connsiteY51" fmla="*/ 170656 h 336550"/>
                  <a:gd name="connsiteX52" fmla="*/ 288926 w 338138"/>
                  <a:gd name="connsiteY52" fmla="*/ 169862 h 336550"/>
                  <a:gd name="connsiteX53" fmla="*/ 304800 w 338138"/>
                  <a:gd name="connsiteY53" fmla="*/ 164600 h 336550"/>
                  <a:gd name="connsiteX54" fmla="*/ 304800 w 338138"/>
                  <a:gd name="connsiteY54" fmla="*/ 165267 h 336550"/>
                  <a:gd name="connsiteX55" fmla="*/ 304800 w 338138"/>
                  <a:gd name="connsiteY55" fmla="*/ 166604 h 336550"/>
                  <a:gd name="connsiteX56" fmla="*/ 304800 w 338138"/>
                  <a:gd name="connsiteY56" fmla="*/ 167941 h 336550"/>
                  <a:gd name="connsiteX57" fmla="*/ 304800 w 338138"/>
                  <a:gd name="connsiteY57" fmla="*/ 169278 h 336550"/>
                  <a:gd name="connsiteX58" fmla="*/ 303946 w 338138"/>
                  <a:gd name="connsiteY58" fmla="*/ 169998 h 336550"/>
                  <a:gd name="connsiteX59" fmla="*/ 301626 w 338138"/>
                  <a:gd name="connsiteY59" fmla="*/ 149225 h 336550"/>
                  <a:gd name="connsiteX60" fmla="*/ 303213 w 338138"/>
                  <a:gd name="connsiteY60" fmla="*/ 149225 h 336550"/>
                  <a:gd name="connsiteX61" fmla="*/ 304800 w 338138"/>
                  <a:gd name="connsiteY61" fmla="*/ 150562 h 336550"/>
                  <a:gd name="connsiteX62" fmla="*/ 304800 w 338138"/>
                  <a:gd name="connsiteY62" fmla="*/ 151899 h 336550"/>
                  <a:gd name="connsiteX63" fmla="*/ 304800 w 338138"/>
                  <a:gd name="connsiteY63" fmla="*/ 154573 h 336550"/>
                  <a:gd name="connsiteX64" fmla="*/ 305656 w 338138"/>
                  <a:gd name="connsiteY64" fmla="*/ 153133 h 336550"/>
                  <a:gd name="connsiteX65" fmla="*/ 306128 w 338138"/>
                  <a:gd name="connsiteY65" fmla="*/ 156215 h 336550"/>
                  <a:gd name="connsiteX66" fmla="*/ 304800 w 338138"/>
                  <a:gd name="connsiteY66" fmla="*/ 164600 h 336550"/>
                  <a:gd name="connsiteX67" fmla="*/ 304800 w 338138"/>
                  <a:gd name="connsiteY67" fmla="*/ 162594 h 336550"/>
                  <a:gd name="connsiteX68" fmla="*/ 304800 w 338138"/>
                  <a:gd name="connsiteY68" fmla="*/ 161257 h 336550"/>
                  <a:gd name="connsiteX69" fmla="*/ 304800 w 338138"/>
                  <a:gd name="connsiteY69" fmla="*/ 159920 h 336550"/>
                  <a:gd name="connsiteX70" fmla="*/ 304800 w 338138"/>
                  <a:gd name="connsiteY70" fmla="*/ 158583 h 336550"/>
                  <a:gd name="connsiteX71" fmla="*/ 303213 w 338138"/>
                  <a:gd name="connsiteY71" fmla="*/ 158583 h 336550"/>
                  <a:gd name="connsiteX72" fmla="*/ 303213 w 338138"/>
                  <a:gd name="connsiteY72" fmla="*/ 157246 h 336550"/>
                  <a:gd name="connsiteX73" fmla="*/ 303213 w 338138"/>
                  <a:gd name="connsiteY73" fmla="*/ 155909 h 336550"/>
                  <a:gd name="connsiteX74" fmla="*/ 303213 w 338138"/>
                  <a:gd name="connsiteY74" fmla="*/ 154573 h 336550"/>
                  <a:gd name="connsiteX75" fmla="*/ 301625 w 338138"/>
                  <a:gd name="connsiteY75" fmla="*/ 154573 h 336550"/>
                  <a:gd name="connsiteX76" fmla="*/ 301625 w 338138"/>
                  <a:gd name="connsiteY76" fmla="*/ 153236 h 336550"/>
                  <a:gd name="connsiteX77" fmla="*/ 301625 w 338138"/>
                  <a:gd name="connsiteY77" fmla="*/ 151899 h 336550"/>
                  <a:gd name="connsiteX78" fmla="*/ 301625 w 338138"/>
                  <a:gd name="connsiteY78" fmla="*/ 150812 h 336550"/>
                  <a:gd name="connsiteX79" fmla="*/ 301626 w 338138"/>
                  <a:gd name="connsiteY79" fmla="*/ 150813 h 336550"/>
                  <a:gd name="connsiteX80" fmla="*/ 301626 w 338138"/>
                  <a:gd name="connsiteY80" fmla="*/ 149226 h 336550"/>
                  <a:gd name="connsiteX81" fmla="*/ 298450 w 338138"/>
                  <a:gd name="connsiteY81" fmla="*/ 147637 h 336550"/>
                  <a:gd name="connsiteX82" fmla="*/ 298450 w 338138"/>
                  <a:gd name="connsiteY82" fmla="*/ 148907 h 336550"/>
                  <a:gd name="connsiteX83" fmla="*/ 298450 w 338138"/>
                  <a:gd name="connsiteY83" fmla="*/ 150177 h 336550"/>
                  <a:gd name="connsiteX84" fmla="*/ 297180 w 338138"/>
                  <a:gd name="connsiteY84" fmla="*/ 150177 h 336550"/>
                  <a:gd name="connsiteX85" fmla="*/ 295910 w 338138"/>
                  <a:gd name="connsiteY85" fmla="*/ 150177 h 336550"/>
                  <a:gd name="connsiteX86" fmla="*/ 294640 w 338138"/>
                  <a:gd name="connsiteY86" fmla="*/ 150177 h 336550"/>
                  <a:gd name="connsiteX87" fmla="*/ 294640 w 338138"/>
                  <a:gd name="connsiteY87" fmla="*/ 152717 h 336550"/>
                  <a:gd name="connsiteX88" fmla="*/ 294640 w 338138"/>
                  <a:gd name="connsiteY88" fmla="*/ 153987 h 336550"/>
                  <a:gd name="connsiteX89" fmla="*/ 295910 w 338138"/>
                  <a:gd name="connsiteY89" fmla="*/ 155257 h 336550"/>
                  <a:gd name="connsiteX90" fmla="*/ 295910 w 338138"/>
                  <a:gd name="connsiteY90" fmla="*/ 153987 h 336550"/>
                  <a:gd name="connsiteX91" fmla="*/ 297180 w 338138"/>
                  <a:gd name="connsiteY91" fmla="*/ 152717 h 336550"/>
                  <a:gd name="connsiteX92" fmla="*/ 297180 w 338138"/>
                  <a:gd name="connsiteY92" fmla="*/ 153987 h 336550"/>
                  <a:gd name="connsiteX93" fmla="*/ 295910 w 338138"/>
                  <a:gd name="connsiteY93" fmla="*/ 156527 h 336550"/>
                  <a:gd name="connsiteX94" fmla="*/ 295910 w 338138"/>
                  <a:gd name="connsiteY94" fmla="*/ 157797 h 336550"/>
                  <a:gd name="connsiteX95" fmla="*/ 297180 w 338138"/>
                  <a:gd name="connsiteY95" fmla="*/ 160337 h 336550"/>
                  <a:gd name="connsiteX96" fmla="*/ 297180 w 338138"/>
                  <a:gd name="connsiteY96" fmla="*/ 162877 h 336550"/>
                  <a:gd name="connsiteX97" fmla="*/ 295910 w 338138"/>
                  <a:gd name="connsiteY97" fmla="*/ 164147 h 336550"/>
                  <a:gd name="connsiteX98" fmla="*/ 294640 w 338138"/>
                  <a:gd name="connsiteY98" fmla="*/ 162877 h 336550"/>
                  <a:gd name="connsiteX99" fmla="*/ 294640 w 338138"/>
                  <a:gd name="connsiteY99" fmla="*/ 165417 h 336550"/>
                  <a:gd name="connsiteX100" fmla="*/ 293370 w 338138"/>
                  <a:gd name="connsiteY100" fmla="*/ 166687 h 336550"/>
                  <a:gd name="connsiteX101" fmla="*/ 293370 w 338138"/>
                  <a:gd name="connsiteY101" fmla="*/ 165417 h 336550"/>
                  <a:gd name="connsiteX102" fmla="*/ 293370 w 338138"/>
                  <a:gd name="connsiteY102" fmla="*/ 162877 h 336550"/>
                  <a:gd name="connsiteX103" fmla="*/ 293370 w 338138"/>
                  <a:gd name="connsiteY103" fmla="*/ 161607 h 336550"/>
                  <a:gd name="connsiteX104" fmla="*/ 292100 w 338138"/>
                  <a:gd name="connsiteY104" fmla="*/ 159067 h 336550"/>
                  <a:gd name="connsiteX105" fmla="*/ 293370 w 338138"/>
                  <a:gd name="connsiteY105" fmla="*/ 157797 h 336550"/>
                  <a:gd name="connsiteX106" fmla="*/ 293370 w 338138"/>
                  <a:gd name="connsiteY106" fmla="*/ 155257 h 336550"/>
                  <a:gd name="connsiteX107" fmla="*/ 293370 w 338138"/>
                  <a:gd name="connsiteY107" fmla="*/ 153987 h 336550"/>
                  <a:gd name="connsiteX108" fmla="*/ 293370 w 338138"/>
                  <a:gd name="connsiteY108" fmla="*/ 151447 h 336550"/>
                  <a:gd name="connsiteX109" fmla="*/ 293370 w 338138"/>
                  <a:gd name="connsiteY109" fmla="*/ 148907 h 336550"/>
                  <a:gd name="connsiteX110" fmla="*/ 294640 w 338138"/>
                  <a:gd name="connsiteY110" fmla="*/ 148907 h 336550"/>
                  <a:gd name="connsiteX111" fmla="*/ 298450 w 338138"/>
                  <a:gd name="connsiteY111" fmla="*/ 147637 h 336550"/>
                  <a:gd name="connsiteX112" fmla="*/ 300038 w 338138"/>
                  <a:gd name="connsiteY112" fmla="*/ 139700 h 336550"/>
                  <a:gd name="connsiteX113" fmla="*/ 301626 w 338138"/>
                  <a:gd name="connsiteY113" fmla="*/ 139700 h 336550"/>
                  <a:gd name="connsiteX114" fmla="*/ 301626 w 338138"/>
                  <a:gd name="connsiteY114" fmla="*/ 141288 h 336550"/>
                  <a:gd name="connsiteX115" fmla="*/ 301626 w 338138"/>
                  <a:gd name="connsiteY115" fmla="*/ 142875 h 336550"/>
                  <a:gd name="connsiteX116" fmla="*/ 301626 w 338138"/>
                  <a:gd name="connsiteY116" fmla="*/ 146051 h 336550"/>
                  <a:gd name="connsiteX117" fmla="*/ 301626 w 338138"/>
                  <a:gd name="connsiteY117" fmla="*/ 147638 h 336550"/>
                  <a:gd name="connsiteX118" fmla="*/ 301626 w 338138"/>
                  <a:gd name="connsiteY118" fmla="*/ 149225 h 336550"/>
                  <a:gd name="connsiteX119" fmla="*/ 301625 w 338138"/>
                  <a:gd name="connsiteY119" fmla="*/ 149225 h 336550"/>
                  <a:gd name="connsiteX120" fmla="*/ 301625 w 338138"/>
                  <a:gd name="connsiteY120" fmla="*/ 150562 h 336550"/>
                  <a:gd name="connsiteX121" fmla="*/ 301625 w 338138"/>
                  <a:gd name="connsiteY121" fmla="*/ 150812 h 336550"/>
                  <a:gd name="connsiteX122" fmla="*/ 300038 w 338138"/>
                  <a:gd name="connsiteY122" fmla="*/ 149226 h 336550"/>
                  <a:gd name="connsiteX123" fmla="*/ 300038 w 338138"/>
                  <a:gd name="connsiteY123" fmla="*/ 147638 h 336550"/>
                  <a:gd name="connsiteX124" fmla="*/ 300038 w 338138"/>
                  <a:gd name="connsiteY124" fmla="*/ 144463 h 336550"/>
                  <a:gd name="connsiteX125" fmla="*/ 300038 w 338138"/>
                  <a:gd name="connsiteY125" fmla="*/ 141288 h 336550"/>
                  <a:gd name="connsiteX126" fmla="*/ 287338 w 338138"/>
                  <a:gd name="connsiteY126" fmla="*/ 131762 h 336550"/>
                  <a:gd name="connsiteX127" fmla="*/ 292101 w 338138"/>
                  <a:gd name="connsiteY127" fmla="*/ 134484 h 336550"/>
                  <a:gd name="connsiteX128" fmla="*/ 292101 w 338138"/>
                  <a:gd name="connsiteY128" fmla="*/ 135844 h 336550"/>
                  <a:gd name="connsiteX129" fmla="*/ 290513 w 338138"/>
                  <a:gd name="connsiteY129" fmla="*/ 138566 h 336550"/>
                  <a:gd name="connsiteX130" fmla="*/ 290513 w 338138"/>
                  <a:gd name="connsiteY130" fmla="*/ 139927 h 336550"/>
                  <a:gd name="connsiteX131" fmla="*/ 290513 w 338138"/>
                  <a:gd name="connsiteY131" fmla="*/ 142648 h 336550"/>
                  <a:gd name="connsiteX132" fmla="*/ 292101 w 338138"/>
                  <a:gd name="connsiteY132" fmla="*/ 144009 h 336550"/>
                  <a:gd name="connsiteX133" fmla="*/ 293688 w 338138"/>
                  <a:gd name="connsiteY133" fmla="*/ 145369 h 336550"/>
                  <a:gd name="connsiteX134" fmla="*/ 292101 w 338138"/>
                  <a:gd name="connsiteY134" fmla="*/ 146730 h 336550"/>
                  <a:gd name="connsiteX135" fmla="*/ 292101 w 338138"/>
                  <a:gd name="connsiteY135" fmla="*/ 148091 h 336550"/>
                  <a:gd name="connsiteX136" fmla="*/ 290513 w 338138"/>
                  <a:gd name="connsiteY136" fmla="*/ 150812 h 336550"/>
                  <a:gd name="connsiteX137" fmla="*/ 290513 w 338138"/>
                  <a:gd name="connsiteY137" fmla="*/ 152173 h 336550"/>
                  <a:gd name="connsiteX138" fmla="*/ 290513 w 338138"/>
                  <a:gd name="connsiteY138" fmla="*/ 153534 h 336550"/>
                  <a:gd name="connsiteX139" fmla="*/ 290513 w 338138"/>
                  <a:gd name="connsiteY139" fmla="*/ 154894 h 336550"/>
                  <a:gd name="connsiteX140" fmla="*/ 290513 w 338138"/>
                  <a:gd name="connsiteY140" fmla="*/ 157616 h 336550"/>
                  <a:gd name="connsiteX141" fmla="*/ 288925 w 338138"/>
                  <a:gd name="connsiteY141" fmla="*/ 160337 h 336550"/>
                  <a:gd name="connsiteX142" fmla="*/ 287338 w 338138"/>
                  <a:gd name="connsiteY142" fmla="*/ 160337 h 336550"/>
                  <a:gd name="connsiteX143" fmla="*/ 285750 w 338138"/>
                  <a:gd name="connsiteY143" fmla="*/ 137205 h 336550"/>
                  <a:gd name="connsiteX144" fmla="*/ 285750 w 338138"/>
                  <a:gd name="connsiteY144" fmla="*/ 135844 h 336550"/>
                  <a:gd name="connsiteX145" fmla="*/ 285750 w 338138"/>
                  <a:gd name="connsiteY145" fmla="*/ 133123 h 336550"/>
                  <a:gd name="connsiteX146" fmla="*/ 287338 w 338138"/>
                  <a:gd name="connsiteY146" fmla="*/ 131762 h 336550"/>
                  <a:gd name="connsiteX147" fmla="*/ 296863 w 338138"/>
                  <a:gd name="connsiteY147" fmla="*/ 123825 h 336550"/>
                  <a:gd name="connsiteX148" fmla="*/ 298451 w 338138"/>
                  <a:gd name="connsiteY148" fmla="*/ 127000 h 336550"/>
                  <a:gd name="connsiteX149" fmla="*/ 300038 w 338138"/>
                  <a:gd name="connsiteY149" fmla="*/ 130175 h 336550"/>
                  <a:gd name="connsiteX150" fmla="*/ 298451 w 338138"/>
                  <a:gd name="connsiteY150" fmla="*/ 130175 h 336550"/>
                  <a:gd name="connsiteX151" fmla="*/ 298451 w 338138"/>
                  <a:gd name="connsiteY151" fmla="*/ 133350 h 336550"/>
                  <a:gd name="connsiteX152" fmla="*/ 296863 w 338138"/>
                  <a:gd name="connsiteY152" fmla="*/ 131763 h 336550"/>
                  <a:gd name="connsiteX153" fmla="*/ 296863 w 338138"/>
                  <a:gd name="connsiteY153" fmla="*/ 130175 h 336550"/>
                  <a:gd name="connsiteX154" fmla="*/ 295276 w 338138"/>
                  <a:gd name="connsiteY154" fmla="*/ 128588 h 336550"/>
                  <a:gd name="connsiteX155" fmla="*/ 293688 w 338138"/>
                  <a:gd name="connsiteY155" fmla="*/ 130175 h 336550"/>
                  <a:gd name="connsiteX156" fmla="*/ 293688 w 338138"/>
                  <a:gd name="connsiteY156" fmla="*/ 128588 h 336550"/>
                  <a:gd name="connsiteX157" fmla="*/ 293688 w 338138"/>
                  <a:gd name="connsiteY157" fmla="*/ 125413 h 336550"/>
                  <a:gd name="connsiteX158" fmla="*/ 296863 w 338138"/>
                  <a:gd name="connsiteY158" fmla="*/ 125413 h 336550"/>
                  <a:gd name="connsiteX159" fmla="*/ 292100 w 338138"/>
                  <a:gd name="connsiteY159" fmla="*/ 117475 h 336550"/>
                  <a:gd name="connsiteX160" fmla="*/ 293688 w 338138"/>
                  <a:gd name="connsiteY160" fmla="*/ 117475 h 336550"/>
                  <a:gd name="connsiteX161" fmla="*/ 293688 w 338138"/>
                  <a:gd name="connsiteY161" fmla="*/ 119063 h 336550"/>
                  <a:gd name="connsiteX162" fmla="*/ 293688 w 338138"/>
                  <a:gd name="connsiteY162" fmla="*/ 120650 h 336550"/>
                  <a:gd name="connsiteX163" fmla="*/ 285750 w 338138"/>
                  <a:gd name="connsiteY163" fmla="*/ 101600 h 336550"/>
                  <a:gd name="connsiteX164" fmla="*/ 287338 w 338138"/>
                  <a:gd name="connsiteY164" fmla="*/ 101600 h 336550"/>
                  <a:gd name="connsiteX165" fmla="*/ 287338 w 338138"/>
                  <a:gd name="connsiteY165" fmla="*/ 104775 h 336550"/>
                  <a:gd name="connsiteX166" fmla="*/ 288925 w 338138"/>
                  <a:gd name="connsiteY166" fmla="*/ 107950 h 336550"/>
                  <a:gd name="connsiteX167" fmla="*/ 290513 w 338138"/>
                  <a:gd name="connsiteY167" fmla="*/ 109538 h 336550"/>
                  <a:gd name="connsiteX168" fmla="*/ 292101 w 338138"/>
                  <a:gd name="connsiteY168" fmla="*/ 111125 h 336550"/>
                  <a:gd name="connsiteX169" fmla="*/ 293688 w 338138"/>
                  <a:gd name="connsiteY169" fmla="*/ 111125 h 336550"/>
                  <a:gd name="connsiteX170" fmla="*/ 293688 w 338138"/>
                  <a:gd name="connsiteY170" fmla="*/ 114300 h 336550"/>
                  <a:gd name="connsiteX171" fmla="*/ 293688 w 338138"/>
                  <a:gd name="connsiteY171" fmla="*/ 115887 h 336550"/>
                  <a:gd name="connsiteX172" fmla="*/ 295276 w 338138"/>
                  <a:gd name="connsiteY172" fmla="*/ 117475 h 336550"/>
                  <a:gd name="connsiteX173" fmla="*/ 295276 w 338138"/>
                  <a:gd name="connsiteY173" fmla="*/ 119062 h 336550"/>
                  <a:gd name="connsiteX174" fmla="*/ 295276 w 338138"/>
                  <a:gd name="connsiteY174" fmla="*/ 120650 h 336550"/>
                  <a:gd name="connsiteX175" fmla="*/ 295276 w 338138"/>
                  <a:gd name="connsiteY175" fmla="*/ 122237 h 336550"/>
                  <a:gd name="connsiteX176" fmla="*/ 293688 w 338138"/>
                  <a:gd name="connsiteY176" fmla="*/ 117475 h 336550"/>
                  <a:gd name="connsiteX177" fmla="*/ 293688 w 338138"/>
                  <a:gd name="connsiteY177" fmla="*/ 115888 h 336550"/>
                  <a:gd name="connsiteX178" fmla="*/ 292101 w 338138"/>
                  <a:gd name="connsiteY178" fmla="*/ 114300 h 336550"/>
                  <a:gd name="connsiteX179" fmla="*/ 290513 w 338138"/>
                  <a:gd name="connsiteY179" fmla="*/ 114300 h 336550"/>
                  <a:gd name="connsiteX180" fmla="*/ 290513 w 338138"/>
                  <a:gd name="connsiteY180" fmla="*/ 115888 h 336550"/>
                  <a:gd name="connsiteX181" fmla="*/ 290513 w 338138"/>
                  <a:gd name="connsiteY181" fmla="*/ 117475 h 336550"/>
                  <a:gd name="connsiteX182" fmla="*/ 288925 w 338138"/>
                  <a:gd name="connsiteY182" fmla="*/ 117475 h 336550"/>
                  <a:gd name="connsiteX183" fmla="*/ 288925 w 338138"/>
                  <a:gd name="connsiteY183" fmla="*/ 115888 h 336550"/>
                  <a:gd name="connsiteX184" fmla="*/ 288925 w 338138"/>
                  <a:gd name="connsiteY184" fmla="*/ 112713 h 336550"/>
                  <a:gd name="connsiteX185" fmla="*/ 287338 w 338138"/>
                  <a:gd name="connsiteY185" fmla="*/ 109538 h 336550"/>
                  <a:gd name="connsiteX186" fmla="*/ 285750 w 338138"/>
                  <a:gd name="connsiteY186" fmla="*/ 107950 h 336550"/>
                  <a:gd name="connsiteX187" fmla="*/ 285750 w 338138"/>
                  <a:gd name="connsiteY187" fmla="*/ 106363 h 336550"/>
                  <a:gd name="connsiteX188" fmla="*/ 285750 w 338138"/>
                  <a:gd name="connsiteY188" fmla="*/ 103188 h 336550"/>
                  <a:gd name="connsiteX189" fmla="*/ 203200 w 338138"/>
                  <a:gd name="connsiteY189" fmla="*/ 85725 h 336550"/>
                  <a:gd name="connsiteX190" fmla="*/ 207963 w 338138"/>
                  <a:gd name="connsiteY190" fmla="*/ 85725 h 336550"/>
                  <a:gd name="connsiteX191" fmla="*/ 204391 w 338138"/>
                  <a:gd name="connsiteY191" fmla="*/ 87842 h 336550"/>
                  <a:gd name="connsiteX192" fmla="*/ 203200 w 338138"/>
                  <a:gd name="connsiteY192" fmla="*/ 87842 h 336550"/>
                  <a:gd name="connsiteX193" fmla="*/ 203200 w 338138"/>
                  <a:gd name="connsiteY193" fmla="*/ 85725 h 336550"/>
                  <a:gd name="connsiteX194" fmla="*/ 188913 w 338138"/>
                  <a:gd name="connsiteY194" fmla="*/ 83476 h 336550"/>
                  <a:gd name="connsiteX195" fmla="*/ 192088 w 338138"/>
                  <a:gd name="connsiteY195" fmla="*/ 84667 h 336550"/>
                  <a:gd name="connsiteX196" fmla="*/ 190501 w 338138"/>
                  <a:gd name="connsiteY196" fmla="*/ 85725 h 336550"/>
                  <a:gd name="connsiteX197" fmla="*/ 185738 w 338138"/>
                  <a:gd name="connsiteY197" fmla="*/ 84667 h 336550"/>
                  <a:gd name="connsiteX198" fmla="*/ 188913 w 338138"/>
                  <a:gd name="connsiteY198" fmla="*/ 83476 h 336550"/>
                  <a:gd name="connsiteX199" fmla="*/ 161925 w 338138"/>
                  <a:gd name="connsiteY199" fmla="*/ 77787 h 336550"/>
                  <a:gd name="connsiteX200" fmla="*/ 163248 w 338138"/>
                  <a:gd name="connsiteY200" fmla="*/ 77787 h 336550"/>
                  <a:gd name="connsiteX201" fmla="*/ 168540 w 338138"/>
                  <a:gd name="connsiteY201" fmla="*/ 82550 h 336550"/>
                  <a:gd name="connsiteX202" fmla="*/ 167217 w 338138"/>
                  <a:gd name="connsiteY202" fmla="*/ 82550 h 336550"/>
                  <a:gd name="connsiteX203" fmla="*/ 167217 w 338138"/>
                  <a:gd name="connsiteY203" fmla="*/ 81359 h 336550"/>
                  <a:gd name="connsiteX204" fmla="*/ 161925 w 338138"/>
                  <a:gd name="connsiteY204" fmla="*/ 78978 h 336550"/>
                  <a:gd name="connsiteX205" fmla="*/ 161925 w 338138"/>
                  <a:gd name="connsiteY205" fmla="*/ 77787 h 336550"/>
                  <a:gd name="connsiteX206" fmla="*/ 158751 w 338138"/>
                  <a:gd name="connsiteY206" fmla="*/ 73554 h 336550"/>
                  <a:gd name="connsiteX207" fmla="*/ 155575 w 338138"/>
                  <a:gd name="connsiteY207" fmla="*/ 77787 h 336550"/>
                  <a:gd name="connsiteX208" fmla="*/ 153988 w 338138"/>
                  <a:gd name="connsiteY208" fmla="*/ 76729 h 336550"/>
                  <a:gd name="connsiteX209" fmla="*/ 158751 w 338138"/>
                  <a:gd name="connsiteY209" fmla="*/ 73554 h 336550"/>
                  <a:gd name="connsiteX210" fmla="*/ 140098 w 338138"/>
                  <a:gd name="connsiteY210" fmla="*/ 48759 h 336550"/>
                  <a:gd name="connsiteX211" fmla="*/ 142876 w 338138"/>
                  <a:gd name="connsiteY211" fmla="*/ 48759 h 336550"/>
                  <a:gd name="connsiteX212" fmla="*/ 131763 w 338138"/>
                  <a:gd name="connsiteY212" fmla="*/ 55563 h 336550"/>
                  <a:gd name="connsiteX213" fmla="*/ 140098 w 338138"/>
                  <a:gd name="connsiteY213" fmla="*/ 48759 h 336550"/>
                  <a:gd name="connsiteX214" fmla="*/ 148273 w 338138"/>
                  <a:gd name="connsiteY214" fmla="*/ 42598 h 336550"/>
                  <a:gd name="connsiteX215" fmla="*/ 150813 w 338138"/>
                  <a:gd name="connsiteY215" fmla="*/ 42598 h 336550"/>
                  <a:gd name="connsiteX216" fmla="*/ 149543 w 338138"/>
                  <a:gd name="connsiteY216" fmla="*/ 43921 h 336550"/>
                  <a:gd name="connsiteX217" fmla="*/ 148273 w 338138"/>
                  <a:gd name="connsiteY217" fmla="*/ 51859 h 336550"/>
                  <a:gd name="connsiteX218" fmla="*/ 150813 w 338138"/>
                  <a:gd name="connsiteY218" fmla="*/ 50536 h 336550"/>
                  <a:gd name="connsiteX219" fmla="*/ 148273 w 338138"/>
                  <a:gd name="connsiteY219" fmla="*/ 53181 h 336550"/>
                  <a:gd name="connsiteX220" fmla="*/ 149543 w 338138"/>
                  <a:gd name="connsiteY220" fmla="*/ 54504 h 336550"/>
                  <a:gd name="connsiteX221" fmla="*/ 141923 w 338138"/>
                  <a:gd name="connsiteY221" fmla="*/ 55827 h 336550"/>
                  <a:gd name="connsiteX222" fmla="*/ 138113 w 338138"/>
                  <a:gd name="connsiteY222" fmla="*/ 57150 h 336550"/>
                  <a:gd name="connsiteX223" fmla="*/ 140653 w 338138"/>
                  <a:gd name="connsiteY223" fmla="*/ 55827 h 336550"/>
                  <a:gd name="connsiteX224" fmla="*/ 141923 w 338138"/>
                  <a:gd name="connsiteY224" fmla="*/ 53181 h 336550"/>
                  <a:gd name="connsiteX225" fmla="*/ 139383 w 338138"/>
                  <a:gd name="connsiteY225" fmla="*/ 53181 h 336550"/>
                  <a:gd name="connsiteX226" fmla="*/ 141923 w 338138"/>
                  <a:gd name="connsiteY226" fmla="*/ 51859 h 336550"/>
                  <a:gd name="connsiteX227" fmla="*/ 145733 w 338138"/>
                  <a:gd name="connsiteY227" fmla="*/ 49213 h 336550"/>
                  <a:gd name="connsiteX228" fmla="*/ 144463 w 338138"/>
                  <a:gd name="connsiteY228" fmla="*/ 47890 h 336550"/>
                  <a:gd name="connsiteX229" fmla="*/ 144463 w 338138"/>
                  <a:gd name="connsiteY229" fmla="*/ 45244 h 336550"/>
                  <a:gd name="connsiteX230" fmla="*/ 143193 w 338138"/>
                  <a:gd name="connsiteY230" fmla="*/ 45244 h 336550"/>
                  <a:gd name="connsiteX231" fmla="*/ 169336 w 338138"/>
                  <a:gd name="connsiteY231" fmla="*/ 30162 h 336550"/>
                  <a:gd name="connsiteX232" fmla="*/ 33338 w 338138"/>
                  <a:gd name="connsiteY232" fmla="*/ 136706 h 336550"/>
                  <a:gd name="connsiteX233" fmla="*/ 33338 w 338138"/>
                  <a:gd name="connsiteY233" fmla="*/ 138022 h 336550"/>
                  <a:gd name="connsiteX234" fmla="*/ 33338 w 338138"/>
                  <a:gd name="connsiteY234" fmla="*/ 139337 h 336550"/>
                  <a:gd name="connsiteX235" fmla="*/ 33338 w 338138"/>
                  <a:gd name="connsiteY235" fmla="*/ 140652 h 336550"/>
                  <a:gd name="connsiteX236" fmla="*/ 34658 w 338138"/>
                  <a:gd name="connsiteY236" fmla="*/ 139337 h 336550"/>
                  <a:gd name="connsiteX237" fmla="*/ 35979 w 338138"/>
                  <a:gd name="connsiteY237" fmla="*/ 139337 h 336550"/>
                  <a:gd name="connsiteX238" fmla="*/ 35979 w 338138"/>
                  <a:gd name="connsiteY238" fmla="*/ 140652 h 336550"/>
                  <a:gd name="connsiteX239" fmla="*/ 43901 w 338138"/>
                  <a:gd name="connsiteY239" fmla="*/ 153806 h 336550"/>
                  <a:gd name="connsiteX240" fmla="*/ 45221 w 338138"/>
                  <a:gd name="connsiteY240" fmla="*/ 169590 h 336550"/>
                  <a:gd name="connsiteX241" fmla="*/ 49182 w 338138"/>
                  <a:gd name="connsiteY241" fmla="*/ 166959 h 336550"/>
                  <a:gd name="connsiteX242" fmla="*/ 50503 w 338138"/>
                  <a:gd name="connsiteY242" fmla="*/ 170905 h 336550"/>
                  <a:gd name="connsiteX243" fmla="*/ 50503 w 338138"/>
                  <a:gd name="connsiteY243" fmla="*/ 168275 h 336550"/>
                  <a:gd name="connsiteX244" fmla="*/ 55784 w 338138"/>
                  <a:gd name="connsiteY244" fmla="*/ 174852 h 336550"/>
                  <a:gd name="connsiteX245" fmla="*/ 57105 w 338138"/>
                  <a:gd name="connsiteY245" fmla="*/ 174852 h 336550"/>
                  <a:gd name="connsiteX246" fmla="*/ 57105 w 338138"/>
                  <a:gd name="connsiteY246" fmla="*/ 173536 h 336550"/>
                  <a:gd name="connsiteX247" fmla="*/ 59745 w 338138"/>
                  <a:gd name="connsiteY247" fmla="*/ 173536 h 336550"/>
                  <a:gd name="connsiteX248" fmla="*/ 61066 w 338138"/>
                  <a:gd name="connsiteY248" fmla="*/ 173536 h 336550"/>
                  <a:gd name="connsiteX249" fmla="*/ 62386 w 338138"/>
                  <a:gd name="connsiteY249" fmla="*/ 173536 h 336550"/>
                  <a:gd name="connsiteX250" fmla="*/ 63706 w 338138"/>
                  <a:gd name="connsiteY250" fmla="*/ 173536 h 336550"/>
                  <a:gd name="connsiteX251" fmla="*/ 65027 w 338138"/>
                  <a:gd name="connsiteY251" fmla="*/ 173536 h 336550"/>
                  <a:gd name="connsiteX252" fmla="*/ 65027 w 338138"/>
                  <a:gd name="connsiteY252" fmla="*/ 174852 h 336550"/>
                  <a:gd name="connsiteX253" fmla="*/ 68988 w 338138"/>
                  <a:gd name="connsiteY253" fmla="*/ 177482 h 336550"/>
                  <a:gd name="connsiteX254" fmla="*/ 72949 w 338138"/>
                  <a:gd name="connsiteY254" fmla="*/ 180113 h 336550"/>
                  <a:gd name="connsiteX255" fmla="*/ 74269 w 338138"/>
                  <a:gd name="connsiteY255" fmla="*/ 182744 h 336550"/>
                  <a:gd name="connsiteX256" fmla="*/ 74269 w 338138"/>
                  <a:gd name="connsiteY256" fmla="*/ 185374 h 336550"/>
                  <a:gd name="connsiteX257" fmla="*/ 74269 w 338138"/>
                  <a:gd name="connsiteY257" fmla="*/ 189320 h 336550"/>
                  <a:gd name="connsiteX258" fmla="*/ 71629 w 338138"/>
                  <a:gd name="connsiteY258" fmla="*/ 194582 h 336550"/>
                  <a:gd name="connsiteX259" fmla="*/ 71629 w 338138"/>
                  <a:gd name="connsiteY259" fmla="*/ 195897 h 336550"/>
                  <a:gd name="connsiteX260" fmla="*/ 63706 w 338138"/>
                  <a:gd name="connsiteY260" fmla="*/ 219574 h 336550"/>
                  <a:gd name="connsiteX261" fmla="*/ 66347 w 338138"/>
                  <a:gd name="connsiteY261" fmla="*/ 236673 h 336550"/>
                  <a:gd name="connsiteX262" fmla="*/ 66347 w 338138"/>
                  <a:gd name="connsiteY262" fmla="*/ 239304 h 336550"/>
                  <a:gd name="connsiteX263" fmla="*/ 65027 w 338138"/>
                  <a:gd name="connsiteY263" fmla="*/ 245881 h 336550"/>
                  <a:gd name="connsiteX264" fmla="*/ 62386 w 338138"/>
                  <a:gd name="connsiteY264" fmla="*/ 244565 h 336550"/>
                  <a:gd name="connsiteX265" fmla="*/ 65027 w 338138"/>
                  <a:gd name="connsiteY265" fmla="*/ 253773 h 336550"/>
                  <a:gd name="connsiteX266" fmla="*/ 62386 w 338138"/>
                  <a:gd name="connsiteY266" fmla="*/ 255088 h 336550"/>
                  <a:gd name="connsiteX267" fmla="*/ 63706 w 338138"/>
                  <a:gd name="connsiteY267" fmla="*/ 257719 h 336550"/>
                  <a:gd name="connsiteX268" fmla="*/ 66347 w 338138"/>
                  <a:gd name="connsiteY268" fmla="*/ 260350 h 336550"/>
                  <a:gd name="connsiteX269" fmla="*/ 66347 w 338138"/>
                  <a:gd name="connsiteY269" fmla="*/ 261665 h 336550"/>
                  <a:gd name="connsiteX270" fmla="*/ 67668 w 338138"/>
                  <a:gd name="connsiteY270" fmla="*/ 261665 h 336550"/>
                  <a:gd name="connsiteX271" fmla="*/ 87473 w 338138"/>
                  <a:gd name="connsiteY271" fmla="*/ 280080 h 336550"/>
                  <a:gd name="connsiteX272" fmla="*/ 88794 w 338138"/>
                  <a:gd name="connsiteY272" fmla="*/ 280080 h 336550"/>
                  <a:gd name="connsiteX273" fmla="*/ 88794 w 338138"/>
                  <a:gd name="connsiteY273" fmla="*/ 281395 h 336550"/>
                  <a:gd name="connsiteX274" fmla="*/ 90114 w 338138"/>
                  <a:gd name="connsiteY274" fmla="*/ 281395 h 336550"/>
                  <a:gd name="connsiteX275" fmla="*/ 169336 w 338138"/>
                  <a:gd name="connsiteY275" fmla="*/ 306387 h 336550"/>
                  <a:gd name="connsiteX276" fmla="*/ 307976 w 338138"/>
                  <a:gd name="connsiteY276" fmla="*/ 168275 h 336550"/>
                  <a:gd name="connsiteX277" fmla="*/ 306128 w 338138"/>
                  <a:gd name="connsiteY277" fmla="*/ 156215 h 336550"/>
                  <a:gd name="connsiteX278" fmla="*/ 306388 w 338138"/>
                  <a:gd name="connsiteY278" fmla="*/ 154573 h 336550"/>
                  <a:gd name="connsiteX279" fmla="*/ 306388 w 338138"/>
                  <a:gd name="connsiteY279" fmla="*/ 151899 h 336550"/>
                  <a:gd name="connsiteX280" fmla="*/ 305656 w 338138"/>
                  <a:gd name="connsiteY280" fmla="*/ 153133 h 336550"/>
                  <a:gd name="connsiteX281" fmla="*/ 301374 w 338138"/>
                  <a:gd name="connsiteY281" fmla="*/ 125197 h 336550"/>
                  <a:gd name="connsiteX282" fmla="*/ 282889 w 338138"/>
                  <a:gd name="connsiteY282" fmla="*/ 88038 h 336550"/>
                  <a:gd name="connsiteX283" fmla="*/ 282889 w 338138"/>
                  <a:gd name="connsiteY283" fmla="*/ 109084 h 336550"/>
                  <a:gd name="connsiteX284" fmla="*/ 281569 w 338138"/>
                  <a:gd name="connsiteY284" fmla="*/ 113030 h 336550"/>
                  <a:gd name="connsiteX285" fmla="*/ 278928 w 338138"/>
                  <a:gd name="connsiteY285" fmla="*/ 115660 h 336550"/>
                  <a:gd name="connsiteX286" fmla="*/ 278928 w 338138"/>
                  <a:gd name="connsiteY286" fmla="*/ 113030 h 336550"/>
                  <a:gd name="connsiteX287" fmla="*/ 277608 w 338138"/>
                  <a:gd name="connsiteY287" fmla="*/ 109084 h 336550"/>
                  <a:gd name="connsiteX288" fmla="*/ 274967 w 338138"/>
                  <a:gd name="connsiteY288" fmla="*/ 106453 h 336550"/>
                  <a:gd name="connsiteX289" fmla="*/ 253841 w 338138"/>
                  <a:gd name="connsiteY289" fmla="*/ 101192 h 336550"/>
                  <a:gd name="connsiteX290" fmla="*/ 249880 w 338138"/>
                  <a:gd name="connsiteY290" fmla="*/ 99876 h 336550"/>
                  <a:gd name="connsiteX291" fmla="*/ 240637 w 338138"/>
                  <a:gd name="connsiteY291" fmla="*/ 97245 h 336550"/>
                  <a:gd name="connsiteX292" fmla="*/ 245919 w 338138"/>
                  <a:gd name="connsiteY292" fmla="*/ 106453 h 336550"/>
                  <a:gd name="connsiteX293" fmla="*/ 247239 w 338138"/>
                  <a:gd name="connsiteY293" fmla="*/ 103822 h 336550"/>
                  <a:gd name="connsiteX294" fmla="*/ 248559 w 338138"/>
                  <a:gd name="connsiteY294" fmla="*/ 106453 h 336550"/>
                  <a:gd name="connsiteX295" fmla="*/ 256482 w 338138"/>
                  <a:gd name="connsiteY295" fmla="*/ 105138 h 336550"/>
                  <a:gd name="connsiteX296" fmla="*/ 268365 w 338138"/>
                  <a:gd name="connsiteY296" fmla="*/ 124868 h 336550"/>
                  <a:gd name="connsiteX297" fmla="*/ 259122 w 338138"/>
                  <a:gd name="connsiteY297" fmla="*/ 132760 h 336550"/>
                  <a:gd name="connsiteX298" fmla="*/ 236676 w 338138"/>
                  <a:gd name="connsiteY298" fmla="*/ 128814 h 336550"/>
                  <a:gd name="connsiteX299" fmla="*/ 235356 w 338138"/>
                  <a:gd name="connsiteY299" fmla="*/ 126183 h 336550"/>
                  <a:gd name="connsiteX300" fmla="*/ 234035 w 338138"/>
                  <a:gd name="connsiteY300" fmla="*/ 123553 h 336550"/>
                  <a:gd name="connsiteX301" fmla="*/ 223472 w 338138"/>
                  <a:gd name="connsiteY301" fmla="*/ 110399 h 336550"/>
                  <a:gd name="connsiteX302" fmla="*/ 220831 w 338138"/>
                  <a:gd name="connsiteY302" fmla="*/ 107768 h 336550"/>
                  <a:gd name="connsiteX303" fmla="*/ 218191 w 338138"/>
                  <a:gd name="connsiteY303" fmla="*/ 105138 h 336550"/>
                  <a:gd name="connsiteX304" fmla="*/ 215550 w 338138"/>
                  <a:gd name="connsiteY304" fmla="*/ 102507 h 336550"/>
                  <a:gd name="connsiteX305" fmla="*/ 210268 w 338138"/>
                  <a:gd name="connsiteY305" fmla="*/ 98561 h 336550"/>
                  <a:gd name="connsiteX306" fmla="*/ 210268 w 338138"/>
                  <a:gd name="connsiteY306" fmla="*/ 99876 h 336550"/>
                  <a:gd name="connsiteX307" fmla="*/ 212909 w 338138"/>
                  <a:gd name="connsiteY307" fmla="*/ 103822 h 336550"/>
                  <a:gd name="connsiteX308" fmla="*/ 215550 w 338138"/>
                  <a:gd name="connsiteY308" fmla="*/ 106453 h 336550"/>
                  <a:gd name="connsiteX309" fmla="*/ 216870 w 338138"/>
                  <a:gd name="connsiteY309" fmla="*/ 109084 h 336550"/>
                  <a:gd name="connsiteX310" fmla="*/ 224793 w 338138"/>
                  <a:gd name="connsiteY310" fmla="*/ 122237 h 336550"/>
                  <a:gd name="connsiteX311" fmla="*/ 231394 w 338138"/>
                  <a:gd name="connsiteY311" fmla="*/ 131445 h 336550"/>
                  <a:gd name="connsiteX312" fmla="*/ 234035 w 338138"/>
                  <a:gd name="connsiteY312" fmla="*/ 134075 h 336550"/>
                  <a:gd name="connsiteX313" fmla="*/ 236676 w 338138"/>
                  <a:gd name="connsiteY313" fmla="*/ 138022 h 336550"/>
                  <a:gd name="connsiteX314" fmla="*/ 240637 w 338138"/>
                  <a:gd name="connsiteY314" fmla="*/ 140652 h 336550"/>
                  <a:gd name="connsiteX315" fmla="*/ 244598 w 338138"/>
                  <a:gd name="connsiteY315" fmla="*/ 143283 h 336550"/>
                  <a:gd name="connsiteX316" fmla="*/ 245919 w 338138"/>
                  <a:gd name="connsiteY316" fmla="*/ 143283 h 336550"/>
                  <a:gd name="connsiteX317" fmla="*/ 248559 w 338138"/>
                  <a:gd name="connsiteY317" fmla="*/ 143283 h 336550"/>
                  <a:gd name="connsiteX318" fmla="*/ 260443 w 338138"/>
                  <a:gd name="connsiteY318" fmla="*/ 140652 h 336550"/>
                  <a:gd name="connsiteX319" fmla="*/ 259122 w 338138"/>
                  <a:gd name="connsiteY319" fmla="*/ 147229 h 336550"/>
                  <a:gd name="connsiteX320" fmla="*/ 257802 w 338138"/>
                  <a:gd name="connsiteY320" fmla="*/ 151175 h 336550"/>
                  <a:gd name="connsiteX321" fmla="*/ 255161 w 338138"/>
                  <a:gd name="connsiteY321" fmla="*/ 159067 h 336550"/>
                  <a:gd name="connsiteX322" fmla="*/ 253841 w 338138"/>
                  <a:gd name="connsiteY322" fmla="*/ 161698 h 336550"/>
                  <a:gd name="connsiteX323" fmla="*/ 232715 w 338138"/>
                  <a:gd name="connsiteY323" fmla="*/ 190636 h 336550"/>
                  <a:gd name="connsiteX324" fmla="*/ 234035 w 338138"/>
                  <a:gd name="connsiteY324" fmla="*/ 191951 h 336550"/>
                  <a:gd name="connsiteX325" fmla="*/ 228754 w 338138"/>
                  <a:gd name="connsiteY325" fmla="*/ 212997 h 336550"/>
                  <a:gd name="connsiteX326" fmla="*/ 227433 w 338138"/>
                  <a:gd name="connsiteY326" fmla="*/ 215628 h 336550"/>
                  <a:gd name="connsiteX327" fmla="*/ 218191 w 338138"/>
                  <a:gd name="connsiteY327" fmla="*/ 235358 h 336550"/>
                  <a:gd name="connsiteX328" fmla="*/ 212909 w 338138"/>
                  <a:gd name="connsiteY328" fmla="*/ 239304 h 336550"/>
                  <a:gd name="connsiteX329" fmla="*/ 211589 w 338138"/>
                  <a:gd name="connsiteY329" fmla="*/ 241935 h 336550"/>
                  <a:gd name="connsiteX330" fmla="*/ 210268 w 338138"/>
                  <a:gd name="connsiteY330" fmla="*/ 245881 h 336550"/>
                  <a:gd name="connsiteX331" fmla="*/ 207628 w 338138"/>
                  <a:gd name="connsiteY331" fmla="*/ 248512 h 336550"/>
                  <a:gd name="connsiteX332" fmla="*/ 203667 w 338138"/>
                  <a:gd name="connsiteY332" fmla="*/ 253773 h 336550"/>
                  <a:gd name="connsiteX333" fmla="*/ 191783 w 338138"/>
                  <a:gd name="connsiteY333" fmla="*/ 259034 h 336550"/>
                  <a:gd name="connsiteX334" fmla="*/ 185181 w 338138"/>
                  <a:gd name="connsiteY334" fmla="*/ 259034 h 336550"/>
                  <a:gd name="connsiteX335" fmla="*/ 183861 w 338138"/>
                  <a:gd name="connsiteY335" fmla="*/ 260350 h 336550"/>
                  <a:gd name="connsiteX336" fmla="*/ 183861 w 338138"/>
                  <a:gd name="connsiteY336" fmla="*/ 261665 h 336550"/>
                  <a:gd name="connsiteX337" fmla="*/ 181220 w 338138"/>
                  <a:gd name="connsiteY337" fmla="*/ 261665 h 336550"/>
                  <a:gd name="connsiteX338" fmla="*/ 178579 w 338138"/>
                  <a:gd name="connsiteY338" fmla="*/ 260350 h 336550"/>
                  <a:gd name="connsiteX339" fmla="*/ 177259 w 338138"/>
                  <a:gd name="connsiteY339" fmla="*/ 259034 h 336550"/>
                  <a:gd name="connsiteX340" fmla="*/ 175938 w 338138"/>
                  <a:gd name="connsiteY340" fmla="*/ 257719 h 336550"/>
                  <a:gd name="connsiteX341" fmla="*/ 175938 w 338138"/>
                  <a:gd name="connsiteY341" fmla="*/ 256404 h 336550"/>
                  <a:gd name="connsiteX342" fmla="*/ 175938 w 338138"/>
                  <a:gd name="connsiteY342" fmla="*/ 255088 h 336550"/>
                  <a:gd name="connsiteX343" fmla="*/ 175938 w 338138"/>
                  <a:gd name="connsiteY343" fmla="*/ 253773 h 336550"/>
                  <a:gd name="connsiteX344" fmla="*/ 174618 w 338138"/>
                  <a:gd name="connsiteY344" fmla="*/ 251142 h 336550"/>
                  <a:gd name="connsiteX345" fmla="*/ 173298 w 338138"/>
                  <a:gd name="connsiteY345" fmla="*/ 248512 h 336550"/>
                  <a:gd name="connsiteX346" fmla="*/ 171977 w 338138"/>
                  <a:gd name="connsiteY346" fmla="*/ 245881 h 336550"/>
                  <a:gd name="connsiteX347" fmla="*/ 170657 w 338138"/>
                  <a:gd name="connsiteY347" fmla="*/ 245881 h 336550"/>
                  <a:gd name="connsiteX348" fmla="*/ 170657 w 338138"/>
                  <a:gd name="connsiteY348" fmla="*/ 244565 h 336550"/>
                  <a:gd name="connsiteX349" fmla="*/ 169336 w 338138"/>
                  <a:gd name="connsiteY349" fmla="*/ 243250 h 336550"/>
                  <a:gd name="connsiteX350" fmla="*/ 169336 w 338138"/>
                  <a:gd name="connsiteY350" fmla="*/ 241935 h 336550"/>
                  <a:gd name="connsiteX351" fmla="*/ 160094 w 338138"/>
                  <a:gd name="connsiteY351" fmla="*/ 219574 h 336550"/>
                  <a:gd name="connsiteX352" fmla="*/ 164055 w 338138"/>
                  <a:gd name="connsiteY352" fmla="*/ 205105 h 336550"/>
                  <a:gd name="connsiteX353" fmla="*/ 165375 w 338138"/>
                  <a:gd name="connsiteY353" fmla="*/ 202474 h 336550"/>
                  <a:gd name="connsiteX354" fmla="*/ 165375 w 338138"/>
                  <a:gd name="connsiteY354" fmla="*/ 198528 h 336550"/>
                  <a:gd name="connsiteX355" fmla="*/ 164055 w 338138"/>
                  <a:gd name="connsiteY355" fmla="*/ 194582 h 336550"/>
                  <a:gd name="connsiteX356" fmla="*/ 160094 w 338138"/>
                  <a:gd name="connsiteY356" fmla="*/ 185374 h 336550"/>
                  <a:gd name="connsiteX357" fmla="*/ 157453 w 338138"/>
                  <a:gd name="connsiteY357" fmla="*/ 182744 h 336550"/>
                  <a:gd name="connsiteX358" fmla="*/ 156133 w 338138"/>
                  <a:gd name="connsiteY358" fmla="*/ 180113 h 336550"/>
                  <a:gd name="connsiteX359" fmla="*/ 152172 w 338138"/>
                  <a:gd name="connsiteY359" fmla="*/ 164329 h 336550"/>
                  <a:gd name="connsiteX360" fmla="*/ 148210 w 338138"/>
                  <a:gd name="connsiteY360" fmla="*/ 160383 h 336550"/>
                  <a:gd name="connsiteX361" fmla="*/ 144249 w 338138"/>
                  <a:gd name="connsiteY361" fmla="*/ 160383 h 336550"/>
                  <a:gd name="connsiteX362" fmla="*/ 142929 w 338138"/>
                  <a:gd name="connsiteY362" fmla="*/ 159067 h 336550"/>
                  <a:gd name="connsiteX363" fmla="*/ 141609 w 338138"/>
                  <a:gd name="connsiteY363" fmla="*/ 157752 h 336550"/>
                  <a:gd name="connsiteX364" fmla="*/ 141609 w 338138"/>
                  <a:gd name="connsiteY364" fmla="*/ 156437 h 336550"/>
                  <a:gd name="connsiteX365" fmla="*/ 136327 w 338138"/>
                  <a:gd name="connsiteY365" fmla="*/ 155121 h 336550"/>
                  <a:gd name="connsiteX366" fmla="*/ 133686 w 338138"/>
                  <a:gd name="connsiteY366" fmla="*/ 156437 h 336550"/>
                  <a:gd name="connsiteX367" fmla="*/ 131046 w 338138"/>
                  <a:gd name="connsiteY367" fmla="*/ 156437 h 336550"/>
                  <a:gd name="connsiteX368" fmla="*/ 92755 w 338138"/>
                  <a:gd name="connsiteY368" fmla="*/ 145914 h 336550"/>
                  <a:gd name="connsiteX369" fmla="*/ 91434 w 338138"/>
                  <a:gd name="connsiteY369" fmla="*/ 143283 h 336550"/>
                  <a:gd name="connsiteX370" fmla="*/ 88794 w 338138"/>
                  <a:gd name="connsiteY370" fmla="*/ 140652 h 336550"/>
                  <a:gd name="connsiteX371" fmla="*/ 88794 w 338138"/>
                  <a:gd name="connsiteY371" fmla="*/ 139337 h 336550"/>
                  <a:gd name="connsiteX372" fmla="*/ 87473 w 338138"/>
                  <a:gd name="connsiteY372" fmla="*/ 139337 h 336550"/>
                  <a:gd name="connsiteX373" fmla="*/ 88794 w 338138"/>
                  <a:gd name="connsiteY373" fmla="*/ 136706 h 336550"/>
                  <a:gd name="connsiteX374" fmla="*/ 88794 w 338138"/>
                  <a:gd name="connsiteY374" fmla="*/ 134075 h 336550"/>
                  <a:gd name="connsiteX375" fmla="*/ 88794 w 338138"/>
                  <a:gd name="connsiteY375" fmla="*/ 132760 h 336550"/>
                  <a:gd name="connsiteX376" fmla="*/ 88794 w 338138"/>
                  <a:gd name="connsiteY376" fmla="*/ 131445 h 336550"/>
                  <a:gd name="connsiteX377" fmla="*/ 101997 w 338138"/>
                  <a:gd name="connsiteY377" fmla="*/ 103822 h 336550"/>
                  <a:gd name="connsiteX378" fmla="*/ 105958 w 338138"/>
                  <a:gd name="connsiteY378" fmla="*/ 101192 h 336550"/>
                  <a:gd name="connsiteX379" fmla="*/ 113881 w 338138"/>
                  <a:gd name="connsiteY379" fmla="*/ 95930 h 336550"/>
                  <a:gd name="connsiteX380" fmla="*/ 115201 w 338138"/>
                  <a:gd name="connsiteY380" fmla="*/ 93299 h 336550"/>
                  <a:gd name="connsiteX381" fmla="*/ 125764 w 338138"/>
                  <a:gd name="connsiteY381" fmla="*/ 84092 h 336550"/>
                  <a:gd name="connsiteX382" fmla="*/ 144249 w 338138"/>
                  <a:gd name="connsiteY382" fmla="*/ 81461 h 336550"/>
                  <a:gd name="connsiteX383" fmla="*/ 148210 w 338138"/>
                  <a:gd name="connsiteY383" fmla="*/ 81461 h 336550"/>
                  <a:gd name="connsiteX384" fmla="*/ 161414 w 338138"/>
                  <a:gd name="connsiteY384" fmla="*/ 82777 h 336550"/>
                  <a:gd name="connsiteX385" fmla="*/ 168016 w 338138"/>
                  <a:gd name="connsiteY385" fmla="*/ 91984 h 336550"/>
                  <a:gd name="connsiteX386" fmla="*/ 170657 w 338138"/>
                  <a:gd name="connsiteY386" fmla="*/ 91984 h 336550"/>
                  <a:gd name="connsiteX387" fmla="*/ 174618 w 338138"/>
                  <a:gd name="connsiteY387" fmla="*/ 93299 h 336550"/>
                  <a:gd name="connsiteX388" fmla="*/ 175938 w 338138"/>
                  <a:gd name="connsiteY388" fmla="*/ 94615 h 336550"/>
                  <a:gd name="connsiteX389" fmla="*/ 179899 w 338138"/>
                  <a:gd name="connsiteY389" fmla="*/ 95930 h 336550"/>
                  <a:gd name="connsiteX390" fmla="*/ 179899 w 338138"/>
                  <a:gd name="connsiteY390" fmla="*/ 94615 h 336550"/>
                  <a:gd name="connsiteX391" fmla="*/ 179899 w 338138"/>
                  <a:gd name="connsiteY391" fmla="*/ 91984 h 336550"/>
                  <a:gd name="connsiteX392" fmla="*/ 181220 w 338138"/>
                  <a:gd name="connsiteY392" fmla="*/ 90669 h 336550"/>
                  <a:gd name="connsiteX393" fmla="*/ 183861 w 338138"/>
                  <a:gd name="connsiteY393" fmla="*/ 90669 h 336550"/>
                  <a:gd name="connsiteX394" fmla="*/ 186501 w 338138"/>
                  <a:gd name="connsiteY394" fmla="*/ 90669 h 336550"/>
                  <a:gd name="connsiteX395" fmla="*/ 198385 w 338138"/>
                  <a:gd name="connsiteY395" fmla="*/ 94615 h 336550"/>
                  <a:gd name="connsiteX396" fmla="*/ 211589 w 338138"/>
                  <a:gd name="connsiteY396" fmla="*/ 84092 h 336550"/>
                  <a:gd name="connsiteX397" fmla="*/ 189142 w 338138"/>
                  <a:gd name="connsiteY397" fmla="*/ 74884 h 336550"/>
                  <a:gd name="connsiteX398" fmla="*/ 187822 w 338138"/>
                  <a:gd name="connsiteY398" fmla="*/ 76200 h 336550"/>
                  <a:gd name="connsiteX399" fmla="*/ 187822 w 338138"/>
                  <a:gd name="connsiteY399" fmla="*/ 78830 h 336550"/>
                  <a:gd name="connsiteX400" fmla="*/ 186501 w 338138"/>
                  <a:gd name="connsiteY400" fmla="*/ 82777 h 336550"/>
                  <a:gd name="connsiteX401" fmla="*/ 183861 w 338138"/>
                  <a:gd name="connsiteY401" fmla="*/ 81461 h 336550"/>
                  <a:gd name="connsiteX402" fmla="*/ 165375 w 338138"/>
                  <a:gd name="connsiteY402" fmla="*/ 65677 h 336550"/>
                  <a:gd name="connsiteX403" fmla="*/ 178579 w 338138"/>
                  <a:gd name="connsiteY403" fmla="*/ 81461 h 336550"/>
                  <a:gd name="connsiteX404" fmla="*/ 173298 w 338138"/>
                  <a:gd name="connsiteY404" fmla="*/ 82777 h 336550"/>
                  <a:gd name="connsiteX405" fmla="*/ 158773 w 338138"/>
                  <a:gd name="connsiteY405" fmla="*/ 68308 h 336550"/>
                  <a:gd name="connsiteX406" fmla="*/ 156133 w 338138"/>
                  <a:gd name="connsiteY406" fmla="*/ 68308 h 336550"/>
                  <a:gd name="connsiteX407" fmla="*/ 152172 w 338138"/>
                  <a:gd name="connsiteY407" fmla="*/ 69623 h 336550"/>
                  <a:gd name="connsiteX408" fmla="*/ 148210 w 338138"/>
                  <a:gd name="connsiteY408" fmla="*/ 70938 h 336550"/>
                  <a:gd name="connsiteX409" fmla="*/ 145570 w 338138"/>
                  <a:gd name="connsiteY409" fmla="*/ 73569 h 336550"/>
                  <a:gd name="connsiteX410" fmla="*/ 142929 w 338138"/>
                  <a:gd name="connsiteY410" fmla="*/ 74884 h 336550"/>
                  <a:gd name="connsiteX411" fmla="*/ 137647 w 338138"/>
                  <a:gd name="connsiteY411" fmla="*/ 78830 h 336550"/>
                  <a:gd name="connsiteX412" fmla="*/ 119162 w 338138"/>
                  <a:gd name="connsiteY412" fmla="*/ 78830 h 336550"/>
                  <a:gd name="connsiteX413" fmla="*/ 119162 w 338138"/>
                  <a:gd name="connsiteY413" fmla="*/ 73569 h 336550"/>
                  <a:gd name="connsiteX414" fmla="*/ 138968 w 338138"/>
                  <a:gd name="connsiteY414" fmla="*/ 66992 h 336550"/>
                  <a:gd name="connsiteX415" fmla="*/ 138968 w 338138"/>
                  <a:gd name="connsiteY415" fmla="*/ 60415 h 336550"/>
                  <a:gd name="connsiteX416" fmla="*/ 142929 w 338138"/>
                  <a:gd name="connsiteY416" fmla="*/ 60415 h 336550"/>
                  <a:gd name="connsiteX417" fmla="*/ 158773 w 338138"/>
                  <a:gd name="connsiteY417" fmla="*/ 52523 h 336550"/>
                  <a:gd name="connsiteX418" fmla="*/ 161414 w 338138"/>
                  <a:gd name="connsiteY418" fmla="*/ 52523 h 336550"/>
                  <a:gd name="connsiteX419" fmla="*/ 164055 w 338138"/>
                  <a:gd name="connsiteY419" fmla="*/ 47262 h 336550"/>
                  <a:gd name="connsiteX420" fmla="*/ 164055 w 338138"/>
                  <a:gd name="connsiteY420" fmla="*/ 49893 h 336550"/>
                  <a:gd name="connsiteX421" fmla="*/ 165375 w 338138"/>
                  <a:gd name="connsiteY421" fmla="*/ 51208 h 336550"/>
                  <a:gd name="connsiteX422" fmla="*/ 164055 w 338138"/>
                  <a:gd name="connsiteY422" fmla="*/ 51208 h 336550"/>
                  <a:gd name="connsiteX423" fmla="*/ 177259 w 338138"/>
                  <a:gd name="connsiteY423" fmla="*/ 45947 h 336550"/>
                  <a:gd name="connsiteX424" fmla="*/ 178579 w 338138"/>
                  <a:gd name="connsiteY424" fmla="*/ 47262 h 336550"/>
                  <a:gd name="connsiteX425" fmla="*/ 179899 w 338138"/>
                  <a:gd name="connsiteY425" fmla="*/ 43316 h 336550"/>
                  <a:gd name="connsiteX426" fmla="*/ 183861 w 338138"/>
                  <a:gd name="connsiteY426" fmla="*/ 42000 h 336550"/>
                  <a:gd name="connsiteX427" fmla="*/ 185181 w 338138"/>
                  <a:gd name="connsiteY427" fmla="*/ 40685 h 336550"/>
                  <a:gd name="connsiteX428" fmla="*/ 181220 w 338138"/>
                  <a:gd name="connsiteY428" fmla="*/ 42000 h 336550"/>
                  <a:gd name="connsiteX429" fmla="*/ 177259 w 338138"/>
                  <a:gd name="connsiteY429" fmla="*/ 43316 h 336550"/>
                  <a:gd name="connsiteX430" fmla="*/ 178579 w 338138"/>
                  <a:gd name="connsiteY430" fmla="*/ 39370 h 336550"/>
                  <a:gd name="connsiteX431" fmla="*/ 174618 w 338138"/>
                  <a:gd name="connsiteY431" fmla="*/ 40685 h 336550"/>
                  <a:gd name="connsiteX432" fmla="*/ 171977 w 338138"/>
                  <a:gd name="connsiteY432" fmla="*/ 43316 h 336550"/>
                  <a:gd name="connsiteX433" fmla="*/ 168016 w 338138"/>
                  <a:gd name="connsiteY433" fmla="*/ 51208 h 336550"/>
                  <a:gd name="connsiteX434" fmla="*/ 165375 w 338138"/>
                  <a:gd name="connsiteY434" fmla="*/ 48577 h 336550"/>
                  <a:gd name="connsiteX435" fmla="*/ 164055 w 338138"/>
                  <a:gd name="connsiteY435" fmla="*/ 47262 h 336550"/>
                  <a:gd name="connsiteX436" fmla="*/ 160094 w 338138"/>
                  <a:gd name="connsiteY436" fmla="*/ 45947 h 336550"/>
                  <a:gd name="connsiteX437" fmla="*/ 165375 w 338138"/>
                  <a:gd name="connsiteY437" fmla="*/ 40685 h 336550"/>
                  <a:gd name="connsiteX438" fmla="*/ 168016 w 338138"/>
                  <a:gd name="connsiteY438" fmla="*/ 39370 h 336550"/>
                  <a:gd name="connsiteX439" fmla="*/ 170657 w 338138"/>
                  <a:gd name="connsiteY439" fmla="*/ 38054 h 336550"/>
                  <a:gd name="connsiteX440" fmla="*/ 187822 w 338138"/>
                  <a:gd name="connsiteY440" fmla="*/ 35424 h 336550"/>
                  <a:gd name="connsiteX441" fmla="*/ 183861 w 338138"/>
                  <a:gd name="connsiteY441" fmla="*/ 36739 h 336550"/>
                  <a:gd name="connsiteX442" fmla="*/ 187822 w 338138"/>
                  <a:gd name="connsiteY442" fmla="*/ 36739 h 336550"/>
                  <a:gd name="connsiteX443" fmla="*/ 190463 w 338138"/>
                  <a:gd name="connsiteY443" fmla="*/ 34108 h 336550"/>
                  <a:gd name="connsiteX444" fmla="*/ 187822 w 338138"/>
                  <a:gd name="connsiteY444" fmla="*/ 34108 h 336550"/>
                  <a:gd name="connsiteX445" fmla="*/ 190463 w 338138"/>
                  <a:gd name="connsiteY445" fmla="*/ 32793 h 336550"/>
                  <a:gd name="connsiteX446" fmla="*/ 187822 w 338138"/>
                  <a:gd name="connsiteY446" fmla="*/ 32793 h 336550"/>
                  <a:gd name="connsiteX447" fmla="*/ 189915 w 338138"/>
                  <a:gd name="connsiteY447" fmla="*/ 31750 h 336550"/>
                  <a:gd name="connsiteX448" fmla="*/ 190463 w 338138"/>
                  <a:gd name="connsiteY448" fmla="*/ 31477 h 336550"/>
                  <a:gd name="connsiteX449" fmla="*/ 169336 w 338138"/>
                  <a:gd name="connsiteY449" fmla="*/ 30162 h 336550"/>
                  <a:gd name="connsiteX450" fmla="*/ 169069 w 338138"/>
                  <a:gd name="connsiteY450" fmla="*/ 0 h 336550"/>
                  <a:gd name="connsiteX451" fmla="*/ 338138 w 338138"/>
                  <a:gd name="connsiteY451" fmla="*/ 168275 h 336550"/>
                  <a:gd name="connsiteX452" fmla="*/ 169069 w 338138"/>
                  <a:gd name="connsiteY452" fmla="*/ 336550 h 336550"/>
                  <a:gd name="connsiteX453" fmla="*/ 0 w 338138"/>
                  <a:gd name="connsiteY453" fmla="*/ 168275 h 336550"/>
                  <a:gd name="connsiteX454" fmla="*/ 169069 w 338138"/>
                  <a:gd name="connsiteY45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Lst>
                <a:rect l="l" t="t" r="r" b="b"/>
                <a:pathLst>
                  <a:path w="338138" h="336550">
                    <a:moveTo>
                      <a:pt x="256117" y="200025"/>
                    </a:moveTo>
                    <a:cubicBezTo>
                      <a:pt x="256117" y="200025"/>
                      <a:pt x="256117" y="200025"/>
                      <a:pt x="257440" y="201324"/>
                    </a:cubicBezTo>
                    <a:cubicBezTo>
                      <a:pt x="257440" y="201324"/>
                      <a:pt x="257440" y="201324"/>
                      <a:pt x="258763" y="202623"/>
                    </a:cubicBezTo>
                    <a:cubicBezTo>
                      <a:pt x="258763" y="203922"/>
                      <a:pt x="258763" y="203922"/>
                      <a:pt x="258763" y="203922"/>
                    </a:cubicBezTo>
                    <a:lnTo>
                      <a:pt x="258763" y="205221"/>
                    </a:lnTo>
                    <a:cubicBezTo>
                      <a:pt x="258763" y="205221"/>
                      <a:pt x="258763" y="205221"/>
                      <a:pt x="258763" y="206520"/>
                    </a:cubicBezTo>
                    <a:cubicBezTo>
                      <a:pt x="258763" y="206520"/>
                      <a:pt x="258763" y="206520"/>
                      <a:pt x="257440" y="207819"/>
                    </a:cubicBezTo>
                    <a:cubicBezTo>
                      <a:pt x="257440" y="207819"/>
                      <a:pt x="257440" y="207819"/>
                      <a:pt x="254794" y="216911"/>
                    </a:cubicBezTo>
                    <a:cubicBezTo>
                      <a:pt x="254794" y="216911"/>
                      <a:pt x="254794" y="216911"/>
                      <a:pt x="246857" y="233796"/>
                    </a:cubicBezTo>
                    <a:cubicBezTo>
                      <a:pt x="246857" y="233796"/>
                      <a:pt x="246857" y="233796"/>
                      <a:pt x="245534" y="240290"/>
                    </a:cubicBezTo>
                    <a:cubicBezTo>
                      <a:pt x="245534" y="240290"/>
                      <a:pt x="245534" y="240290"/>
                      <a:pt x="241565" y="242888"/>
                    </a:cubicBezTo>
                    <a:cubicBezTo>
                      <a:pt x="241565" y="242888"/>
                      <a:pt x="241565" y="242888"/>
                      <a:pt x="237596" y="241589"/>
                    </a:cubicBezTo>
                    <a:cubicBezTo>
                      <a:pt x="237596" y="241589"/>
                      <a:pt x="237596" y="241589"/>
                      <a:pt x="236273" y="238992"/>
                    </a:cubicBezTo>
                    <a:cubicBezTo>
                      <a:pt x="236273" y="238992"/>
                      <a:pt x="236273" y="238992"/>
                      <a:pt x="234950" y="237693"/>
                    </a:cubicBezTo>
                    <a:cubicBezTo>
                      <a:pt x="234950" y="237693"/>
                      <a:pt x="234950" y="237693"/>
                      <a:pt x="236273" y="235095"/>
                    </a:cubicBezTo>
                    <a:cubicBezTo>
                      <a:pt x="236273" y="235095"/>
                      <a:pt x="236273" y="235095"/>
                      <a:pt x="236273" y="233796"/>
                    </a:cubicBezTo>
                    <a:cubicBezTo>
                      <a:pt x="236273" y="233796"/>
                      <a:pt x="236273" y="233796"/>
                      <a:pt x="238919" y="226003"/>
                    </a:cubicBezTo>
                    <a:cubicBezTo>
                      <a:pt x="238919" y="226003"/>
                      <a:pt x="238919" y="226003"/>
                      <a:pt x="238919" y="218210"/>
                    </a:cubicBezTo>
                    <a:cubicBezTo>
                      <a:pt x="238919" y="218210"/>
                      <a:pt x="238919" y="218210"/>
                      <a:pt x="238919" y="216911"/>
                    </a:cubicBezTo>
                    <a:cubicBezTo>
                      <a:pt x="238919" y="216911"/>
                      <a:pt x="238919" y="216911"/>
                      <a:pt x="240242" y="215612"/>
                    </a:cubicBezTo>
                    <a:cubicBezTo>
                      <a:pt x="240242" y="215612"/>
                      <a:pt x="240242" y="215612"/>
                      <a:pt x="240242" y="214313"/>
                    </a:cubicBezTo>
                    <a:cubicBezTo>
                      <a:pt x="240242" y="214313"/>
                      <a:pt x="240242" y="214313"/>
                      <a:pt x="246857" y="210416"/>
                    </a:cubicBezTo>
                    <a:cubicBezTo>
                      <a:pt x="246857" y="210416"/>
                      <a:pt x="246857" y="210416"/>
                      <a:pt x="253471" y="202623"/>
                    </a:cubicBezTo>
                    <a:cubicBezTo>
                      <a:pt x="253471" y="202623"/>
                      <a:pt x="253471" y="202623"/>
                      <a:pt x="253471" y="201324"/>
                    </a:cubicBezTo>
                    <a:cubicBezTo>
                      <a:pt x="253471" y="201324"/>
                      <a:pt x="253471" y="201324"/>
                      <a:pt x="256117" y="200025"/>
                    </a:cubicBezTo>
                    <a:close/>
                    <a:moveTo>
                      <a:pt x="300038" y="171450"/>
                    </a:moveTo>
                    <a:lnTo>
                      <a:pt x="301625" y="171450"/>
                    </a:lnTo>
                    <a:lnTo>
                      <a:pt x="298450" y="176213"/>
                    </a:lnTo>
                    <a:lnTo>
                      <a:pt x="296863" y="177800"/>
                    </a:lnTo>
                    <a:lnTo>
                      <a:pt x="295275" y="177800"/>
                    </a:lnTo>
                    <a:lnTo>
                      <a:pt x="295275" y="176213"/>
                    </a:lnTo>
                    <a:lnTo>
                      <a:pt x="296863" y="174625"/>
                    </a:lnTo>
                    <a:lnTo>
                      <a:pt x="298450" y="173038"/>
                    </a:lnTo>
                    <a:close/>
                    <a:moveTo>
                      <a:pt x="293688" y="171450"/>
                    </a:moveTo>
                    <a:lnTo>
                      <a:pt x="296863" y="171450"/>
                    </a:lnTo>
                    <a:lnTo>
                      <a:pt x="293688" y="174625"/>
                    </a:lnTo>
                    <a:lnTo>
                      <a:pt x="292100" y="174625"/>
                    </a:lnTo>
                    <a:lnTo>
                      <a:pt x="292100" y="173038"/>
                    </a:lnTo>
                    <a:close/>
                    <a:moveTo>
                      <a:pt x="303946" y="169998"/>
                    </a:moveTo>
                    <a:lnTo>
                      <a:pt x="303457" y="173083"/>
                    </a:lnTo>
                    <a:lnTo>
                      <a:pt x="303213" y="174625"/>
                    </a:lnTo>
                    <a:cubicBezTo>
                      <a:pt x="303213" y="174625"/>
                      <a:pt x="303213" y="174625"/>
                      <a:pt x="303213" y="173288"/>
                    </a:cubicBezTo>
                    <a:cubicBezTo>
                      <a:pt x="303213" y="173288"/>
                      <a:pt x="303213" y="173288"/>
                      <a:pt x="303213" y="171952"/>
                    </a:cubicBezTo>
                    <a:cubicBezTo>
                      <a:pt x="303213" y="171952"/>
                      <a:pt x="303213" y="171952"/>
                      <a:pt x="303213" y="170615"/>
                    </a:cubicBezTo>
                    <a:close/>
                    <a:moveTo>
                      <a:pt x="288926" y="169862"/>
                    </a:moveTo>
                    <a:cubicBezTo>
                      <a:pt x="288926" y="169862"/>
                      <a:pt x="288926" y="169862"/>
                      <a:pt x="290513" y="169862"/>
                    </a:cubicBezTo>
                    <a:cubicBezTo>
                      <a:pt x="290513" y="169862"/>
                      <a:pt x="290513" y="169862"/>
                      <a:pt x="293688" y="169862"/>
                    </a:cubicBezTo>
                    <a:cubicBezTo>
                      <a:pt x="293688" y="169862"/>
                      <a:pt x="293688" y="169862"/>
                      <a:pt x="293688" y="170656"/>
                    </a:cubicBezTo>
                    <a:cubicBezTo>
                      <a:pt x="293688" y="170656"/>
                      <a:pt x="293688" y="170656"/>
                      <a:pt x="292101" y="171450"/>
                    </a:cubicBezTo>
                    <a:cubicBezTo>
                      <a:pt x="292101" y="171450"/>
                      <a:pt x="292101" y="171450"/>
                      <a:pt x="290513" y="171450"/>
                    </a:cubicBezTo>
                    <a:cubicBezTo>
                      <a:pt x="290513" y="171450"/>
                      <a:pt x="290513" y="171450"/>
                      <a:pt x="288926" y="171450"/>
                    </a:cubicBezTo>
                    <a:cubicBezTo>
                      <a:pt x="288926" y="171450"/>
                      <a:pt x="288926" y="171450"/>
                      <a:pt x="287338" y="170656"/>
                    </a:cubicBezTo>
                    <a:cubicBezTo>
                      <a:pt x="287338" y="170656"/>
                      <a:pt x="287338" y="170656"/>
                      <a:pt x="288926" y="169862"/>
                    </a:cubicBezTo>
                    <a:close/>
                    <a:moveTo>
                      <a:pt x="304800" y="164600"/>
                    </a:moveTo>
                    <a:lnTo>
                      <a:pt x="304800" y="165267"/>
                    </a:lnTo>
                    <a:cubicBezTo>
                      <a:pt x="304800" y="166604"/>
                      <a:pt x="304800" y="166604"/>
                      <a:pt x="304800" y="166604"/>
                    </a:cubicBezTo>
                    <a:cubicBezTo>
                      <a:pt x="304800" y="167941"/>
                      <a:pt x="304800" y="167941"/>
                      <a:pt x="304800" y="167941"/>
                    </a:cubicBezTo>
                    <a:cubicBezTo>
                      <a:pt x="304800" y="169278"/>
                      <a:pt x="304800" y="169278"/>
                      <a:pt x="304800" y="169278"/>
                    </a:cubicBezTo>
                    <a:lnTo>
                      <a:pt x="303946" y="169998"/>
                    </a:lnTo>
                    <a:close/>
                    <a:moveTo>
                      <a:pt x="301626" y="149225"/>
                    </a:moveTo>
                    <a:lnTo>
                      <a:pt x="303213" y="149225"/>
                    </a:lnTo>
                    <a:cubicBezTo>
                      <a:pt x="303213" y="149225"/>
                      <a:pt x="303213" y="149225"/>
                      <a:pt x="304800" y="150562"/>
                    </a:cubicBezTo>
                    <a:cubicBezTo>
                      <a:pt x="304800" y="150562"/>
                      <a:pt x="304800" y="150562"/>
                      <a:pt x="304800" y="151899"/>
                    </a:cubicBezTo>
                    <a:cubicBezTo>
                      <a:pt x="304800" y="151899"/>
                      <a:pt x="304800" y="151899"/>
                      <a:pt x="304800" y="154573"/>
                    </a:cubicBezTo>
                    <a:lnTo>
                      <a:pt x="305656" y="153133"/>
                    </a:lnTo>
                    <a:lnTo>
                      <a:pt x="306128" y="156215"/>
                    </a:lnTo>
                    <a:lnTo>
                      <a:pt x="304800" y="164600"/>
                    </a:lnTo>
                    <a:lnTo>
                      <a:pt x="304800" y="162594"/>
                    </a:lnTo>
                    <a:cubicBezTo>
                      <a:pt x="304800" y="162594"/>
                      <a:pt x="304800" y="162594"/>
                      <a:pt x="304800" y="161257"/>
                    </a:cubicBezTo>
                    <a:cubicBezTo>
                      <a:pt x="304800" y="161257"/>
                      <a:pt x="304800" y="161257"/>
                      <a:pt x="304800" y="159920"/>
                    </a:cubicBezTo>
                    <a:cubicBezTo>
                      <a:pt x="304800" y="159920"/>
                      <a:pt x="304800" y="159920"/>
                      <a:pt x="304800" y="158583"/>
                    </a:cubicBezTo>
                    <a:cubicBezTo>
                      <a:pt x="304800" y="158583"/>
                      <a:pt x="304800" y="158583"/>
                      <a:pt x="303213" y="158583"/>
                    </a:cubicBezTo>
                    <a:cubicBezTo>
                      <a:pt x="303213" y="158583"/>
                      <a:pt x="303213" y="158583"/>
                      <a:pt x="303213" y="157246"/>
                    </a:cubicBezTo>
                    <a:cubicBezTo>
                      <a:pt x="303213" y="157246"/>
                      <a:pt x="303213" y="157246"/>
                      <a:pt x="303213" y="155909"/>
                    </a:cubicBezTo>
                    <a:cubicBezTo>
                      <a:pt x="303213" y="155909"/>
                      <a:pt x="303213" y="155909"/>
                      <a:pt x="303213" y="154573"/>
                    </a:cubicBezTo>
                    <a:cubicBezTo>
                      <a:pt x="303213" y="154573"/>
                      <a:pt x="303213" y="154573"/>
                      <a:pt x="301625" y="154573"/>
                    </a:cubicBezTo>
                    <a:cubicBezTo>
                      <a:pt x="301625" y="154573"/>
                      <a:pt x="301625" y="154573"/>
                      <a:pt x="301625" y="153236"/>
                    </a:cubicBezTo>
                    <a:cubicBezTo>
                      <a:pt x="301625" y="153236"/>
                      <a:pt x="301625" y="153236"/>
                      <a:pt x="301625" y="151899"/>
                    </a:cubicBezTo>
                    <a:lnTo>
                      <a:pt x="301625" y="150812"/>
                    </a:lnTo>
                    <a:lnTo>
                      <a:pt x="301626" y="150813"/>
                    </a:lnTo>
                    <a:lnTo>
                      <a:pt x="301626" y="149226"/>
                    </a:lnTo>
                    <a:close/>
                    <a:moveTo>
                      <a:pt x="298450" y="147637"/>
                    </a:moveTo>
                    <a:cubicBezTo>
                      <a:pt x="298450" y="147637"/>
                      <a:pt x="298450" y="147637"/>
                      <a:pt x="298450" y="148907"/>
                    </a:cubicBezTo>
                    <a:cubicBezTo>
                      <a:pt x="298450" y="148907"/>
                      <a:pt x="298450" y="148907"/>
                      <a:pt x="298450" y="150177"/>
                    </a:cubicBezTo>
                    <a:cubicBezTo>
                      <a:pt x="298450" y="150177"/>
                      <a:pt x="298450" y="150177"/>
                      <a:pt x="297180" y="150177"/>
                    </a:cubicBezTo>
                    <a:cubicBezTo>
                      <a:pt x="297180" y="150177"/>
                      <a:pt x="297180" y="150177"/>
                      <a:pt x="295910" y="150177"/>
                    </a:cubicBezTo>
                    <a:lnTo>
                      <a:pt x="294640" y="150177"/>
                    </a:lnTo>
                    <a:cubicBezTo>
                      <a:pt x="294640" y="150177"/>
                      <a:pt x="294640" y="150177"/>
                      <a:pt x="294640" y="152717"/>
                    </a:cubicBezTo>
                    <a:cubicBezTo>
                      <a:pt x="294640" y="152717"/>
                      <a:pt x="294640" y="152717"/>
                      <a:pt x="294640" y="153987"/>
                    </a:cubicBezTo>
                    <a:cubicBezTo>
                      <a:pt x="294640" y="153987"/>
                      <a:pt x="294640" y="153987"/>
                      <a:pt x="295910" y="155257"/>
                    </a:cubicBezTo>
                    <a:cubicBezTo>
                      <a:pt x="295910" y="155257"/>
                      <a:pt x="295910" y="155257"/>
                      <a:pt x="295910" y="153987"/>
                    </a:cubicBezTo>
                    <a:cubicBezTo>
                      <a:pt x="295910" y="153987"/>
                      <a:pt x="295910" y="153987"/>
                      <a:pt x="297180" y="152717"/>
                    </a:cubicBezTo>
                    <a:cubicBezTo>
                      <a:pt x="297180" y="152717"/>
                      <a:pt x="297180" y="152717"/>
                      <a:pt x="297180" y="153987"/>
                    </a:cubicBezTo>
                    <a:cubicBezTo>
                      <a:pt x="297180" y="153987"/>
                      <a:pt x="297180" y="153987"/>
                      <a:pt x="295910" y="156527"/>
                    </a:cubicBezTo>
                    <a:cubicBezTo>
                      <a:pt x="295910" y="156527"/>
                      <a:pt x="295910" y="156527"/>
                      <a:pt x="295910" y="157797"/>
                    </a:cubicBezTo>
                    <a:cubicBezTo>
                      <a:pt x="295910" y="157797"/>
                      <a:pt x="295910" y="157797"/>
                      <a:pt x="297180" y="160337"/>
                    </a:cubicBezTo>
                    <a:cubicBezTo>
                      <a:pt x="297180" y="160337"/>
                      <a:pt x="297180" y="160337"/>
                      <a:pt x="297180" y="162877"/>
                    </a:cubicBezTo>
                    <a:cubicBezTo>
                      <a:pt x="297180" y="162877"/>
                      <a:pt x="297180" y="162877"/>
                      <a:pt x="295910" y="164147"/>
                    </a:cubicBezTo>
                    <a:cubicBezTo>
                      <a:pt x="295910" y="164147"/>
                      <a:pt x="295910" y="164147"/>
                      <a:pt x="294640" y="162877"/>
                    </a:cubicBezTo>
                    <a:lnTo>
                      <a:pt x="294640" y="165417"/>
                    </a:lnTo>
                    <a:cubicBezTo>
                      <a:pt x="294640" y="165417"/>
                      <a:pt x="294640" y="165417"/>
                      <a:pt x="293370" y="166687"/>
                    </a:cubicBezTo>
                    <a:cubicBezTo>
                      <a:pt x="293370" y="166687"/>
                      <a:pt x="293370" y="166687"/>
                      <a:pt x="293370" y="165417"/>
                    </a:cubicBezTo>
                    <a:cubicBezTo>
                      <a:pt x="293370" y="165417"/>
                      <a:pt x="293370" y="165417"/>
                      <a:pt x="293370" y="162877"/>
                    </a:cubicBezTo>
                    <a:cubicBezTo>
                      <a:pt x="293370" y="162877"/>
                      <a:pt x="293370" y="162877"/>
                      <a:pt x="293370" y="161607"/>
                    </a:cubicBezTo>
                    <a:cubicBezTo>
                      <a:pt x="293370" y="161607"/>
                      <a:pt x="293370" y="161607"/>
                      <a:pt x="292100" y="159067"/>
                    </a:cubicBezTo>
                    <a:cubicBezTo>
                      <a:pt x="292100" y="159067"/>
                      <a:pt x="292100" y="159067"/>
                      <a:pt x="293370" y="157797"/>
                    </a:cubicBezTo>
                    <a:cubicBezTo>
                      <a:pt x="293370" y="157797"/>
                      <a:pt x="293370" y="157797"/>
                      <a:pt x="293370" y="155257"/>
                    </a:cubicBezTo>
                    <a:cubicBezTo>
                      <a:pt x="293370" y="155257"/>
                      <a:pt x="293370" y="155257"/>
                      <a:pt x="293370" y="153987"/>
                    </a:cubicBezTo>
                    <a:cubicBezTo>
                      <a:pt x="293370" y="153987"/>
                      <a:pt x="293370" y="153987"/>
                      <a:pt x="293370" y="151447"/>
                    </a:cubicBezTo>
                    <a:cubicBezTo>
                      <a:pt x="293370" y="151447"/>
                      <a:pt x="293370" y="151447"/>
                      <a:pt x="293370" y="148907"/>
                    </a:cubicBezTo>
                    <a:cubicBezTo>
                      <a:pt x="293370" y="148907"/>
                      <a:pt x="293370" y="148907"/>
                      <a:pt x="294640" y="148907"/>
                    </a:cubicBezTo>
                    <a:cubicBezTo>
                      <a:pt x="295910" y="147637"/>
                      <a:pt x="297180" y="147637"/>
                      <a:pt x="298450" y="147637"/>
                    </a:cubicBezTo>
                    <a:close/>
                    <a:moveTo>
                      <a:pt x="300038" y="139700"/>
                    </a:moveTo>
                    <a:lnTo>
                      <a:pt x="301626" y="139700"/>
                    </a:lnTo>
                    <a:lnTo>
                      <a:pt x="301626" y="141288"/>
                    </a:lnTo>
                    <a:lnTo>
                      <a:pt x="301626" y="142875"/>
                    </a:lnTo>
                    <a:lnTo>
                      <a:pt x="301626" y="146051"/>
                    </a:lnTo>
                    <a:lnTo>
                      <a:pt x="301626" y="147638"/>
                    </a:lnTo>
                    <a:lnTo>
                      <a:pt x="301626" y="149225"/>
                    </a:lnTo>
                    <a:lnTo>
                      <a:pt x="301625" y="149225"/>
                    </a:lnTo>
                    <a:cubicBezTo>
                      <a:pt x="301625" y="150562"/>
                      <a:pt x="301625" y="150562"/>
                      <a:pt x="301625" y="150562"/>
                    </a:cubicBezTo>
                    <a:lnTo>
                      <a:pt x="301625" y="150812"/>
                    </a:lnTo>
                    <a:lnTo>
                      <a:pt x="300038" y="149226"/>
                    </a:lnTo>
                    <a:lnTo>
                      <a:pt x="300038" y="147638"/>
                    </a:lnTo>
                    <a:lnTo>
                      <a:pt x="300038" y="144463"/>
                    </a:lnTo>
                    <a:lnTo>
                      <a:pt x="300038" y="141288"/>
                    </a:lnTo>
                    <a:close/>
                    <a:moveTo>
                      <a:pt x="287338" y="131762"/>
                    </a:moveTo>
                    <a:cubicBezTo>
                      <a:pt x="287338" y="131762"/>
                      <a:pt x="287338" y="131762"/>
                      <a:pt x="292101" y="134484"/>
                    </a:cubicBezTo>
                    <a:cubicBezTo>
                      <a:pt x="292101" y="134484"/>
                      <a:pt x="292101" y="134484"/>
                      <a:pt x="292101" y="135844"/>
                    </a:cubicBezTo>
                    <a:cubicBezTo>
                      <a:pt x="292101" y="135844"/>
                      <a:pt x="292101" y="135844"/>
                      <a:pt x="290513" y="138566"/>
                    </a:cubicBezTo>
                    <a:cubicBezTo>
                      <a:pt x="290513" y="138566"/>
                      <a:pt x="290513" y="138566"/>
                      <a:pt x="290513" y="139927"/>
                    </a:cubicBezTo>
                    <a:cubicBezTo>
                      <a:pt x="290513" y="139927"/>
                      <a:pt x="290513" y="139927"/>
                      <a:pt x="290513" y="142648"/>
                    </a:cubicBezTo>
                    <a:cubicBezTo>
                      <a:pt x="290513" y="142648"/>
                      <a:pt x="290513" y="142648"/>
                      <a:pt x="292101" y="144009"/>
                    </a:cubicBezTo>
                    <a:cubicBezTo>
                      <a:pt x="292101" y="144009"/>
                      <a:pt x="292101" y="144009"/>
                      <a:pt x="293688" y="145369"/>
                    </a:cubicBezTo>
                    <a:cubicBezTo>
                      <a:pt x="293688" y="145369"/>
                      <a:pt x="293688" y="145369"/>
                      <a:pt x="292101" y="146730"/>
                    </a:cubicBezTo>
                    <a:cubicBezTo>
                      <a:pt x="292101" y="146730"/>
                      <a:pt x="292101" y="146730"/>
                      <a:pt x="292101" y="148091"/>
                    </a:cubicBezTo>
                    <a:cubicBezTo>
                      <a:pt x="292101" y="148091"/>
                      <a:pt x="292101" y="148091"/>
                      <a:pt x="290513" y="150812"/>
                    </a:cubicBezTo>
                    <a:cubicBezTo>
                      <a:pt x="290513" y="150812"/>
                      <a:pt x="290513" y="150812"/>
                      <a:pt x="290513" y="152173"/>
                    </a:cubicBezTo>
                    <a:cubicBezTo>
                      <a:pt x="290513" y="152173"/>
                      <a:pt x="290513" y="152173"/>
                      <a:pt x="290513" y="153534"/>
                    </a:cubicBezTo>
                    <a:cubicBezTo>
                      <a:pt x="290513" y="153534"/>
                      <a:pt x="290513" y="153534"/>
                      <a:pt x="290513" y="154894"/>
                    </a:cubicBezTo>
                    <a:cubicBezTo>
                      <a:pt x="290513" y="154894"/>
                      <a:pt x="290513" y="156255"/>
                      <a:pt x="290513" y="157616"/>
                    </a:cubicBezTo>
                    <a:cubicBezTo>
                      <a:pt x="290513" y="157616"/>
                      <a:pt x="290513" y="157616"/>
                      <a:pt x="288925" y="160337"/>
                    </a:cubicBezTo>
                    <a:cubicBezTo>
                      <a:pt x="288925" y="160337"/>
                      <a:pt x="288925" y="160337"/>
                      <a:pt x="287338" y="160337"/>
                    </a:cubicBezTo>
                    <a:cubicBezTo>
                      <a:pt x="287338" y="152173"/>
                      <a:pt x="285750" y="144009"/>
                      <a:pt x="285750" y="137205"/>
                    </a:cubicBezTo>
                    <a:cubicBezTo>
                      <a:pt x="285750" y="137205"/>
                      <a:pt x="285750" y="137205"/>
                      <a:pt x="285750" y="135844"/>
                    </a:cubicBezTo>
                    <a:cubicBezTo>
                      <a:pt x="285750" y="135844"/>
                      <a:pt x="285750" y="135844"/>
                      <a:pt x="285750" y="133123"/>
                    </a:cubicBezTo>
                    <a:cubicBezTo>
                      <a:pt x="285750" y="133123"/>
                      <a:pt x="285750" y="133123"/>
                      <a:pt x="287338" y="131762"/>
                    </a:cubicBezTo>
                    <a:close/>
                    <a:moveTo>
                      <a:pt x="296863" y="123825"/>
                    </a:moveTo>
                    <a:lnTo>
                      <a:pt x="298451" y="127000"/>
                    </a:lnTo>
                    <a:lnTo>
                      <a:pt x="300038" y="130175"/>
                    </a:lnTo>
                    <a:lnTo>
                      <a:pt x="298451" y="130175"/>
                    </a:lnTo>
                    <a:lnTo>
                      <a:pt x="298451" y="133350"/>
                    </a:lnTo>
                    <a:lnTo>
                      <a:pt x="296863" y="131763"/>
                    </a:lnTo>
                    <a:lnTo>
                      <a:pt x="296863" y="130175"/>
                    </a:lnTo>
                    <a:lnTo>
                      <a:pt x="295276" y="128588"/>
                    </a:lnTo>
                    <a:lnTo>
                      <a:pt x="293688" y="130175"/>
                    </a:lnTo>
                    <a:lnTo>
                      <a:pt x="293688" y="128588"/>
                    </a:lnTo>
                    <a:lnTo>
                      <a:pt x="293688" y="125413"/>
                    </a:lnTo>
                    <a:lnTo>
                      <a:pt x="296863" y="125413"/>
                    </a:lnTo>
                    <a:close/>
                    <a:moveTo>
                      <a:pt x="292100" y="117475"/>
                    </a:moveTo>
                    <a:lnTo>
                      <a:pt x="293688" y="117475"/>
                    </a:lnTo>
                    <a:lnTo>
                      <a:pt x="293688" y="119063"/>
                    </a:lnTo>
                    <a:lnTo>
                      <a:pt x="293688" y="120650"/>
                    </a:lnTo>
                    <a:close/>
                    <a:moveTo>
                      <a:pt x="285750" y="101600"/>
                    </a:moveTo>
                    <a:lnTo>
                      <a:pt x="287338" y="101600"/>
                    </a:lnTo>
                    <a:lnTo>
                      <a:pt x="287338" y="104775"/>
                    </a:lnTo>
                    <a:lnTo>
                      <a:pt x="288925" y="107950"/>
                    </a:lnTo>
                    <a:lnTo>
                      <a:pt x="290513" y="109538"/>
                    </a:lnTo>
                    <a:lnTo>
                      <a:pt x="292101" y="111125"/>
                    </a:lnTo>
                    <a:lnTo>
                      <a:pt x="293688" y="111125"/>
                    </a:lnTo>
                    <a:lnTo>
                      <a:pt x="293688" y="114300"/>
                    </a:lnTo>
                    <a:lnTo>
                      <a:pt x="293688" y="115887"/>
                    </a:lnTo>
                    <a:lnTo>
                      <a:pt x="295276" y="117475"/>
                    </a:lnTo>
                    <a:lnTo>
                      <a:pt x="295276" y="119062"/>
                    </a:lnTo>
                    <a:lnTo>
                      <a:pt x="295276" y="120650"/>
                    </a:lnTo>
                    <a:lnTo>
                      <a:pt x="295276" y="122237"/>
                    </a:lnTo>
                    <a:lnTo>
                      <a:pt x="293688" y="117475"/>
                    </a:lnTo>
                    <a:lnTo>
                      <a:pt x="293688" y="115888"/>
                    </a:lnTo>
                    <a:lnTo>
                      <a:pt x="292101" y="114300"/>
                    </a:lnTo>
                    <a:lnTo>
                      <a:pt x="290513" y="114300"/>
                    </a:lnTo>
                    <a:lnTo>
                      <a:pt x="290513" y="115888"/>
                    </a:lnTo>
                    <a:lnTo>
                      <a:pt x="290513" y="117475"/>
                    </a:lnTo>
                    <a:lnTo>
                      <a:pt x="288925" y="117475"/>
                    </a:lnTo>
                    <a:lnTo>
                      <a:pt x="288925" y="115888"/>
                    </a:lnTo>
                    <a:lnTo>
                      <a:pt x="288925" y="112713"/>
                    </a:lnTo>
                    <a:lnTo>
                      <a:pt x="287338" y="109538"/>
                    </a:lnTo>
                    <a:lnTo>
                      <a:pt x="285750" y="107950"/>
                    </a:lnTo>
                    <a:lnTo>
                      <a:pt x="285750" y="106363"/>
                    </a:lnTo>
                    <a:lnTo>
                      <a:pt x="285750" y="103188"/>
                    </a:lnTo>
                    <a:close/>
                    <a:moveTo>
                      <a:pt x="203200" y="85725"/>
                    </a:moveTo>
                    <a:cubicBezTo>
                      <a:pt x="204391" y="85725"/>
                      <a:pt x="205582" y="85725"/>
                      <a:pt x="207963" y="85725"/>
                    </a:cubicBezTo>
                    <a:cubicBezTo>
                      <a:pt x="206772" y="88900"/>
                      <a:pt x="205582" y="86784"/>
                      <a:pt x="204391" y="87842"/>
                    </a:cubicBezTo>
                    <a:cubicBezTo>
                      <a:pt x="204391" y="87842"/>
                      <a:pt x="204391" y="87842"/>
                      <a:pt x="203200" y="87842"/>
                    </a:cubicBezTo>
                    <a:cubicBezTo>
                      <a:pt x="203200" y="86784"/>
                      <a:pt x="203200" y="85725"/>
                      <a:pt x="203200" y="85725"/>
                    </a:cubicBezTo>
                    <a:close/>
                    <a:moveTo>
                      <a:pt x="188913" y="83476"/>
                    </a:moveTo>
                    <a:cubicBezTo>
                      <a:pt x="190501" y="83609"/>
                      <a:pt x="192088" y="84138"/>
                      <a:pt x="192088" y="84667"/>
                    </a:cubicBezTo>
                    <a:cubicBezTo>
                      <a:pt x="192088" y="84667"/>
                      <a:pt x="192088" y="84667"/>
                      <a:pt x="190501" y="85725"/>
                    </a:cubicBezTo>
                    <a:cubicBezTo>
                      <a:pt x="187326" y="84667"/>
                      <a:pt x="185738" y="84667"/>
                      <a:pt x="185738" y="84667"/>
                    </a:cubicBezTo>
                    <a:cubicBezTo>
                      <a:pt x="185738" y="83609"/>
                      <a:pt x="187326" y="83344"/>
                      <a:pt x="188913" y="83476"/>
                    </a:cubicBezTo>
                    <a:close/>
                    <a:moveTo>
                      <a:pt x="161925" y="77787"/>
                    </a:moveTo>
                    <a:cubicBezTo>
                      <a:pt x="161925" y="77787"/>
                      <a:pt x="161925" y="77787"/>
                      <a:pt x="163248" y="77787"/>
                    </a:cubicBezTo>
                    <a:cubicBezTo>
                      <a:pt x="165894" y="77787"/>
                      <a:pt x="169863" y="77787"/>
                      <a:pt x="168540" y="82550"/>
                    </a:cubicBezTo>
                    <a:cubicBezTo>
                      <a:pt x="168540" y="82550"/>
                      <a:pt x="168540" y="82550"/>
                      <a:pt x="167217" y="82550"/>
                    </a:cubicBezTo>
                    <a:cubicBezTo>
                      <a:pt x="167217" y="82550"/>
                      <a:pt x="167217" y="82550"/>
                      <a:pt x="167217" y="81359"/>
                    </a:cubicBezTo>
                    <a:lnTo>
                      <a:pt x="161925" y="78978"/>
                    </a:lnTo>
                    <a:cubicBezTo>
                      <a:pt x="161925" y="78978"/>
                      <a:pt x="161925" y="78978"/>
                      <a:pt x="161925" y="77787"/>
                    </a:cubicBezTo>
                    <a:close/>
                    <a:moveTo>
                      <a:pt x="158751" y="73554"/>
                    </a:moveTo>
                    <a:cubicBezTo>
                      <a:pt x="161926" y="74612"/>
                      <a:pt x="158751" y="76729"/>
                      <a:pt x="155575" y="77787"/>
                    </a:cubicBezTo>
                    <a:cubicBezTo>
                      <a:pt x="155575" y="77787"/>
                      <a:pt x="155575" y="77787"/>
                      <a:pt x="153988" y="76729"/>
                    </a:cubicBezTo>
                    <a:cubicBezTo>
                      <a:pt x="155575" y="74612"/>
                      <a:pt x="155575" y="71437"/>
                      <a:pt x="158751" y="73554"/>
                    </a:cubicBezTo>
                    <a:close/>
                    <a:moveTo>
                      <a:pt x="140098" y="48759"/>
                    </a:moveTo>
                    <a:cubicBezTo>
                      <a:pt x="141487" y="47625"/>
                      <a:pt x="141487" y="51027"/>
                      <a:pt x="142876" y="48759"/>
                    </a:cubicBezTo>
                    <a:cubicBezTo>
                      <a:pt x="140098" y="52161"/>
                      <a:pt x="137319" y="55563"/>
                      <a:pt x="131763" y="55563"/>
                    </a:cubicBezTo>
                    <a:cubicBezTo>
                      <a:pt x="131763" y="52161"/>
                      <a:pt x="137319" y="51027"/>
                      <a:pt x="140098" y="48759"/>
                    </a:cubicBezTo>
                    <a:close/>
                    <a:moveTo>
                      <a:pt x="148273" y="42598"/>
                    </a:moveTo>
                    <a:lnTo>
                      <a:pt x="150813" y="42598"/>
                    </a:lnTo>
                    <a:cubicBezTo>
                      <a:pt x="150813" y="42598"/>
                      <a:pt x="150813" y="42598"/>
                      <a:pt x="149543" y="43921"/>
                    </a:cubicBezTo>
                    <a:cubicBezTo>
                      <a:pt x="147003" y="45244"/>
                      <a:pt x="150813" y="49213"/>
                      <a:pt x="148273" y="51859"/>
                    </a:cubicBezTo>
                    <a:cubicBezTo>
                      <a:pt x="149543" y="51859"/>
                      <a:pt x="149543" y="50536"/>
                      <a:pt x="150813" y="50536"/>
                    </a:cubicBezTo>
                    <a:cubicBezTo>
                      <a:pt x="150813" y="51859"/>
                      <a:pt x="149543" y="53181"/>
                      <a:pt x="148273" y="53181"/>
                    </a:cubicBezTo>
                    <a:cubicBezTo>
                      <a:pt x="148273" y="53181"/>
                      <a:pt x="148273" y="54504"/>
                      <a:pt x="149543" y="54504"/>
                    </a:cubicBezTo>
                    <a:cubicBezTo>
                      <a:pt x="147003" y="55827"/>
                      <a:pt x="144463" y="55827"/>
                      <a:pt x="141923" y="55827"/>
                    </a:cubicBezTo>
                    <a:cubicBezTo>
                      <a:pt x="140653" y="57150"/>
                      <a:pt x="139383" y="57150"/>
                      <a:pt x="138113" y="57150"/>
                    </a:cubicBezTo>
                    <a:cubicBezTo>
                      <a:pt x="138113" y="55827"/>
                      <a:pt x="139383" y="55827"/>
                      <a:pt x="140653" y="55827"/>
                    </a:cubicBezTo>
                    <a:cubicBezTo>
                      <a:pt x="140653" y="54504"/>
                      <a:pt x="141923" y="54504"/>
                      <a:pt x="141923" y="53181"/>
                    </a:cubicBezTo>
                    <a:cubicBezTo>
                      <a:pt x="141923" y="53181"/>
                      <a:pt x="141923" y="53181"/>
                      <a:pt x="139383" y="53181"/>
                    </a:cubicBezTo>
                    <a:cubicBezTo>
                      <a:pt x="140653" y="53181"/>
                      <a:pt x="141923" y="53181"/>
                      <a:pt x="141923" y="51859"/>
                    </a:cubicBezTo>
                    <a:cubicBezTo>
                      <a:pt x="141923" y="49213"/>
                      <a:pt x="145733" y="51859"/>
                      <a:pt x="145733" y="49213"/>
                    </a:cubicBezTo>
                    <a:cubicBezTo>
                      <a:pt x="145733" y="47890"/>
                      <a:pt x="144463" y="47890"/>
                      <a:pt x="144463" y="47890"/>
                    </a:cubicBezTo>
                    <a:cubicBezTo>
                      <a:pt x="144463" y="47890"/>
                      <a:pt x="144463" y="46567"/>
                      <a:pt x="144463" y="45244"/>
                    </a:cubicBezTo>
                    <a:cubicBezTo>
                      <a:pt x="144463" y="45244"/>
                      <a:pt x="144463" y="46567"/>
                      <a:pt x="143193" y="45244"/>
                    </a:cubicBezTo>
                    <a:close/>
                    <a:moveTo>
                      <a:pt x="169336" y="30162"/>
                    </a:moveTo>
                    <a:cubicBezTo>
                      <a:pt x="103318" y="30162"/>
                      <a:pt x="47862" y="76200"/>
                      <a:pt x="33338" y="136706"/>
                    </a:cubicBezTo>
                    <a:cubicBezTo>
                      <a:pt x="33338" y="136706"/>
                      <a:pt x="33338" y="138022"/>
                      <a:pt x="33338" y="138022"/>
                    </a:cubicBezTo>
                    <a:cubicBezTo>
                      <a:pt x="33338" y="138022"/>
                      <a:pt x="33338" y="139337"/>
                      <a:pt x="33338" y="139337"/>
                    </a:cubicBezTo>
                    <a:cubicBezTo>
                      <a:pt x="33338" y="139337"/>
                      <a:pt x="33338" y="140652"/>
                      <a:pt x="33338" y="140652"/>
                    </a:cubicBezTo>
                    <a:cubicBezTo>
                      <a:pt x="33338" y="140652"/>
                      <a:pt x="34658" y="139337"/>
                      <a:pt x="34658" y="139337"/>
                    </a:cubicBezTo>
                    <a:cubicBezTo>
                      <a:pt x="34658" y="139337"/>
                      <a:pt x="35979" y="139337"/>
                      <a:pt x="35979" y="139337"/>
                    </a:cubicBezTo>
                    <a:cubicBezTo>
                      <a:pt x="35979" y="139337"/>
                      <a:pt x="35979" y="139337"/>
                      <a:pt x="35979" y="140652"/>
                    </a:cubicBezTo>
                    <a:cubicBezTo>
                      <a:pt x="35979" y="147229"/>
                      <a:pt x="42580" y="148544"/>
                      <a:pt x="43901" y="153806"/>
                    </a:cubicBezTo>
                    <a:cubicBezTo>
                      <a:pt x="47862" y="159067"/>
                      <a:pt x="47862" y="164329"/>
                      <a:pt x="45221" y="169590"/>
                    </a:cubicBezTo>
                    <a:cubicBezTo>
                      <a:pt x="47862" y="169590"/>
                      <a:pt x="46542" y="165644"/>
                      <a:pt x="49182" y="166959"/>
                    </a:cubicBezTo>
                    <a:cubicBezTo>
                      <a:pt x="50503" y="166959"/>
                      <a:pt x="47862" y="169590"/>
                      <a:pt x="50503" y="170905"/>
                    </a:cubicBezTo>
                    <a:cubicBezTo>
                      <a:pt x="50503" y="170905"/>
                      <a:pt x="50503" y="170905"/>
                      <a:pt x="50503" y="168275"/>
                    </a:cubicBezTo>
                    <a:cubicBezTo>
                      <a:pt x="53143" y="166959"/>
                      <a:pt x="55784" y="170905"/>
                      <a:pt x="55784" y="174852"/>
                    </a:cubicBezTo>
                    <a:cubicBezTo>
                      <a:pt x="55784" y="174852"/>
                      <a:pt x="57105" y="174852"/>
                      <a:pt x="57105" y="174852"/>
                    </a:cubicBezTo>
                    <a:cubicBezTo>
                      <a:pt x="57105" y="174852"/>
                      <a:pt x="57105" y="173536"/>
                      <a:pt x="57105" y="173536"/>
                    </a:cubicBezTo>
                    <a:cubicBezTo>
                      <a:pt x="57105" y="173536"/>
                      <a:pt x="58425" y="173536"/>
                      <a:pt x="59745" y="173536"/>
                    </a:cubicBezTo>
                    <a:cubicBezTo>
                      <a:pt x="61066" y="173536"/>
                      <a:pt x="61066" y="173536"/>
                      <a:pt x="61066" y="173536"/>
                    </a:cubicBezTo>
                    <a:cubicBezTo>
                      <a:pt x="61066" y="173536"/>
                      <a:pt x="62386" y="173536"/>
                      <a:pt x="62386" y="173536"/>
                    </a:cubicBezTo>
                    <a:cubicBezTo>
                      <a:pt x="63706" y="173536"/>
                      <a:pt x="63706" y="173536"/>
                      <a:pt x="63706" y="173536"/>
                    </a:cubicBezTo>
                    <a:cubicBezTo>
                      <a:pt x="63706" y="173536"/>
                      <a:pt x="63706" y="173536"/>
                      <a:pt x="65027" y="173536"/>
                    </a:cubicBezTo>
                    <a:cubicBezTo>
                      <a:pt x="65027" y="174852"/>
                      <a:pt x="65027" y="174852"/>
                      <a:pt x="65027" y="174852"/>
                    </a:cubicBezTo>
                    <a:cubicBezTo>
                      <a:pt x="65027" y="174852"/>
                      <a:pt x="66347" y="176167"/>
                      <a:pt x="68988" y="177482"/>
                    </a:cubicBezTo>
                    <a:cubicBezTo>
                      <a:pt x="70308" y="178798"/>
                      <a:pt x="72949" y="180113"/>
                      <a:pt x="72949" y="180113"/>
                    </a:cubicBezTo>
                    <a:cubicBezTo>
                      <a:pt x="72949" y="181428"/>
                      <a:pt x="74269" y="181428"/>
                      <a:pt x="74269" y="182744"/>
                    </a:cubicBezTo>
                    <a:cubicBezTo>
                      <a:pt x="74269" y="182744"/>
                      <a:pt x="74269" y="184059"/>
                      <a:pt x="74269" y="185374"/>
                    </a:cubicBezTo>
                    <a:cubicBezTo>
                      <a:pt x="74269" y="186690"/>
                      <a:pt x="74269" y="188005"/>
                      <a:pt x="74269" y="189320"/>
                    </a:cubicBezTo>
                    <a:cubicBezTo>
                      <a:pt x="74269" y="190636"/>
                      <a:pt x="72949" y="191951"/>
                      <a:pt x="71629" y="194582"/>
                    </a:cubicBezTo>
                    <a:cubicBezTo>
                      <a:pt x="71629" y="194582"/>
                      <a:pt x="71629" y="195897"/>
                      <a:pt x="71629" y="195897"/>
                    </a:cubicBezTo>
                    <a:cubicBezTo>
                      <a:pt x="68988" y="205105"/>
                      <a:pt x="65027" y="211682"/>
                      <a:pt x="63706" y="219574"/>
                    </a:cubicBezTo>
                    <a:cubicBezTo>
                      <a:pt x="62386" y="224835"/>
                      <a:pt x="66347" y="230097"/>
                      <a:pt x="66347" y="236673"/>
                    </a:cubicBezTo>
                    <a:cubicBezTo>
                      <a:pt x="66347" y="236673"/>
                      <a:pt x="66347" y="237989"/>
                      <a:pt x="66347" y="239304"/>
                    </a:cubicBezTo>
                    <a:cubicBezTo>
                      <a:pt x="66347" y="240619"/>
                      <a:pt x="66347" y="243250"/>
                      <a:pt x="65027" y="245881"/>
                    </a:cubicBezTo>
                    <a:cubicBezTo>
                      <a:pt x="63706" y="244565"/>
                      <a:pt x="63706" y="244565"/>
                      <a:pt x="62386" y="244565"/>
                    </a:cubicBezTo>
                    <a:cubicBezTo>
                      <a:pt x="63706" y="247196"/>
                      <a:pt x="66347" y="249827"/>
                      <a:pt x="65027" y="253773"/>
                    </a:cubicBezTo>
                    <a:cubicBezTo>
                      <a:pt x="65027" y="255088"/>
                      <a:pt x="63706" y="255088"/>
                      <a:pt x="62386" y="255088"/>
                    </a:cubicBezTo>
                    <a:cubicBezTo>
                      <a:pt x="63706" y="256404"/>
                      <a:pt x="63706" y="256404"/>
                      <a:pt x="63706" y="257719"/>
                    </a:cubicBezTo>
                    <a:cubicBezTo>
                      <a:pt x="63706" y="259034"/>
                      <a:pt x="65027" y="259034"/>
                      <a:pt x="66347" y="260350"/>
                    </a:cubicBezTo>
                    <a:cubicBezTo>
                      <a:pt x="66347" y="260350"/>
                      <a:pt x="66347" y="261665"/>
                      <a:pt x="66347" y="261665"/>
                    </a:cubicBezTo>
                    <a:cubicBezTo>
                      <a:pt x="66347" y="261665"/>
                      <a:pt x="66347" y="261665"/>
                      <a:pt x="67668" y="261665"/>
                    </a:cubicBezTo>
                    <a:cubicBezTo>
                      <a:pt x="72949" y="268242"/>
                      <a:pt x="79551" y="274819"/>
                      <a:pt x="87473" y="280080"/>
                    </a:cubicBezTo>
                    <a:cubicBezTo>
                      <a:pt x="87473" y="280080"/>
                      <a:pt x="88794" y="280080"/>
                      <a:pt x="88794" y="280080"/>
                    </a:cubicBezTo>
                    <a:cubicBezTo>
                      <a:pt x="88794" y="280080"/>
                      <a:pt x="88794" y="280080"/>
                      <a:pt x="88794" y="281395"/>
                    </a:cubicBezTo>
                    <a:cubicBezTo>
                      <a:pt x="88794" y="281395"/>
                      <a:pt x="90114" y="281395"/>
                      <a:pt x="90114" y="281395"/>
                    </a:cubicBezTo>
                    <a:cubicBezTo>
                      <a:pt x="112560" y="297180"/>
                      <a:pt x="140288" y="306387"/>
                      <a:pt x="169336" y="306387"/>
                    </a:cubicBezTo>
                    <a:cubicBezTo>
                      <a:pt x="245919" y="306387"/>
                      <a:pt x="307976" y="244565"/>
                      <a:pt x="307976" y="168275"/>
                    </a:cubicBezTo>
                    <a:lnTo>
                      <a:pt x="306128" y="156215"/>
                    </a:lnTo>
                    <a:lnTo>
                      <a:pt x="306388" y="154573"/>
                    </a:lnTo>
                    <a:lnTo>
                      <a:pt x="306388" y="151899"/>
                    </a:lnTo>
                    <a:lnTo>
                      <a:pt x="305656" y="153133"/>
                    </a:lnTo>
                    <a:lnTo>
                      <a:pt x="301374" y="125197"/>
                    </a:lnTo>
                    <a:cubicBezTo>
                      <a:pt x="297083" y="111715"/>
                      <a:pt x="290811" y="99219"/>
                      <a:pt x="282889" y="88038"/>
                    </a:cubicBezTo>
                    <a:cubicBezTo>
                      <a:pt x="284209" y="94615"/>
                      <a:pt x="284209" y="102507"/>
                      <a:pt x="282889" y="109084"/>
                    </a:cubicBezTo>
                    <a:cubicBezTo>
                      <a:pt x="281569" y="110399"/>
                      <a:pt x="281569" y="111714"/>
                      <a:pt x="281569" y="113030"/>
                    </a:cubicBezTo>
                    <a:cubicBezTo>
                      <a:pt x="280248" y="113030"/>
                      <a:pt x="280248" y="114345"/>
                      <a:pt x="278928" y="115660"/>
                    </a:cubicBezTo>
                    <a:cubicBezTo>
                      <a:pt x="278928" y="114345"/>
                      <a:pt x="278928" y="113030"/>
                      <a:pt x="278928" y="113030"/>
                    </a:cubicBezTo>
                    <a:cubicBezTo>
                      <a:pt x="278928" y="111714"/>
                      <a:pt x="278928" y="110399"/>
                      <a:pt x="277608" y="109084"/>
                    </a:cubicBezTo>
                    <a:cubicBezTo>
                      <a:pt x="277608" y="107768"/>
                      <a:pt x="276287" y="106453"/>
                      <a:pt x="274967" y="106453"/>
                    </a:cubicBezTo>
                    <a:cubicBezTo>
                      <a:pt x="267045" y="107768"/>
                      <a:pt x="260443" y="105138"/>
                      <a:pt x="253841" y="101192"/>
                    </a:cubicBezTo>
                    <a:cubicBezTo>
                      <a:pt x="252520" y="101192"/>
                      <a:pt x="251200" y="101192"/>
                      <a:pt x="249880" y="99876"/>
                    </a:cubicBezTo>
                    <a:cubicBezTo>
                      <a:pt x="245919" y="98561"/>
                      <a:pt x="243278" y="97245"/>
                      <a:pt x="240637" y="97245"/>
                    </a:cubicBezTo>
                    <a:cubicBezTo>
                      <a:pt x="243278" y="99876"/>
                      <a:pt x="244598" y="102507"/>
                      <a:pt x="245919" y="106453"/>
                    </a:cubicBezTo>
                    <a:cubicBezTo>
                      <a:pt x="245919" y="105138"/>
                      <a:pt x="247239" y="105138"/>
                      <a:pt x="247239" y="103822"/>
                    </a:cubicBezTo>
                    <a:cubicBezTo>
                      <a:pt x="247239" y="105138"/>
                      <a:pt x="248559" y="105138"/>
                      <a:pt x="248559" y="106453"/>
                    </a:cubicBezTo>
                    <a:cubicBezTo>
                      <a:pt x="249880" y="110399"/>
                      <a:pt x="256482" y="110399"/>
                      <a:pt x="256482" y="105138"/>
                    </a:cubicBezTo>
                    <a:cubicBezTo>
                      <a:pt x="263083" y="110399"/>
                      <a:pt x="269685" y="115660"/>
                      <a:pt x="268365" y="124868"/>
                    </a:cubicBezTo>
                    <a:cubicBezTo>
                      <a:pt x="267045" y="128814"/>
                      <a:pt x="263083" y="131445"/>
                      <a:pt x="259122" y="132760"/>
                    </a:cubicBezTo>
                    <a:cubicBezTo>
                      <a:pt x="251200" y="135391"/>
                      <a:pt x="237996" y="140652"/>
                      <a:pt x="236676" y="128814"/>
                    </a:cubicBezTo>
                    <a:cubicBezTo>
                      <a:pt x="236676" y="128814"/>
                      <a:pt x="235356" y="127499"/>
                      <a:pt x="235356" y="126183"/>
                    </a:cubicBezTo>
                    <a:cubicBezTo>
                      <a:pt x="234035" y="124868"/>
                      <a:pt x="234035" y="124868"/>
                      <a:pt x="234035" y="123553"/>
                    </a:cubicBezTo>
                    <a:cubicBezTo>
                      <a:pt x="230074" y="119607"/>
                      <a:pt x="226113" y="115660"/>
                      <a:pt x="223472" y="110399"/>
                    </a:cubicBezTo>
                    <a:cubicBezTo>
                      <a:pt x="222152" y="109084"/>
                      <a:pt x="220831" y="109084"/>
                      <a:pt x="220831" y="107768"/>
                    </a:cubicBezTo>
                    <a:cubicBezTo>
                      <a:pt x="219511" y="106453"/>
                      <a:pt x="219511" y="106453"/>
                      <a:pt x="218191" y="105138"/>
                    </a:cubicBezTo>
                    <a:cubicBezTo>
                      <a:pt x="218191" y="103822"/>
                      <a:pt x="216870" y="103822"/>
                      <a:pt x="215550" y="102507"/>
                    </a:cubicBezTo>
                    <a:cubicBezTo>
                      <a:pt x="212909" y="103822"/>
                      <a:pt x="214230" y="97245"/>
                      <a:pt x="210268" y="98561"/>
                    </a:cubicBezTo>
                    <a:cubicBezTo>
                      <a:pt x="208948" y="99876"/>
                      <a:pt x="208948" y="99876"/>
                      <a:pt x="210268" y="99876"/>
                    </a:cubicBezTo>
                    <a:cubicBezTo>
                      <a:pt x="211589" y="102507"/>
                      <a:pt x="211589" y="102507"/>
                      <a:pt x="212909" y="103822"/>
                    </a:cubicBezTo>
                    <a:cubicBezTo>
                      <a:pt x="214230" y="105138"/>
                      <a:pt x="214230" y="105138"/>
                      <a:pt x="215550" y="106453"/>
                    </a:cubicBezTo>
                    <a:cubicBezTo>
                      <a:pt x="215550" y="107768"/>
                      <a:pt x="216870" y="107768"/>
                      <a:pt x="216870" y="109084"/>
                    </a:cubicBezTo>
                    <a:cubicBezTo>
                      <a:pt x="219511" y="113030"/>
                      <a:pt x="223472" y="116976"/>
                      <a:pt x="224793" y="122237"/>
                    </a:cubicBezTo>
                    <a:cubicBezTo>
                      <a:pt x="227433" y="124868"/>
                      <a:pt x="230074" y="128814"/>
                      <a:pt x="231394" y="131445"/>
                    </a:cubicBezTo>
                    <a:cubicBezTo>
                      <a:pt x="232715" y="132760"/>
                      <a:pt x="234035" y="134075"/>
                      <a:pt x="234035" y="134075"/>
                    </a:cubicBezTo>
                    <a:cubicBezTo>
                      <a:pt x="235356" y="135391"/>
                      <a:pt x="236676" y="138022"/>
                      <a:pt x="236676" y="138022"/>
                    </a:cubicBezTo>
                    <a:cubicBezTo>
                      <a:pt x="237996" y="139337"/>
                      <a:pt x="237996" y="139337"/>
                      <a:pt x="240637" y="140652"/>
                    </a:cubicBezTo>
                    <a:cubicBezTo>
                      <a:pt x="241957" y="141968"/>
                      <a:pt x="244598" y="143283"/>
                      <a:pt x="244598" y="143283"/>
                    </a:cubicBezTo>
                    <a:cubicBezTo>
                      <a:pt x="244598" y="143283"/>
                      <a:pt x="245919" y="143283"/>
                      <a:pt x="245919" y="143283"/>
                    </a:cubicBezTo>
                    <a:cubicBezTo>
                      <a:pt x="247239" y="143283"/>
                      <a:pt x="247239" y="143283"/>
                      <a:pt x="248559" y="143283"/>
                    </a:cubicBezTo>
                    <a:cubicBezTo>
                      <a:pt x="252520" y="143283"/>
                      <a:pt x="256482" y="143283"/>
                      <a:pt x="260443" y="140652"/>
                    </a:cubicBezTo>
                    <a:cubicBezTo>
                      <a:pt x="260443" y="143283"/>
                      <a:pt x="260443" y="145914"/>
                      <a:pt x="259122" y="147229"/>
                    </a:cubicBezTo>
                    <a:cubicBezTo>
                      <a:pt x="259122" y="148544"/>
                      <a:pt x="259122" y="149860"/>
                      <a:pt x="257802" y="151175"/>
                    </a:cubicBezTo>
                    <a:cubicBezTo>
                      <a:pt x="257802" y="153806"/>
                      <a:pt x="256482" y="156437"/>
                      <a:pt x="255161" y="159067"/>
                    </a:cubicBezTo>
                    <a:cubicBezTo>
                      <a:pt x="255161" y="160383"/>
                      <a:pt x="253841" y="160383"/>
                      <a:pt x="253841" y="161698"/>
                    </a:cubicBezTo>
                    <a:cubicBezTo>
                      <a:pt x="240637" y="168275"/>
                      <a:pt x="228754" y="176167"/>
                      <a:pt x="232715" y="190636"/>
                    </a:cubicBezTo>
                    <a:cubicBezTo>
                      <a:pt x="232715" y="190636"/>
                      <a:pt x="234035" y="191951"/>
                      <a:pt x="234035" y="191951"/>
                    </a:cubicBezTo>
                    <a:cubicBezTo>
                      <a:pt x="234035" y="199843"/>
                      <a:pt x="232715" y="206420"/>
                      <a:pt x="228754" y="212997"/>
                    </a:cubicBezTo>
                    <a:cubicBezTo>
                      <a:pt x="228754" y="214312"/>
                      <a:pt x="227433" y="215628"/>
                      <a:pt x="227433" y="215628"/>
                    </a:cubicBezTo>
                    <a:cubicBezTo>
                      <a:pt x="222152" y="222204"/>
                      <a:pt x="219511" y="228781"/>
                      <a:pt x="218191" y="235358"/>
                    </a:cubicBezTo>
                    <a:cubicBezTo>
                      <a:pt x="218191" y="236673"/>
                      <a:pt x="214230" y="236673"/>
                      <a:pt x="212909" y="239304"/>
                    </a:cubicBezTo>
                    <a:cubicBezTo>
                      <a:pt x="212909" y="239304"/>
                      <a:pt x="212909" y="240619"/>
                      <a:pt x="211589" y="241935"/>
                    </a:cubicBezTo>
                    <a:cubicBezTo>
                      <a:pt x="211589" y="243250"/>
                      <a:pt x="210268" y="245881"/>
                      <a:pt x="210268" y="245881"/>
                    </a:cubicBezTo>
                    <a:cubicBezTo>
                      <a:pt x="208948" y="247196"/>
                      <a:pt x="207628" y="248512"/>
                      <a:pt x="207628" y="248512"/>
                    </a:cubicBezTo>
                    <a:cubicBezTo>
                      <a:pt x="206307" y="249827"/>
                      <a:pt x="204987" y="251142"/>
                      <a:pt x="203667" y="253773"/>
                    </a:cubicBezTo>
                    <a:cubicBezTo>
                      <a:pt x="199705" y="255088"/>
                      <a:pt x="195744" y="256404"/>
                      <a:pt x="191783" y="259034"/>
                    </a:cubicBezTo>
                    <a:cubicBezTo>
                      <a:pt x="189142" y="259034"/>
                      <a:pt x="185181" y="259034"/>
                      <a:pt x="185181" y="259034"/>
                    </a:cubicBezTo>
                    <a:cubicBezTo>
                      <a:pt x="185181" y="260350"/>
                      <a:pt x="185181" y="260350"/>
                      <a:pt x="183861" y="260350"/>
                    </a:cubicBezTo>
                    <a:cubicBezTo>
                      <a:pt x="183861" y="260350"/>
                      <a:pt x="183861" y="260350"/>
                      <a:pt x="183861" y="261665"/>
                    </a:cubicBezTo>
                    <a:cubicBezTo>
                      <a:pt x="182540" y="261665"/>
                      <a:pt x="182540" y="261665"/>
                      <a:pt x="181220" y="261665"/>
                    </a:cubicBezTo>
                    <a:cubicBezTo>
                      <a:pt x="179899" y="261665"/>
                      <a:pt x="178579" y="260350"/>
                      <a:pt x="178579" y="260350"/>
                    </a:cubicBezTo>
                    <a:cubicBezTo>
                      <a:pt x="178579" y="260350"/>
                      <a:pt x="177259" y="260350"/>
                      <a:pt x="177259" y="259034"/>
                    </a:cubicBezTo>
                    <a:cubicBezTo>
                      <a:pt x="177259" y="259034"/>
                      <a:pt x="175938" y="257719"/>
                      <a:pt x="175938" y="257719"/>
                    </a:cubicBezTo>
                    <a:cubicBezTo>
                      <a:pt x="175938" y="257719"/>
                      <a:pt x="175938" y="256404"/>
                      <a:pt x="175938" y="256404"/>
                    </a:cubicBezTo>
                    <a:cubicBezTo>
                      <a:pt x="175938" y="256404"/>
                      <a:pt x="175938" y="256404"/>
                      <a:pt x="175938" y="255088"/>
                    </a:cubicBezTo>
                    <a:cubicBezTo>
                      <a:pt x="175938" y="255088"/>
                      <a:pt x="175938" y="255088"/>
                      <a:pt x="175938" y="253773"/>
                    </a:cubicBezTo>
                    <a:cubicBezTo>
                      <a:pt x="175938" y="252458"/>
                      <a:pt x="175938" y="251142"/>
                      <a:pt x="174618" y="251142"/>
                    </a:cubicBezTo>
                    <a:cubicBezTo>
                      <a:pt x="174618" y="249827"/>
                      <a:pt x="173298" y="248512"/>
                      <a:pt x="173298" y="248512"/>
                    </a:cubicBezTo>
                    <a:cubicBezTo>
                      <a:pt x="171977" y="247196"/>
                      <a:pt x="171977" y="245881"/>
                      <a:pt x="171977" y="245881"/>
                    </a:cubicBezTo>
                    <a:cubicBezTo>
                      <a:pt x="171977" y="245881"/>
                      <a:pt x="171977" y="245881"/>
                      <a:pt x="170657" y="245881"/>
                    </a:cubicBezTo>
                    <a:cubicBezTo>
                      <a:pt x="170657" y="245881"/>
                      <a:pt x="170657" y="244565"/>
                      <a:pt x="170657" y="244565"/>
                    </a:cubicBezTo>
                    <a:cubicBezTo>
                      <a:pt x="170657" y="244565"/>
                      <a:pt x="169336" y="243250"/>
                      <a:pt x="169336" y="243250"/>
                    </a:cubicBezTo>
                    <a:cubicBezTo>
                      <a:pt x="169336" y="243250"/>
                      <a:pt x="169336" y="243250"/>
                      <a:pt x="169336" y="241935"/>
                    </a:cubicBezTo>
                    <a:cubicBezTo>
                      <a:pt x="168016" y="234043"/>
                      <a:pt x="162735" y="226150"/>
                      <a:pt x="160094" y="219574"/>
                    </a:cubicBezTo>
                    <a:cubicBezTo>
                      <a:pt x="158773" y="214312"/>
                      <a:pt x="161414" y="209051"/>
                      <a:pt x="164055" y="205105"/>
                    </a:cubicBezTo>
                    <a:cubicBezTo>
                      <a:pt x="165375" y="203789"/>
                      <a:pt x="165375" y="203789"/>
                      <a:pt x="165375" y="202474"/>
                    </a:cubicBezTo>
                    <a:cubicBezTo>
                      <a:pt x="165375" y="201159"/>
                      <a:pt x="165375" y="199843"/>
                      <a:pt x="165375" y="198528"/>
                    </a:cubicBezTo>
                    <a:cubicBezTo>
                      <a:pt x="164055" y="198528"/>
                      <a:pt x="164055" y="195897"/>
                      <a:pt x="164055" y="194582"/>
                    </a:cubicBezTo>
                    <a:cubicBezTo>
                      <a:pt x="162735" y="191951"/>
                      <a:pt x="161414" y="188005"/>
                      <a:pt x="160094" y="185374"/>
                    </a:cubicBezTo>
                    <a:cubicBezTo>
                      <a:pt x="160094" y="185374"/>
                      <a:pt x="158773" y="184059"/>
                      <a:pt x="157453" y="182744"/>
                    </a:cubicBezTo>
                    <a:cubicBezTo>
                      <a:pt x="157453" y="181428"/>
                      <a:pt x="156133" y="181428"/>
                      <a:pt x="156133" y="180113"/>
                    </a:cubicBezTo>
                    <a:cubicBezTo>
                      <a:pt x="150851" y="176167"/>
                      <a:pt x="154812" y="169590"/>
                      <a:pt x="152172" y="164329"/>
                    </a:cubicBezTo>
                    <a:cubicBezTo>
                      <a:pt x="150851" y="161698"/>
                      <a:pt x="149531" y="160383"/>
                      <a:pt x="148210" y="160383"/>
                    </a:cubicBezTo>
                    <a:cubicBezTo>
                      <a:pt x="145570" y="160383"/>
                      <a:pt x="144249" y="160383"/>
                      <a:pt x="144249" y="160383"/>
                    </a:cubicBezTo>
                    <a:cubicBezTo>
                      <a:pt x="142929" y="160383"/>
                      <a:pt x="142929" y="159067"/>
                      <a:pt x="142929" y="159067"/>
                    </a:cubicBezTo>
                    <a:cubicBezTo>
                      <a:pt x="142929" y="159067"/>
                      <a:pt x="142929" y="157752"/>
                      <a:pt x="141609" y="157752"/>
                    </a:cubicBezTo>
                    <a:cubicBezTo>
                      <a:pt x="141609" y="157752"/>
                      <a:pt x="141609" y="156437"/>
                      <a:pt x="141609" y="156437"/>
                    </a:cubicBezTo>
                    <a:cubicBezTo>
                      <a:pt x="141609" y="156437"/>
                      <a:pt x="138968" y="156437"/>
                      <a:pt x="136327" y="155121"/>
                    </a:cubicBezTo>
                    <a:cubicBezTo>
                      <a:pt x="136327" y="156437"/>
                      <a:pt x="135007" y="156437"/>
                      <a:pt x="133686" y="156437"/>
                    </a:cubicBezTo>
                    <a:cubicBezTo>
                      <a:pt x="132366" y="156437"/>
                      <a:pt x="132366" y="156437"/>
                      <a:pt x="131046" y="156437"/>
                    </a:cubicBezTo>
                    <a:cubicBezTo>
                      <a:pt x="117842" y="163013"/>
                      <a:pt x="98036" y="164329"/>
                      <a:pt x="92755" y="145914"/>
                    </a:cubicBezTo>
                    <a:cubicBezTo>
                      <a:pt x="92755" y="145914"/>
                      <a:pt x="91434" y="144598"/>
                      <a:pt x="91434" y="143283"/>
                    </a:cubicBezTo>
                    <a:cubicBezTo>
                      <a:pt x="90114" y="141968"/>
                      <a:pt x="90114" y="140652"/>
                      <a:pt x="88794" y="140652"/>
                    </a:cubicBezTo>
                    <a:cubicBezTo>
                      <a:pt x="88794" y="140652"/>
                      <a:pt x="88794" y="140652"/>
                      <a:pt x="88794" y="139337"/>
                    </a:cubicBezTo>
                    <a:cubicBezTo>
                      <a:pt x="87473" y="139337"/>
                      <a:pt x="87473" y="139337"/>
                      <a:pt x="87473" y="139337"/>
                    </a:cubicBezTo>
                    <a:cubicBezTo>
                      <a:pt x="87473" y="138022"/>
                      <a:pt x="87473" y="138022"/>
                      <a:pt x="88794" y="136706"/>
                    </a:cubicBezTo>
                    <a:cubicBezTo>
                      <a:pt x="88794" y="136706"/>
                      <a:pt x="88794" y="135391"/>
                      <a:pt x="88794" y="134075"/>
                    </a:cubicBezTo>
                    <a:cubicBezTo>
                      <a:pt x="88794" y="134075"/>
                      <a:pt x="88794" y="132760"/>
                      <a:pt x="88794" y="132760"/>
                    </a:cubicBezTo>
                    <a:cubicBezTo>
                      <a:pt x="88794" y="132760"/>
                      <a:pt x="88794" y="131445"/>
                      <a:pt x="88794" y="131445"/>
                    </a:cubicBezTo>
                    <a:cubicBezTo>
                      <a:pt x="91434" y="120922"/>
                      <a:pt x="94075" y="110399"/>
                      <a:pt x="101997" y="103822"/>
                    </a:cubicBezTo>
                    <a:cubicBezTo>
                      <a:pt x="103318" y="102507"/>
                      <a:pt x="104638" y="102507"/>
                      <a:pt x="105958" y="101192"/>
                    </a:cubicBezTo>
                    <a:cubicBezTo>
                      <a:pt x="108599" y="99876"/>
                      <a:pt x="111240" y="98561"/>
                      <a:pt x="113881" y="95930"/>
                    </a:cubicBezTo>
                    <a:cubicBezTo>
                      <a:pt x="115201" y="94615"/>
                      <a:pt x="115201" y="94615"/>
                      <a:pt x="115201" y="93299"/>
                    </a:cubicBezTo>
                    <a:cubicBezTo>
                      <a:pt x="117842" y="89353"/>
                      <a:pt x="120483" y="84092"/>
                      <a:pt x="125764" y="84092"/>
                    </a:cubicBezTo>
                    <a:cubicBezTo>
                      <a:pt x="132366" y="84092"/>
                      <a:pt x="137647" y="84092"/>
                      <a:pt x="144249" y="81461"/>
                    </a:cubicBezTo>
                    <a:cubicBezTo>
                      <a:pt x="145570" y="81461"/>
                      <a:pt x="146890" y="81461"/>
                      <a:pt x="148210" y="81461"/>
                    </a:cubicBezTo>
                    <a:cubicBezTo>
                      <a:pt x="152172" y="80146"/>
                      <a:pt x="157453" y="81461"/>
                      <a:pt x="161414" y="82777"/>
                    </a:cubicBezTo>
                    <a:cubicBezTo>
                      <a:pt x="158773" y="88038"/>
                      <a:pt x="164055" y="91984"/>
                      <a:pt x="168016" y="91984"/>
                    </a:cubicBezTo>
                    <a:cubicBezTo>
                      <a:pt x="169336" y="91984"/>
                      <a:pt x="170657" y="91984"/>
                      <a:pt x="170657" y="91984"/>
                    </a:cubicBezTo>
                    <a:cubicBezTo>
                      <a:pt x="171977" y="93299"/>
                      <a:pt x="173298" y="93299"/>
                      <a:pt x="174618" y="93299"/>
                    </a:cubicBezTo>
                    <a:cubicBezTo>
                      <a:pt x="174618" y="93299"/>
                      <a:pt x="175938" y="94615"/>
                      <a:pt x="175938" y="94615"/>
                    </a:cubicBezTo>
                    <a:cubicBezTo>
                      <a:pt x="177259" y="95930"/>
                      <a:pt x="178579" y="95930"/>
                      <a:pt x="179899" y="95930"/>
                    </a:cubicBezTo>
                    <a:cubicBezTo>
                      <a:pt x="179899" y="94615"/>
                      <a:pt x="179899" y="94615"/>
                      <a:pt x="179899" y="94615"/>
                    </a:cubicBezTo>
                    <a:cubicBezTo>
                      <a:pt x="179899" y="93299"/>
                      <a:pt x="179899" y="93299"/>
                      <a:pt x="179899" y="91984"/>
                    </a:cubicBezTo>
                    <a:cubicBezTo>
                      <a:pt x="181220" y="91984"/>
                      <a:pt x="181220" y="90669"/>
                      <a:pt x="181220" y="90669"/>
                    </a:cubicBezTo>
                    <a:cubicBezTo>
                      <a:pt x="182540" y="90669"/>
                      <a:pt x="183861" y="90669"/>
                      <a:pt x="183861" y="90669"/>
                    </a:cubicBezTo>
                    <a:cubicBezTo>
                      <a:pt x="185181" y="90669"/>
                      <a:pt x="186501" y="90669"/>
                      <a:pt x="186501" y="90669"/>
                    </a:cubicBezTo>
                    <a:cubicBezTo>
                      <a:pt x="190463" y="91984"/>
                      <a:pt x="194424" y="93299"/>
                      <a:pt x="198385" y="94615"/>
                    </a:cubicBezTo>
                    <a:cubicBezTo>
                      <a:pt x="206307" y="95930"/>
                      <a:pt x="218191" y="89353"/>
                      <a:pt x="211589" y="84092"/>
                    </a:cubicBezTo>
                    <a:cubicBezTo>
                      <a:pt x="206307" y="80146"/>
                      <a:pt x="193104" y="85407"/>
                      <a:pt x="189142" y="74884"/>
                    </a:cubicBezTo>
                    <a:cubicBezTo>
                      <a:pt x="189142" y="74884"/>
                      <a:pt x="187822" y="73569"/>
                      <a:pt x="187822" y="76200"/>
                    </a:cubicBezTo>
                    <a:cubicBezTo>
                      <a:pt x="186501" y="77515"/>
                      <a:pt x="187822" y="77515"/>
                      <a:pt x="187822" y="78830"/>
                    </a:cubicBezTo>
                    <a:cubicBezTo>
                      <a:pt x="189142" y="80146"/>
                      <a:pt x="189142" y="80146"/>
                      <a:pt x="186501" y="82777"/>
                    </a:cubicBezTo>
                    <a:cubicBezTo>
                      <a:pt x="185181" y="82777"/>
                      <a:pt x="183861" y="82777"/>
                      <a:pt x="183861" y="81461"/>
                    </a:cubicBezTo>
                    <a:cubicBezTo>
                      <a:pt x="178579" y="73569"/>
                      <a:pt x="171977" y="70938"/>
                      <a:pt x="165375" y="65677"/>
                    </a:cubicBezTo>
                    <a:cubicBezTo>
                      <a:pt x="165375" y="72254"/>
                      <a:pt x="175938" y="76200"/>
                      <a:pt x="178579" y="81461"/>
                    </a:cubicBezTo>
                    <a:cubicBezTo>
                      <a:pt x="175938" y="78830"/>
                      <a:pt x="173298" y="81461"/>
                      <a:pt x="173298" y="82777"/>
                    </a:cubicBezTo>
                    <a:cubicBezTo>
                      <a:pt x="170657" y="77515"/>
                      <a:pt x="164055" y="72254"/>
                      <a:pt x="158773" y="68308"/>
                    </a:cubicBezTo>
                    <a:cubicBezTo>
                      <a:pt x="157453" y="68308"/>
                      <a:pt x="157453" y="68308"/>
                      <a:pt x="156133" y="68308"/>
                    </a:cubicBezTo>
                    <a:cubicBezTo>
                      <a:pt x="154812" y="68308"/>
                      <a:pt x="153492" y="68308"/>
                      <a:pt x="152172" y="69623"/>
                    </a:cubicBezTo>
                    <a:cubicBezTo>
                      <a:pt x="150851" y="69623"/>
                      <a:pt x="149531" y="69623"/>
                      <a:pt x="148210" y="70938"/>
                    </a:cubicBezTo>
                    <a:cubicBezTo>
                      <a:pt x="146890" y="72254"/>
                      <a:pt x="146890" y="72254"/>
                      <a:pt x="145570" y="73569"/>
                    </a:cubicBezTo>
                    <a:cubicBezTo>
                      <a:pt x="144249" y="73569"/>
                      <a:pt x="144249" y="74884"/>
                      <a:pt x="142929" y="74884"/>
                    </a:cubicBezTo>
                    <a:cubicBezTo>
                      <a:pt x="140288" y="76200"/>
                      <a:pt x="138968" y="78830"/>
                      <a:pt x="137647" y="78830"/>
                    </a:cubicBezTo>
                    <a:cubicBezTo>
                      <a:pt x="131046" y="82777"/>
                      <a:pt x="124444" y="82777"/>
                      <a:pt x="119162" y="78830"/>
                    </a:cubicBezTo>
                    <a:cubicBezTo>
                      <a:pt x="117842" y="77515"/>
                      <a:pt x="119162" y="74884"/>
                      <a:pt x="119162" y="73569"/>
                    </a:cubicBezTo>
                    <a:cubicBezTo>
                      <a:pt x="120483" y="63046"/>
                      <a:pt x="131046" y="65677"/>
                      <a:pt x="138968" y="66992"/>
                    </a:cubicBezTo>
                    <a:cubicBezTo>
                      <a:pt x="141609" y="68308"/>
                      <a:pt x="141609" y="63046"/>
                      <a:pt x="138968" y="60415"/>
                    </a:cubicBezTo>
                    <a:cubicBezTo>
                      <a:pt x="140288" y="60415"/>
                      <a:pt x="141609" y="60415"/>
                      <a:pt x="142929" y="60415"/>
                    </a:cubicBezTo>
                    <a:cubicBezTo>
                      <a:pt x="148210" y="57785"/>
                      <a:pt x="153492" y="55154"/>
                      <a:pt x="158773" y="52523"/>
                    </a:cubicBezTo>
                    <a:cubicBezTo>
                      <a:pt x="158773" y="52523"/>
                      <a:pt x="160094" y="52523"/>
                      <a:pt x="161414" y="52523"/>
                    </a:cubicBezTo>
                    <a:cubicBezTo>
                      <a:pt x="161414" y="51208"/>
                      <a:pt x="161414" y="47262"/>
                      <a:pt x="164055" y="47262"/>
                    </a:cubicBezTo>
                    <a:cubicBezTo>
                      <a:pt x="164055" y="47262"/>
                      <a:pt x="164055" y="47262"/>
                      <a:pt x="164055" y="49893"/>
                    </a:cubicBezTo>
                    <a:cubicBezTo>
                      <a:pt x="165375" y="49893"/>
                      <a:pt x="165375" y="49893"/>
                      <a:pt x="165375" y="51208"/>
                    </a:cubicBezTo>
                    <a:cubicBezTo>
                      <a:pt x="165375" y="52523"/>
                      <a:pt x="164055" y="51208"/>
                      <a:pt x="164055" y="51208"/>
                    </a:cubicBezTo>
                    <a:cubicBezTo>
                      <a:pt x="168016" y="53839"/>
                      <a:pt x="175938" y="52523"/>
                      <a:pt x="177259" y="45947"/>
                    </a:cubicBezTo>
                    <a:cubicBezTo>
                      <a:pt x="177259" y="45947"/>
                      <a:pt x="178579" y="45947"/>
                      <a:pt x="178579" y="47262"/>
                    </a:cubicBezTo>
                    <a:cubicBezTo>
                      <a:pt x="178579" y="45947"/>
                      <a:pt x="178579" y="43316"/>
                      <a:pt x="179899" y="43316"/>
                    </a:cubicBezTo>
                    <a:cubicBezTo>
                      <a:pt x="181220" y="43316"/>
                      <a:pt x="182540" y="43316"/>
                      <a:pt x="183861" y="42000"/>
                    </a:cubicBezTo>
                    <a:cubicBezTo>
                      <a:pt x="183861" y="42000"/>
                      <a:pt x="185181" y="42000"/>
                      <a:pt x="185181" y="40685"/>
                    </a:cubicBezTo>
                    <a:cubicBezTo>
                      <a:pt x="183861" y="40685"/>
                      <a:pt x="182540" y="42000"/>
                      <a:pt x="181220" y="42000"/>
                    </a:cubicBezTo>
                    <a:cubicBezTo>
                      <a:pt x="179899" y="43316"/>
                      <a:pt x="178579" y="43316"/>
                      <a:pt x="177259" y="43316"/>
                    </a:cubicBezTo>
                    <a:cubicBezTo>
                      <a:pt x="175938" y="42000"/>
                      <a:pt x="175938" y="39370"/>
                      <a:pt x="178579" y="39370"/>
                    </a:cubicBezTo>
                    <a:cubicBezTo>
                      <a:pt x="177259" y="39370"/>
                      <a:pt x="175938" y="39370"/>
                      <a:pt x="174618" y="40685"/>
                    </a:cubicBezTo>
                    <a:cubicBezTo>
                      <a:pt x="173298" y="42000"/>
                      <a:pt x="173298" y="43316"/>
                      <a:pt x="171977" y="43316"/>
                    </a:cubicBezTo>
                    <a:cubicBezTo>
                      <a:pt x="174618" y="45947"/>
                      <a:pt x="171977" y="51208"/>
                      <a:pt x="168016" y="51208"/>
                    </a:cubicBezTo>
                    <a:cubicBezTo>
                      <a:pt x="166696" y="49893"/>
                      <a:pt x="166696" y="49893"/>
                      <a:pt x="165375" y="48577"/>
                    </a:cubicBezTo>
                    <a:cubicBezTo>
                      <a:pt x="165375" y="48577"/>
                      <a:pt x="164055" y="47262"/>
                      <a:pt x="164055" y="47262"/>
                    </a:cubicBezTo>
                    <a:cubicBezTo>
                      <a:pt x="162735" y="47262"/>
                      <a:pt x="161414" y="45947"/>
                      <a:pt x="160094" y="45947"/>
                    </a:cubicBezTo>
                    <a:cubicBezTo>
                      <a:pt x="158773" y="44631"/>
                      <a:pt x="162735" y="42000"/>
                      <a:pt x="165375" y="40685"/>
                    </a:cubicBezTo>
                    <a:cubicBezTo>
                      <a:pt x="166696" y="40685"/>
                      <a:pt x="166696" y="39370"/>
                      <a:pt x="168016" y="39370"/>
                    </a:cubicBezTo>
                    <a:cubicBezTo>
                      <a:pt x="169336" y="39370"/>
                      <a:pt x="169336" y="38054"/>
                      <a:pt x="170657" y="38054"/>
                    </a:cubicBezTo>
                    <a:cubicBezTo>
                      <a:pt x="177259" y="36739"/>
                      <a:pt x="181220" y="35424"/>
                      <a:pt x="187822" y="35424"/>
                    </a:cubicBezTo>
                    <a:cubicBezTo>
                      <a:pt x="186501" y="36739"/>
                      <a:pt x="185181" y="35424"/>
                      <a:pt x="183861" y="36739"/>
                    </a:cubicBezTo>
                    <a:lnTo>
                      <a:pt x="187822" y="36739"/>
                    </a:lnTo>
                    <a:cubicBezTo>
                      <a:pt x="187822" y="36739"/>
                      <a:pt x="187822" y="36739"/>
                      <a:pt x="190463" y="34108"/>
                    </a:cubicBezTo>
                    <a:cubicBezTo>
                      <a:pt x="190463" y="34108"/>
                      <a:pt x="190463" y="34108"/>
                      <a:pt x="187822" y="34108"/>
                    </a:cubicBezTo>
                    <a:cubicBezTo>
                      <a:pt x="189142" y="34108"/>
                      <a:pt x="190463" y="32793"/>
                      <a:pt x="190463" y="32793"/>
                    </a:cubicBezTo>
                    <a:cubicBezTo>
                      <a:pt x="189142" y="32793"/>
                      <a:pt x="189142" y="32793"/>
                      <a:pt x="187822" y="32793"/>
                    </a:cubicBezTo>
                    <a:lnTo>
                      <a:pt x="189915" y="31750"/>
                    </a:lnTo>
                    <a:lnTo>
                      <a:pt x="190463" y="31477"/>
                    </a:lnTo>
                    <a:cubicBezTo>
                      <a:pt x="183861" y="30162"/>
                      <a:pt x="177259" y="30162"/>
                      <a:pt x="169336" y="30162"/>
                    </a:cubicBezTo>
                    <a:close/>
                    <a:moveTo>
                      <a:pt x="169069" y="0"/>
                    </a:moveTo>
                    <a:cubicBezTo>
                      <a:pt x="262443" y="0"/>
                      <a:pt x="338138" y="75339"/>
                      <a:pt x="338138" y="168275"/>
                    </a:cubicBezTo>
                    <a:cubicBezTo>
                      <a:pt x="338138" y="261211"/>
                      <a:pt x="262443" y="336550"/>
                      <a:pt x="169069" y="336550"/>
                    </a:cubicBezTo>
                    <a:cubicBezTo>
                      <a:pt x="75695" y="336550"/>
                      <a:pt x="0" y="261211"/>
                      <a:pt x="0" y="168275"/>
                    </a:cubicBezTo>
                    <a:cubicBezTo>
                      <a:pt x="0" y="75339"/>
                      <a:pt x="75695" y="0"/>
                      <a:pt x="1690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3">
                  <a:solidFill>
                    <a:schemeClr val="tx1">
                      <a:lumMod val="65000"/>
                      <a:lumOff val="35000"/>
                    </a:schemeClr>
                  </a:solidFill>
                  <a:latin typeface="+mj-ea"/>
                  <a:ea typeface="+mj-ea"/>
                </a:endParaRPr>
              </a:p>
            </p:txBody>
          </p:sp>
        </p:grpSp>
        <p:sp>
          <p:nvSpPr>
            <p:cNvPr id="110" name="矩形 109"/>
            <p:cNvSpPr/>
            <p:nvPr/>
          </p:nvSpPr>
          <p:spPr>
            <a:xfrm>
              <a:off x="2990674" y="4221002"/>
              <a:ext cx="2873210" cy="89871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50" dirty="0">
                  <a:solidFill>
                    <a:schemeClr val="tx1">
                      <a:lumMod val="65000"/>
                      <a:lumOff val="35000"/>
                    </a:schemeClr>
                  </a:solidFill>
                  <a:latin typeface="+mj-ea"/>
                  <a:ea typeface="+mj-ea"/>
                </a:rPr>
                <a:t>Users can present on a projector or computer or print out a presentation.</a:t>
              </a:r>
            </a:p>
          </p:txBody>
        </p:sp>
      </p:grpSp>
      <p:grpSp>
        <p:nvGrpSpPr>
          <p:cNvPr id="117" name="组合 116"/>
          <p:cNvGrpSpPr/>
          <p:nvPr/>
        </p:nvGrpSpPr>
        <p:grpSpPr>
          <a:xfrm>
            <a:off x="4835881" y="1712068"/>
            <a:ext cx="3355496" cy="860475"/>
            <a:chOff x="6447842" y="2282758"/>
            <a:chExt cx="4473994" cy="1147301"/>
          </a:xfrm>
        </p:grpSpPr>
        <p:grpSp>
          <p:nvGrpSpPr>
            <p:cNvPr id="118" name="组合 117"/>
            <p:cNvGrpSpPr/>
            <p:nvPr/>
          </p:nvGrpSpPr>
          <p:grpSpPr>
            <a:xfrm>
              <a:off x="6447842" y="2282758"/>
              <a:ext cx="1543634" cy="1095559"/>
              <a:chOff x="863017" y="2149408"/>
              <a:chExt cx="1543634" cy="1095559"/>
            </a:xfrm>
          </p:grpSpPr>
          <p:cxnSp>
            <p:nvCxnSpPr>
              <p:cNvPr id="120" name="直接连接符 119"/>
              <p:cNvCxnSpPr/>
              <p:nvPr/>
            </p:nvCxnSpPr>
            <p:spPr>
              <a:xfrm>
                <a:off x="1952226" y="2697189"/>
                <a:ext cx="454425" cy="803"/>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a:off x="2406651" y="2200698"/>
                <a:ext cx="0" cy="99458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22" name="组合 121"/>
              <p:cNvGrpSpPr/>
              <p:nvPr/>
            </p:nvGrpSpPr>
            <p:grpSpPr>
              <a:xfrm>
                <a:off x="863017" y="2149408"/>
                <a:ext cx="1095558" cy="1095559"/>
                <a:chOff x="808238" y="1990456"/>
                <a:chExt cx="1205114" cy="1205114"/>
              </a:xfrm>
            </p:grpSpPr>
            <p:sp>
              <p:nvSpPr>
                <p:cNvPr id="124" name="椭圆 123"/>
                <p:cNvSpPr/>
                <p:nvPr/>
              </p:nvSpPr>
              <p:spPr>
                <a:xfrm rot="5400000">
                  <a:off x="808238" y="1990456"/>
                  <a:ext cx="1205114" cy="1205114"/>
                </a:xfrm>
                <a:prstGeom prst="ellipse">
                  <a:avLst/>
                </a:prstGeom>
                <a:solidFill>
                  <a:schemeClr val="bg1">
                    <a:lumMod val="75000"/>
                    <a:alpha val="40000"/>
                  </a:schemeClr>
                </a:solidFill>
                <a:ln>
                  <a:noFill/>
                </a:ln>
              </p:spPr>
              <p:txBody>
                <a:bodyPr anchor="ctr"/>
                <a:lstStyle/>
                <a:p>
                  <a:pPr algn="ctr"/>
                  <a:endParaRPr sz="1013">
                    <a:solidFill>
                      <a:schemeClr val="tx1">
                        <a:lumMod val="65000"/>
                        <a:lumOff val="35000"/>
                      </a:schemeClr>
                    </a:solidFill>
                    <a:latin typeface="+mj-ea"/>
                    <a:ea typeface="+mj-ea"/>
                  </a:endParaRPr>
                </a:p>
              </p:txBody>
            </p:sp>
            <p:sp>
              <p:nvSpPr>
                <p:cNvPr id="125" name="椭圆 124"/>
                <p:cNvSpPr/>
                <p:nvPr/>
              </p:nvSpPr>
              <p:spPr>
                <a:xfrm rot="5400000">
                  <a:off x="915793" y="2098012"/>
                  <a:ext cx="989999" cy="99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3">
                    <a:solidFill>
                      <a:schemeClr val="tx1">
                        <a:lumMod val="65000"/>
                        <a:lumOff val="35000"/>
                      </a:schemeClr>
                    </a:solidFill>
                    <a:latin typeface="+mj-ea"/>
                    <a:ea typeface="+mj-ea"/>
                  </a:endParaRPr>
                </a:p>
              </p:txBody>
            </p:sp>
          </p:grpSp>
          <p:sp>
            <p:nvSpPr>
              <p:cNvPr id="123" name="任意多边形 122"/>
              <p:cNvSpPr/>
              <p:nvPr/>
            </p:nvSpPr>
            <p:spPr>
              <a:xfrm>
                <a:off x="1198923" y="2486309"/>
                <a:ext cx="423746" cy="421756"/>
              </a:xfrm>
              <a:custGeom>
                <a:avLst/>
                <a:gdLst>
                  <a:gd name="connsiteX0" fmla="*/ 256117 w 338138"/>
                  <a:gd name="connsiteY0" fmla="*/ 200025 h 336550"/>
                  <a:gd name="connsiteX1" fmla="*/ 257440 w 338138"/>
                  <a:gd name="connsiteY1" fmla="*/ 201324 h 336550"/>
                  <a:gd name="connsiteX2" fmla="*/ 258763 w 338138"/>
                  <a:gd name="connsiteY2" fmla="*/ 202623 h 336550"/>
                  <a:gd name="connsiteX3" fmla="*/ 258763 w 338138"/>
                  <a:gd name="connsiteY3" fmla="*/ 203922 h 336550"/>
                  <a:gd name="connsiteX4" fmla="*/ 258763 w 338138"/>
                  <a:gd name="connsiteY4" fmla="*/ 205221 h 336550"/>
                  <a:gd name="connsiteX5" fmla="*/ 258763 w 338138"/>
                  <a:gd name="connsiteY5" fmla="*/ 206520 h 336550"/>
                  <a:gd name="connsiteX6" fmla="*/ 257440 w 338138"/>
                  <a:gd name="connsiteY6" fmla="*/ 207819 h 336550"/>
                  <a:gd name="connsiteX7" fmla="*/ 254794 w 338138"/>
                  <a:gd name="connsiteY7" fmla="*/ 216911 h 336550"/>
                  <a:gd name="connsiteX8" fmla="*/ 246857 w 338138"/>
                  <a:gd name="connsiteY8" fmla="*/ 233796 h 336550"/>
                  <a:gd name="connsiteX9" fmla="*/ 245534 w 338138"/>
                  <a:gd name="connsiteY9" fmla="*/ 240290 h 336550"/>
                  <a:gd name="connsiteX10" fmla="*/ 241565 w 338138"/>
                  <a:gd name="connsiteY10" fmla="*/ 242888 h 336550"/>
                  <a:gd name="connsiteX11" fmla="*/ 237596 w 338138"/>
                  <a:gd name="connsiteY11" fmla="*/ 241589 h 336550"/>
                  <a:gd name="connsiteX12" fmla="*/ 236273 w 338138"/>
                  <a:gd name="connsiteY12" fmla="*/ 238992 h 336550"/>
                  <a:gd name="connsiteX13" fmla="*/ 234950 w 338138"/>
                  <a:gd name="connsiteY13" fmla="*/ 237693 h 336550"/>
                  <a:gd name="connsiteX14" fmla="*/ 236273 w 338138"/>
                  <a:gd name="connsiteY14" fmla="*/ 235095 h 336550"/>
                  <a:gd name="connsiteX15" fmla="*/ 236273 w 338138"/>
                  <a:gd name="connsiteY15" fmla="*/ 233796 h 336550"/>
                  <a:gd name="connsiteX16" fmla="*/ 238919 w 338138"/>
                  <a:gd name="connsiteY16" fmla="*/ 226003 h 336550"/>
                  <a:gd name="connsiteX17" fmla="*/ 238919 w 338138"/>
                  <a:gd name="connsiteY17" fmla="*/ 218210 h 336550"/>
                  <a:gd name="connsiteX18" fmla="*/ 238919 w 338138"/>
                  <a:gd name="connsiteY18" fmla="*/ 216911 h 336550"/>
                  <a:gd name="connsiteX19" fmla="*/ 240242 w 338138"/>
                  <a:gd name="connsiteY19" fmla="*/ 215612 h 336550"/>
                  <a:gd name="connsiteX20" fmla="*/ 240242 w 338138"/>
                  <a:gd name="connsiteY20" fmla="*/ 214313 h 336550"/>
                  <a:gd name="connsiteX21" fmla="*/ 246857 w 338138"/>
                  <a:gd name="connsiteY21" fmla="*/ 210416 h 336550"/>
                  <a:gd name="connsiteX22" fmla="*/ 253471 w 338138"/>
                  <a:gd name="connsiteY22" fmla="*/ 202623 h 336550"/>
                  <a:gd name="connsiteX23" fmla="*/ 253471 w 338138"/>
                  <a:gd name="connsiteY23" fmla="*/ 201324 h 336550"/>
                  <a:gd name="connsiteX24" fmla="*/ 256117 w 338138"/>
                  <a:gd name="connsiteY24" fmla="*/ 200025 h 336550"/>
                  <a:gd name="connsiteX25" fmla="*/ 300038 w 338138"/>
                  <a:gd name="connsiteY25" fmla="*/ 171450 h 336550"/>
                  <a:gd name="connsiteX26" fmla="*/ 301625 w 338138"/>
                  <a:gd name="connsiteY26" fmla="*/ 171450 h 336550"/>
                  <a:gd name="connsiteX27" fmla="*/ 298450 w 338138"/>
                  <a:gd name="connsiteY27" fmla="*/ 176213 h 336550"/>
                  <a:gd name="connsiteX28" fmla="*/ 296863 w 338138"/>
                  <a:gd name="connsiteY28" fmla="*/ 177800 h 336550"/>
                  <a:gd name="connsiteX29" fmla="*/ 295275 w 338138"/>
                  <a:gd name="connsiteY29" fmla="*/ 177800 h 336550"/>
                  <a:gd name="connsiteX30" fmla="*/ 295275 w 338138"/>
                  <a:gd name="connsiteY30" fmla="*/ 176213 h 336550"/>
                  <a:gd name="connsiteX31" fmla="*/ 296863 w 338138"/>
                  <a:gd name="connsiteY31" fmla="*/ 174625 h 336550"/>
                  <a:gd name="connsiteX32" fmla="*/ 298450 w 338138"/>
                  <a:gd name="connsiteY32" fmla="*/ 173038 h 336550"/>
                  <a:gd name="connsiteX33" fmla="*/ 293688 w 338138"/>
                  <a:gd name="connsiteY33" fmla="*/ 171450 h 336550"/>
                  <a:gd name="connsiteX34" fmla="*/ 296863 w 338138"/>
                  <a:gd name="connsiteY34" fmla="*/ 171450 h 336550"/>
                  <a:gd name="connsiteX35" fmla="*/ 293688 w 338138"/>
                  <a:gd name="connsiteY35" fmla="*/ 174625 h 336550"/>
                  <a:gd name="connsiteX36" fmla="*/ 292100 w 338138"/>
                  <a:gd name="connsiteY36" fmla="*/ 174625 h 336550"/>
                  <a:gd name="connsiteX37" fmla="*/ 292100 w 338138"/>
                  <a:gd name="connsiteY37" fmla="*/ 173038 h 336550"/>
                  <a:gd name="connsiteX38" fmla="*/ 303946 w 338138"/>
                  <a:gd name="connsiteY38" fmla="*/ 169998 h 336550"/>
                  <a:gd name="connsiteX39" fmla="*/ 303457 w 338138"/>
                  <a:gd name="connsiteY39" fmla="*/ 173083 h 336550"/>
                  <a:gd name="connsiteX40" fmla="*/ 303213 w 338138"/>
                  <a:gd name="connsiteY40" fmla="*/ 174625 h 336550"/>
                  <a:gd name="connsiteX41" fmla="*/ 303213 w 338138"/>
                  <a:gd name="connsiteY41" fmla="*/ 173288 h 336550"/>
                  <a:gd name="connsiteX42" fmla="*/ 303213 w 338138"/>
                  <a:gd name="connsiteY42" fmla="*/ 171952 h 336550"/>
                  <a:gd name="connsiteX43" fmla="*/ 303213 w 338138"/>
                  <a:gd name="connsiteY43" fmla="*/ 170615 h 336550"/>
                  <a:gd name="connsiteX44" fmla="*/ 288926 w 338138"/>
                  <a:gd name="connsiteY44" fmla="*/ 169862 h 336550"/>
                  <a:gd name="connsiteX45" fmla="*/ 290513 w 338138"/>
                  <a:gd name="connsiteY45" fmla="*/ 169862 h 336550"/>
                  <a:gd name="connsiteX46" fmla="*/ 293688 w 338138"/>
                  <a:gd name="connsiteY46" fmla="*/ 169862 h 336550"/>
                  <a:gd name="connsiteX47" fmla="*/ 293688 w 338138"/>
                  <a:gd name="connsiteY47" fmla="*/ 170656 h 336550"/>
                  <a:gd name="connsiteX48" fmla="*/ 292101 w 338138"/>
                  <a:gd name="connsiteY48" fmla="*/ 171450 h 336550"/>
                  <a:gd name="connsiteX49" fmla="*/ 290513 w 338138"/>
                  <a:gd name="connsiteY49" fmla="*/ 171450 h 336550"/>
                  <a:gd name="connsiteX50" fmla="*/ 288926 w 338138"/>
                  <a:gd name="connsiteY50" fmla="*/ 171450 h 336550"/>
                  <a:gd name="connsiteX51" fmla="*/ 287338 w 338138"/>
                  <a:gd name="connsiteY51" fmla="*/ 170656 h 336550"/>
                  <a:gd name="connsiteX52" fmla="*/ 288926 w 338138"/>
                  <a:gd name="connsiteY52" fmla="*/ 169862 h 336550"/>
                  <a:gd name="connsiteX53" fmla="*/ 304800 w 338138"/>
                  <a:gd name="connsiteY53" fmla="*/ 164600 h 336550"/>
                  <a:gd name="connsiteX54" fmla="*/ 304800 w 338138"/>
                  <a:gd name="connsiteY54" fmla="*/ 165267 h 336550"/>
                  <a:gd name="connsiteX55" fmla="*/ 304800 w 338138"/>
                  <a:gd name="connsiteY55" fmla="*/ 166604 h 336550"/>
                  <a:gd name="connsiteX56" fmla="*/ 304800 w 338138"/>
                  <a:gd name="connsiteY56" fmla="*/ 167941 h 336550"/>
                  <a:gd name="connsiteX57" fmla="*/ 304800 w 338138"/>
                  <a:gd name="connsiteY57" fmla="*/ 169278 h 336550"/>
                  <a:gd name="connsiteX58" fmla="*/ 303946 w 338138"/>
                  <a:gd name="connsiteY58" fmla="*/ 169998 h 336550"/>
                  <a:gd name="connsiteX59" fmla="*/ 301626 w 338138"/>
                  <a:gd name="connsiteY59" fmla="*/ 149225 h 336550"/>
                  <a:gd name="connsiteX60" fmla="*/ 303213 w 338138"/>
                  <a:gd name="connsiteY60" fmla="*/ 149225 h 336550"/>
                  <a:gd name="connsiteX61" fmla="*/ 304800 w 338138"/>
                  <a:gd name="connsiteY61" fmla="*/ 150562 h 336550"/>
                  <a:gd name="connsiteX62" fmla="*/ 304800 w 338138"/>
                  <a:gd name="connsiteY62" fmla="*/ 151899 h 336550"/>
                  <a:gd name="connsiteX63" fmla="*/ 304800 w 338138"/>
                  <a:gd name="connsiteY63" fmla="*/ 154573 h 336550"/>
                  <a:gd name="connsiteX64" fmla="*/ 305656 w 338138"/>
                  <a:gd name="connsiteY64" fmla="*/ 153133 h 336550"/>
                  <a:gd name="connsiteX65" fmla="*/ 306128 w 338138"/>
                  <a:gd name="connsiteY65" fmla="*/ 156215 h 336550"/>
                  <a:gd name="connsiteX66" fmla="*/ 304800 w 338138"/>
                  <a:gd name="connsiteY66" fmla="*/ 164600 h 336550"/>
                  <a:gd name="connsiteX67" fmla="*/ 304800 w 338138"/>
                  <a:gd name="connsiteY67" fmla="*/ 162594 h 336550"/>
                  <a:gd name="connsiteX68" fmla="*/ 304800 w 338138"/>
                  <a:gd name="connsiteY68" fmla="*/ 161257 h 336550"/>
                  <a:gd name="connsiteX69" fmla="*/ 304800 w 338138"/>
                  <a:gd name="connsiteY69" fmla="*/ 159920 h 336550"/>
                  <a:gd name="connsiteX70" fmla="*/ 304800 w 338138"/>
                  <a:gd name="connsiteY70" fmla="*/ 158583 h 336550"/>
                  <a:gd name="connsiteX71" fmla="*/ 303213 w 338138"/>
                  <a:gd name="connsiteY71" fmla="*/ 158583 h 336550"/>
                  <a:gd name="connsiteX72" fmla="*/ 303213 w 338138"/>
                  <a:gd name="connsiteY72" fmla="*/ 157246 h 336550"/>
                  <a:gd name="connsiteX73" fmla="*/ 303213 w 338138"/>
                  <a:gd name="connsiteY73" fmla="*/ 155909 h 336550"/>
                  <a:gd name="connsiteX74" fmla="*/ 303213 w 338138"/>
                  <a:gd name="connsiteY74" fmla="*/ 154573 h 336550"/>
                  <a:gd name="connsiteX75" fmla="*/ 301625 w 338138"/>
                  <a:gd name="connsiteY75" fmla="*/ 154573 h 336550"/>
                  <a:gd name="connsiteX76" fmla="*/ 301625 w 338138"/>
                  <a:gd name="connsiteY76" fmla="*/ 153236 h 336550"/>
                  <a:gd name="connsiteX77" fmla="*/ 301625 w 338138"/>
                  <a:gd name="connsiteY77" fmla="*/ 151899 h 336550"/>
                  <a:gd name="connsiteX78" fmla="*/ 301625 w 338138"/>
                  <a:gd name="connsiteY78" fmla="*/ 150812 h 336550"/>
                  <a:gd name="connsiteX79" fmla="*/ 301626 w 338138"/>
                  <a:gd name="connsiteY79" fmla="*/ 150813 h 336550"/>
                  <a:gd name="connsiteX80" fmla="*/ 301626 w 338138"/>
                  <a:gd name="connsiteY80" fmla="*/ 149226 h 336550"/>
                  <a:gd name="connsiteX81" fmla="*/ 298450 w 338138"/>
                  <a:gd name="connsiteY81" fmla="*/ 147637 h 336550"/>
                  <a:gd name="connsiteX82" fmla="*/ 298450 w 338138"/>
                  <a:gd name="connsiteY82" fmla="*/ 148907 h 336550"/>
                  <a:gd name="connsiteX83" fmla="*/ 298450 w 338138"/>
                  <a:gd name="connsiteY83" fmla="*/ 150177 h 336550"/>
                  <a:gd name="connsiteX84" fmla="*/ 297180 w 338138"/>
                  <a:gd name="connsiteY84" fmla="*/ 150177 h 336550"/>
                  <a:gd name="connsiteX85" fmla="*/ 295910 w 338138"/>
                  <a:gd name="connsiteY85" fmla="*/ 150177 h 336550"/>
                  <a:gd name="connsiteX86" fmla="*/ 294640 w 338138"/>
                  <a:gd name="connsiteY86" fmla="*/ 150177 h 336550"/>
                  <a:gd name="connsiteX87" fmla="*/ 294640 w 338138"/>
                  <a:gd name="connsiteY87" fmla="*/ 152717 h 336550"/>
                  <a:gd name="connsiteX88" fmla="*/ 294640 w 338138"/>
                  <a:gd name="connsiteY88" fmla="*/ 153987 h 336550"/>
                  <a:gd name="connsiteX89" fmla="*/ 295910 w 338138"/>
                  <a:gd name="connsiteY89" fmla="*/ 155257 h 336550"/>
                  <a:gd name="connsiteX90" fmla="*/ 295910 w 338138"/>
                  <a:gd name="connsiteY90" fmla="*/ 153987 h 336550"/>
                  <a:gd name="connsiteX91" fmla="*/ 297180 w 338138"/>
                  <a:gd name="connsiteY91" fmla="*/ 152717 h 336550"/>
                  <a:gd name="connsiteX92" fmla="*/ 297180 w 338138"/>
                  <a:gd name="connsiteY92" fmla="*/ 153987 h 336550"/>
                  <a:gd name="connsiteX93" fmla="*/ 295910 w 338138"/>
                  <a:gd name="connsiteY93" fmla="*/ 156527 h 336550"/>
                  <a:gd name="connsiteX94" fmla="*/ 295910 w 338138"/>
                  <a:gd name="connsiteY94" fmla="*/ 157797 h 336550"/>
                  <a:gd name="connsiteX95" fmla="*/ 297180 w 338138"/>
                  <a:gd name="connsiteY95" fmla="*/ 160337 h 336550"/>
                  <a:gd name="connsiteX96" fmla="*/ 297180 w 338138"/>
                  <a:gd name="connsiteY96" fmla="*/ 162877 h 336550"/>
                  <a:gd name="connsiteX97" fmla="*/ 295910 w 338138"/>
                  <a:gd name="connsiteY97" fmla="*/ 164147 h 336550"/>
                  <a:gd name="connsiteX98" fmla="*/ 294640 w 338138"/>
                  <a:gd name="connsiteY98" fmla="*/ 162877 h 336550"/>
                  <a:gd name="connsiteX99" fmla="*/ 294640 w 338138"/>
                  <a:gd name="connsiteY99" fmla="*/ 165417 h 336550"/>
                  <a:gd name="connsiteX100" fmla="*/ 293370 w 338138"/>
                  <a:gd name="connsiteY100" fmla="*/ 166687 h 336550"/>
                  <a:gd name="connsiteX101" fmla="*/ 293370 w 338138"/>
                  <a:gd name="connsiteY101" fmla="*/ 165417 h 336550"/>
                  <a:gd name="connsiteX102" fmla="*/ 293370 w 338138"/>
                  <a:gd name="connsiteY102" fmla="*/ 162877 h 336550"/>
                  <a:gd name="connsiteX103" fmla="*/ 293370 w 338138"/>
                  <a:gd name="connsiteY103" fmla="*/ 161607 h 336550"/>
                  <a:gd name="connsiteX104" fmla="*/ 292100 w 338138"/>
                  <a:gd name="connsiteY104" fmla="*/ 159067 h 336550"/>
                  <a:gd name="connsiteX105" fmla="*/ 293370 w 338138"/>
                  <a:gd name="connsiteY105" fmla="*/ 157797 h 336550"/>
                  <a:gd name="connsiteX106" fmla="*/ 293370 w 338138"/>
                  <a:gd name="connsiteY106" fmla="*/ 155257 h 336550"/>
                  <a:gd name="connsiteX107" fmla="*/ 293370 w 338138"/>
                  <a:gd name="connsiteY107" fmla="*/ 153987 h 336550"/>
                  <a:gd name="connsiteX108" fmla="*/ 293370 w 338138"/>
                  <a:gd name="connsiteY108" fmla="*/ 151447 h 336550"/>
                  <a:gd name="connsiteX109" fmla="*/ 293370 w 338138"/>
                  <a:gd name="connsiteY109" fmla="*/ 148907 h 336550"/>
                  <a:gd name="connsiteX110" fmla="*/ 294640 w 338138"/>
                  <a:gd name="connsiteY110" fmla="*/ 148907 h 336550"/>
                  <a:gd name="connsiteX111" fmla="*/ 298450 w 338138"/>
                  <a:gd name="connsiteY111" fmla="*/ 147637 h 336550"/>
                  <a:gd name="connsiteX112" fmla="*/ 300038 w 338138"/>
                  <a:gd name="connsiteY112" fmla="*/ 139700 h 336550"/>
                  <a:gd name="connsiteX113" fmla="*/ 301626 w 338138"/>
                  <a:gd name="connsiteY113" fmla="*/ 139700 h 336550"/>
                  <a:gd name="connsiteX114" fmla="*/ 301626 w 338138"/>
                  <a:gd name="connsiteY114" fmla="*/ 141288 h 336550"/>
                  <a:gd name="connsiteX115" fmla="*/ 301626 w 338138"/>
                  <a:gd name="connsiteY115" fmla="*/ 142875 h 336550"/>
                  <a:gd name="connsiteX116" fmla="*/ 301626 w 338138"/>
                  <a:gd name="connsiteY116" fmla="*/ 146051 h 336550"/>
                  <a:gd name="connsiteX117" fmla="*/ 301626 w 338138"/>
                  <a:gd name="connsiteY117" fmla="*/ 147638 h 336550"/>
                  <a:gd name="connsiteX118" fmla="*/ 301626 w 338138"/>
                  <a:gd name="connsiteY118" fmla="*/ 149225 h 336550"/>
                  <a:gd name="connsiteX119" fmla="*/ 301625 w 338138"/>
                  <a:gd name="connsiteY119" fmla="*/ 149225 h 336550"/>
                  <a:gd name="connsiteX120" fmla="*/ 301625 w 338138"/>
                  <a:gd name="connsiteY120" fmla="*/ 150562 h 336550"/>
                  <a:gd name="connsiteX121" fmla="*/ 301625 w 338138"/>
                  <a:gd name="connsiteY121" fmla="*/ 150812 h 336550"/>
                  <a:gd name="connsiteX122" fmla="*/ 300038 w 338138"/>
                  <a:gd name="connsiteY122" fmla="*/ 149226 h 336550"/>
                  <a:gd name="connsiteX123" fmla="*/ 300038 w 338138"/>
                  <a:gd name="connsiteY123" fmla="*/ 147638 h 336550"/>
                  <a:gd name="connsiteX124" fmla="*/ 300038 w 338138"/>
                  <a:gd name="connsiteY124" fmla="*/ 144463 h 336550"/>
                  <a:gd name="connsiteX125" fmla="*/ 300038 w 338138"/>
                  <a:gd name="connsiteY125" fmla="*/ 141288 h 336550"/>
                  <a:gd name="connsiteX126" fmla="*/ 287338 w 338138"/>
                  <a:gd name="connsiteY126" fmla="*/ 131762 h 336550"/>
                  <a:gd name="connsiteX127" fmla="*/ 292101 w 338138"/>
                  <a:gd name="connsiteY127" fmla="*/ 134484 h 336550"/>
                  <a:gd name="connsiteX128" fmla="*/ 292101 w 338138"/>
                  <a:gd name="connsiteY128" fmla="*/ 135844 h 336550"/>
                  <a:gd name="connsiteX129" fmla="*/ 290513 w 338138"/>
                  <a:gd name="connsiteY129" fmla="*/ 138566 h 336550"/>
                  <a:gd name="connsiteX130" fmla="*/ 290513 w 338138"/>
                  <a:gd name="connsiteY130" fmla="*/ 139927 h 336550"/>
                  <a:gd name="connsiteX131" fmla="*/ 290513 w 338138"/>
                  <a:gd name="connsiteY131" fmla="*/ 142648 h 336550"/>
                  <a:gd name="connsiteX132" fmla="*/ 292101 w 338138"/>
                  <a:gd name="connsiteY132" fmla="*/ 144009 h 336550"/>
                  <a:gd name="connsiteX133" fmla="*/ 293688 w 338138"/>
                  <a:gd name="connsiteY133" fmla="*/ 145369 h 336550"/>
                  <a:gd name="connsiteX134" fmla="*/ 292101 w 338138"/>
                  <a:gd name="connsiteY134" fmla="*/ 146730 h 336550"/>
                  <a:gd name="connsiteX135" fmla="*/ 292101 w 338138"/>
                  <a:gd name="connsiteY135" fmla="*/ 148091 h 336550"/>
                  <a:gd name="connsiteX136" fmla="*/ 290513 w 338138"/>
                  <a:gd name="connsiteY136" fmla="*/ 150812 h 336550"/>
                  <a:gd name="connsiteX137" fmla="*/ 290513 w 338138"/>
                  <a:gd name="connsiteY137" fmla="*/ 152173 h 336550"/>
                  <a:gd name="connsiteX138" fmla="*/ 290513 w 338138"/>
                  <a:gd name="connsiteY138" fmla="*/ 153534 h 336550"/>
                  <a:gd name="connsiteX139" fmla="*/ 290513 w 338138"/>
                  <a:gd name="connsiteY139" fmla="*/ 154894 h 336550"/>
                  <a:gd name="connsiteX140" fmla="*/ 290513 w 338138"/>
                  <a:gd name="connsiteY140" fmla="*/ 157616 h 336550"/>
                  <a:gd name="connsiteX141" fmla="*/ 288925 w 338138"/>
                  <a:gd name="connsiteY141" fmla="*/ 160337 h 336550"/>
                  <a:gd name="connsiteX142" fmla="*/ 287338 w 338138"/>
                  <a:gd name="connsiteY142" fmla="*/ 160337 h 336550"/>
                  <a:gd name="connsiteX143" fmla="*/ 285750 w 338138"/>
                  <a:gd name="connsiteY143" fmla="*/ 137205 h 336550"/>
                  <a:gd name="connsiteX144" fmla="*/ 285750 w 338138"/>
                  <a:gd name="connsiteY144" fmla="*/ 135844 h 336550"/>
                  <a:gd name="connsiteX145" fmla="*/ 285750 w 338138"/>
                  <a:gd name="connsiteY145" fmla="*/ 133123 h 336550"/>
                  <a:gd name="connsiteX146" fmla="*/ 287338 w 338138"/>
                  <a:gd name="connsiteY146" fmla="*/ 131762 h 336550"/>
                  <a:gd name="connsiteX147" fmla="*/ 296863 w 338138"/>
                  <a:gd name="connsiteY147" fmla="*/ 123825 h 336550"/>
                  <a:gd name="connsiteX148" fmla="*/ 298451 w 338138"/>
                  <a:gd name="connsiteY148" fmla="*/ 127000 h 336550"/>
                  <a:gd name="connsiteX149" fmla="*/ 300038 w 338138"/>
                  <a:gd name="connsiteY149" fmla="*/ 130175 h 336550"/>
                  <a:gd name="connsiteX150" fmla="*/ 298451 w 338138"/>
                  <a:gd name="connsiteY150" fmla="*/ 130175 h 336550"/>
                  <a:gd name="connsiteX151" fmla="*/ 298451 w 338138"/>
                  <a:gd name="connsiteY151" fmla="*/ 133350 h 336550"/>
                  <a:gd name="connsiteX152" fmla="*/ 296863 w 338138"/>
                  <a:gd name="connsiteY152" fmla="*/ 131763 h 336550"/>
                  <a:gd name="connsiteX153" fmla="*/ 296863 w 338138"/>
                  <a:gd name="connsiteY153" fmla="*/ 130175 h 336550"/>
                  <a:gd name="connsiteX154" fmla="*/ 295276 w 338138"/>
                  <a:gd name="connsiteY154" fmla="*/ 128588 h 336550"/>
                  <a:gd name="connsiteX155" fmla="*/ 293688 w 338138"/>
                  <a:gd name="connsiteY155" fmla="*/ 130175 h 336550"/>
                  <a:gd name="connsiteX156" fmla="*/ 293688 w 338138"/>
                  <a:gd name="connsiteY156" fmla="*/ 128588 h 336550"/>
                  <a:gd name="connsiteX157" fmla="*/ 293688 w 338138"/>
                  <a:gd name="connsiteY157" fmla="*/ 125413 h 336550"/>
                  <a:gd name="connsiteX158" fmla="*/ 296863 w 338138"/>
                  <a:gd name="connsiteY158" fmla="*/ 125413 h 336550"/>
                  <a:gd name="connsiteX159" fmla="*/ 292100 w 338138"/>
                  <a:gd name="connsiteY159" fmla="*/ 117475 h 336550"/>
                  <a:gd name="connsiteX160" fmla="*/ 293688 w 338138"/>
                  <a:gd name="connsiteY160" fmla="*/ 117475 h 336550"/>
                  <a:gd name="connsiteX161" fmla="*/ 293688 w 338138"/>
                  <a:gd name="connsiteY161" fmla="*/ 119063 h 336550"/>
                  <a:gd name="connsiteX162" fmla="*/ 293688 w 338138"/>
                  <a:gd name="connsiteY162" fmla="*/ 120650 h 336550"/>
                  <a:gd name="connsiteX163" fmla="*/ 285750 w 338138"/>
                  <a:gd name="connsiteY163" fmla="*/ 101600 h 336550"/>
                  <a:gd name="connsiteX164" fmla="*/ 287338 w 338138"/>
                  <a:gd name="connsiteY164" fmla="*/ 101600 h 336550"/>
                  <a:gd name="connsiteX165" fmla="*/ 287338 w 338138"/>
                  <a:gd name="connsiteY165" fmla="*/ 104775 h 336550"/>
                  <a:gd name="connsiteX166" fmla="*/ 288925 w 338138"/>
                  <a:gd name="connsiteY166" fmla="*/ 107950 h 336550"/>
                  <a:gd name="connsiteX167" fmla="*/ 290513 w 338138"/>
                  <a:gd name="connsiteY167" fmla="*/ 109538 h 336550"/>
                  <a:gd name="connsiteX168" fmla="*/ 292101 w 338138"/>
                  <a:gd name="connsiteY168" fmla="*/ 111125 h 336550"/>
                  <a:gd name="connsiteX169" fmla="*/ 293688 w 338138"/>
                  <a:gd name="connsiteY169" fmla="*/ 111125 h 336550"/>
                  <a:gd name="connsiteX170" fmla="*/ 293688 w 338138"/>
                  <a:gd name="connsiteY170" fmla="*/ 114300 h 336550"/>
                  <a:gd name="connsiteX171" fmla="*/ 293688 w 338138"/>
                  <a:gd name="connsiteY171" fmla="*/ 115887 h 336550"/>
                  <a:gd name="connsiteX172" fmla="*/ 295276 w 338138"/>
                  <a:gd name="connsiteY172" fmla="*/ 117475 h 336550"/>
                  <a:gd name="connsiteX173" fmla="*/ 295276 w 338138"/>
                  <a:gd name="connsiteY173" fmla="*/ 119062 h 336550"/>
                  <a:gd name="connsiteX174" fmla="*/ 295276 w 338138"/>
                  <a:gd name="connsiteY174" fmla="*/ 120650 h 336550"/>
                  <a:gd name="connsiteX175" fmla="*/ 295276 w 338138"/>
                  <a:gd name="connsiteY175" fmla="*/ 122237 h 336550"/>
                  <a:gd name="connsiteX176" fmla="*/ 293688 w 338138"/>
                  <a:gd name="connsiteY176" fmla="*/ 117475 h 336550"/>
                  <a:gd name="connsiteX177" fmla="*/ 293688 w 338138"/>
                  <a:gd name="connsiteY177" fmla="*/ 115888 h 336550"/>
                  <a:gd name="connsiteX178" fmla="*/ 292101 w 338138"/>
                  <a:gd name="connsiteY178" fmla="*/ 114300 h 336550"/>
                  <a:gd name="connsiteX179" fmla="*/ 290513 w 338138"/>
                  <a:gd name="connsiteY179" fmla="*/ 114300 h 336550"/>
                  <a:gd name="connsiteX180" fmla="*/ 290513 w 338138"/>
                  <a:gd name="connsiteY180" fmla="*/ 115888 h 336550"/>
                  <a:gd name="connsiteX181" fmla="*/ 290513 w 338138"/>
                  <a:gd name="connsiteY181" fmla="*/ 117475 h 336550"/>
                  <a:gd name="connsiteX182" fmla="*/ 288925 w 338138"/>
                  <a:gd name="connsiteY182" fmla="*/ 117475 h 336550"/>
                  <a:gd name="connsiteX183" fmla="*/ 288925 w 338138"/>
                  <a:gd name="connsiteY183" fmla="*/ 115888 h 336550"/>
                  <a:gd name="connsiteX184" fmla="*/ 288925 w 338138"/>
                  <a:gd name="connsiteY184" fmla="*/ 112713 h 336550"/>
                  <a:gd name="connsiteX185" fmla="*/ 287338 w 338138"/>
                  <a:gd name="connsiteY185" fmla="*/ 109538 h 336550"/>
                  <a:gd name="connsiteX186" fmla="*/ 285750 w 338138"/>
                  <a:gd name="connsiteY186" fmla="*/ 107950 h 336550"/>
                  <a:gd name="connsiteX187" fmla="*/ 285750 w 338138"/>
                  <a:gd name="connsiteY187" fmla="*/ 106363 h 336550"/>
                  <a:gd name="connsiteX188" fmla="*/ 285750 w 338138"/>
                  <a:gd name="connsiteY188" fmla="*/ 103188 h 336550"/>
                  <a:gd name="connsiteX189" fmla="*/ 203200 w 338138"/>
                  <a:gd name="connsiteY189" fmla="*/ 85725 h 336550"/>
                  <a:gd name="connsiteX190" fmla="*/ 207963 w 338138"/>
                  <a:gd name="connsiteY190" fmla="*/ 85725 h 336550"/>
                  <a:gd name="connsiteX191" fmla="*/ 204391 w 338138"/>
                  <a:gd name="connsiteY191" fmla="*/ 87842 h 336550"/>
                  <a:gd name="connsiteX192" fmla="*/ 203200 w 338138"/>
                  <a:gd name="connsiteY192" fmla="*/ 87842 h 336550"/>
                  <a:gd name="connsiteX193" fmla="*/ 203200 w 338138"/>
                  <a:gd name="connsiteY193" fmla="*/ 85725 h 336550"/>
                  <a:gd name="connsiteX194" fmla="*/ 188913 w 338138"/>
                  <a:gd name="connsiteY194" fmla="*/ 83476 h 336550"/>
                  <a:gd name="connsiteX195" fmla="*/ 192088 w 338138"/>
                  <a:gd name="connsiteY195" fmla="*/ 84667 h 336550"/>
                  <a:gd name="connsiteX196" fmla="*/ 190501 w 338138"/>
                  <a:gd name="connsiteY196" fmla="*/ 85725 h 336550"/>
                  <a:gd name="connsiteX197" fmla="*/ 185738 w 338138"/>
                  <a:gd name="connsiteY197" fmla="*/ 84667 h 336550"/>
                  <a:gd name="connsiteX198" fmla="*/ 188913 w 338138"/>
                  <a:gd name="connsiteY198" fmla="*/ 83476 h 336550"/>
                  <a:gd name="connsiteX199" fmla="*/ 161925 w 338138"/>
                  <a:gd name="connsiteY199" fmla="*/ 77787 h 336550"/>
                  <a:gd name="connsiteX200" fmla="*/ 163248 w 338138"/>
                  <a:gd name="connsiteY200" fmla="*/ 77787 h 336550"/>
                  <a:gd name="connsiteX201" fmla="*/ 168540 w 338138"/>
                  <a:gd name="connsiteY201" fmla="*/ 82550 h 336550"/>
                  <a:gd name="connsiteX202" fmla="*/ 167217 w 338138"/>
                  <a:gd name="connsiteY202" fmla="*/ 82550 h 336550"/>
                  <a:gd name="connsiteX203" fmla="*/ 167217 w 338138"/>
                  <a:gd name="connsiteY203" fmla="*/ 81359 h 336550"/>
                  <a:gd name="connsiteX204" fmla="*/ 161925 w 338138"/>
                  <a:gd name="connsiteY204" fmla="*/ 78978 h 336550"/>
                  <a:gd name="connsiteX205" fmla="*/ 161925 w 338138"/>
                  <a:gd name="connsiteY205" fmla="*/ 77787 h 336550"/>
                  <a:gd name="connsiteX206" fmla="*/ 158751 w 338138"/>
                  <a:gd name="connsiteY206" fmla="*/ 73554 h 336550"/>
                  <a:gd name="connsiteX207" fmla="*/ 155575 w 338138"/>
                  <a:gd name="connsiteY207" fmla="*/ 77787 h 336550"/>
                  <a:gd name="connsiteX208" fmla="*/ 153988 w 338138"/>
                  <a:gd name="connsiteY208" fmla="*/ 76729 h 336550"/>
                  <a:gd name="connsiteX209" fmla="*/ 158751 w 338138"/>
                  <a:gd name="connsiteY209" fmla="*/ 73554 h 336550"/>
                  <a:gd name="connsiteX210" fmla="*/ 140098 w 338138"/>
                  <a:gd name="connsiteY210" fmla="*/ 48759 h 336550"/>
                  <a:gd name="connsiteX211" fmla="*/ 142876 w 338138"/>
                  <a:gd name="connsiteY211" fmla="*/ 48759 h 336550"/>
                  <a:gd name="connsiteX212" fmla="*/ 131763 w 338138"/>
                  <a:gd name="connsiteY212" fmla="*/ 55563 h 336550"/>
                  <a:gd name="connsiteX213" fmla="*/ 140098 w 338138"/>
                  <a:gd name="connsiteY213" fmla="*/ 48759 h 336550"/>
                  <a:gd name="connsiteX214" fmla="*/ 148273 w 338138"/>
                  <a:gd name="connsiteY214" fmla="*/ 42598 h 336550"/>
                  <a:gd name="connsiteX215" fmla="*/ 150813 w 338138"/>
                  <a:gd name="connsiteY215" fmla="*/ 42598 h 336550"/>
                  <a:gd name="connsiteX216" fmla="*/ 149543 w 338138"/>
                  <a:gd name="connsiteY216" fmla="*/ 43921 h 336550"/>
                  <a:gd name="connsiteX217" fmla="*/ 148273 w 338138"/>
                  <a:gd name="connsiteY217" fmla="*/ 51859 h 336550"/>
                  <a:gd name="connsiteX218" fmla="*/ 150813 w 338138"/>
                  <a:gd name="connsiteY218" fmla="*/ 50536 h 336550"/>
                  <a:gd name="connsiteX219" fmla="*/ 148273 w 338138"/>
                  <a:gd name="connsiteY219" fmla="*/ 53181 h 336550"/>
                  <a:gd name="connsiteX220" fmla="*/ 149543 w 338138"/>
                  <a:gd name="connsiteY220" fmla="*/ 54504 h 336550"/>
                  <a:gd name="connsiteX221" fmla="*/ 141923 w 338138"/>
                  <a:gd name="connsiteY221" fmla="*/ 55827 h 336550"/>
                  <a:gd name="connsiteX222" fmla="*/ 138113 w 338138"/>
                  <a:gd name="connsiteY222" fmla="*/ 57150 h 336550"/>
                  <a:gd name="connsiteX223" fmla="*/ 140653 w 338138"/>
                  <a:gd name="connsiteY223" fmla="*/ 55827 h 336550"/>
                  <a:gd name="connsiteX224" fmla="*/ 141923 w 338138"/>
                  <a:gd name="connsiteY224" fmla="*/ 53181 h 336550"/>
                  <a:gd name="connsiteX225" fmla="*/ 139383 w 338138"/>
                  <a:gd name="connsiteY225" fmla="*/ 53181 h 336550"/>
                  <a:gd name="connsiteX226" fmla="*/ 141923 w 338138"/>
                  <a:gd name="connsiteY226" fmla="*/ 51859 h 336550"/>
                  <a:gd name="connsiteX227" fmla="*/ 145733 w 338138"/>
                  <a:gd name="connsiteY227" fmla="*/ 49213 h 336550"/>
                  <a:gd name="connsiteX228" fmla="*/ 144463 w 338138"/>
                  <a:gd name="connsiteY228" fmla="*/ 47890 h 336550"/>
                  <a:gd name="connsiteX229" fmla="*/ 144463 w 338138"/>
                  <a:gd name="connsiteY229" fmla="*/ 45244 h 336550"/>
                  <a:gd name="connsiteX230" fmla="*/ 143193 w 338138"/>
                  <a:gd name="connsiteY230" fmla="*/ 45244 h 336550"/>
                  <a:gd name="connsiteX231" fmla="*/ 169336 w 338138"/>
                  <a:gd name="connsiteY231" fmla="*/ 30162 h 336550"/>
                  <a:gd name="connsiteX232" fmla="*/ 33338 w 338138"/>
                  <a:gd name="connsiteY232" fmla="*/ 136706 h 336550"/>
                  <a:gd name="connsiteX233" fmla="*/ 33338 w 338138"/>
                  <a:gd name="connsiteY233" fmla="*/ 138022 h 336550"/>
                  <a:gd name="connsiteX234" fmla="*/ 33338 w 338138"/>
                  <a:gd name="connsiteY234" fmla="*/ 139337 h 336550"/>
                  <a:gd name="connsiteX235" fmla="*/ 33338 w 338138"/>
                  <a:gd name="connsiteY235" fmla="*/ 140652 h 336550"/>
                  <a:gd name="connsiteX236" fmla="*/ 34658 w 338138"/>
                  <a:gd name="connsiteY236" fmla="*/ 139337 h 336550"/>
                  <a:gd name="connsiteX237" fmla="*/ 35979 w 338138"/>
                  <a:gd name="connsiteY237" fmla="*/ 139337 h 336550"/>
                  <a:gd name="connsiteX238" fmla="*/ 35979 w 338138"/>
                  <a:gd name="connsiteY238" fmla="*/ 140652 h 336550"/>
                  <a:gd name="connsiteX239" fmla="*/ 43901 w 338138"/>
                  <a:gd name="connsiteY239" fmla="*/ 153806 h 336550"/>
                  <a:gd name="connsiteX240" fmla="*/ 45221 w 338138"/>
                  <a:gd name="connsiteY240" fmla="*/ 169590 h 336550"/>
                  <a:gd name="connsiteX241" fmla="*/ 49182 w 338138"/>
                  <a:gd name="connsiteY241" fmla="*/ 166959 h 336550"/>
                  <a:gd name="connsiteX242" fmla="*/ 50503 w 338138"/>
                  <a:gd name="connsiteY242" fmla="*/ 170905 h 336550"/>
                  <a:gd name="connsiteX243" fmla="*/ 50503 w 338138"/>
                  <a:gd name="connsiteY243" fmla="*/ 168275 h 336550"/>
                  <a:gd name="connsiteX244" fmla="*/ 55784 w 338138"/>
                  <a:gd name="connsiteY244" fmla="*/ 174852 h 336550"/>
                  <a:gd name="connsiteX245" fmla="*/ 57105 w 338138"/>
                  <a:gd name="connsiteY245" fmla="*/ 174852 h 336550"/>
                  <a:gd name="connsiteX246" fmla="*/ 57105 w 338138"/>
                  <a:gd name="connsiteY246" fmla="*/ 173536 h 336550"/>
                  <a:gd name="connsiteX247" fmla="*/ 59745 w 338138"/>
                  <a:gd name="connsiteY247" fmla="*/ 173536 h 336550"/>
                  <a:gd name="connsiteX248" fmla="*/ 61066 w 338138"/>
                  <a:gd name="connsiteY248" fmla="*/ 173536 h 336550"/>
                  <a:gd name="connsiteX249" fmla="*/ 62386 w 338138"/>
                  <a:gd name="connsiteY249" fmla="*/ 173536 h 336550"/>
                  <a:gd name="connsiteX250" fmla="*/ 63706 w 338138"/>
                  <a:gd name="connsiteY250" fmla="*/ 173536 h 336550"/>
                  <a:gd name="connsiteX251" fmla="*/ 65027 w 338138"/>
                  <a:gd name="connsiteY251" fmla="*/ 173536 h 336550"/>
                  <a:gd name="connsiteX252" fmla="*/ 65027 w 338138"/>
                  <a:gd name="connsiteY252" fmla="*/ 174852 h 336550"/>
                  <a:gd name="connsiteX253" fmla="*/ 68988 w 338138"/>
                  <a:gd name="connsiteY253" fmla="*/ 177482 h 336550"/>
                  <a:gd name="connsiteX254" fmla="*/ 72949 w 338138"/>
                  <a:gd name="connsiteY254" fmla="*/ 180113 h 336550"/>
                  <a:gd name="connsiteX255" fmla="*/ 74269 w 338138"/>
                  <a:gd name="connsiteY255" fmla="*/ 182744 h 336550"/>
                  <a:gd name="connsiteX256" fmla="*/ 74269 w 338138"/>
                  <a:gd name="connsiteY256" fmla="*/ 185374 h 336550"/>
                  <a:gd name="connsiteX257" fmla="*/ 74269 w 338138"/>
                  <a:gd name="connsiteY257" fmla="*/ 189320 h 336550"/>
                  <a:gd name="connsiteX258" fmla="*/ 71629 w 338138"/>
                  <a:gd name="connsiteY258" fmla="*/ 194582 h 336550"/>
                  <a:gd name="connsiteX259" fmla="*/ 71629 w 338138"/>
                  <a:gd name="connsiteY259" fmla="*/ 195897 h 336550"/>
                  <a:gd name="connsiteX260" fmla="*/ 63706 w 338138"/>
                  <a:gd name="connsiteY260" fmla="*/ 219574 h 336550"/>
                  <a:gd name="connsiteX261" fmla="*/ 66347 w 338138"/>
                  <a:gd name="connsiteY261" fmla="*/ 236673 h 336550"/>
                  <a:gd name="connsiteX262" fmla="*/ 66347 w 338138"/>
                  <a:gd name="connsiteY262" fmla="*/ 239304 h 336550"/>
                  <a:gd name="connsiteX263" fmla="*/ 65027 w 338138"/>
                  <a:gd name="connsiteY263" fmla="*/ 245881 h 336550"/>
                  <a:gd name="connsiteX264" fmla="*/ 62386 w 338138"/>
                  <a:gd name="connsiteY264" fmla="*/ 244565 h 336550"/>
                  <a:gd name="connsiteX265" fmla="*/ 65027 w 338138"/>
                  <a:gd name="connsiteY265" fmla="*/ 253773 h 336550"/>
                  <a:gd name="connsiteX266" fmla="*/ 62386 w 338138"/>
                  <a:gd name="connsiteY266" fmla="*/ 255088 h 336550"/>
                  <a:gd name="connsiteX267" fmla="*/ 63706 w 338138"/>
                  <a:gd name="connsiteY267" fmla="*/ 257719 h 336550"/>
                  <a:gd name="connsiteX268" fmla="*/ 66347 w 338138"/>
                  <a:gd name="connsiteY268" fmla="*/ 260350 h 336550"/>
                  <a:gd name="connsiteX269" fmla="*/ 66347 w 338138"/>
                  <a:gd name="connsiteY269" fmla="*/ 261665 h 336550"/>
                  <a:gd name="connsiteX270" fmla="*/ 67668 w 338138"/>
                  <a:gd name="connsiteY270" fmla="*/ 261665 h 336550"/>
                  <a:gd name="connsiteX271" fmla="*/ 87473 w 338138"/>
                  <a:gd name="connsiteY271" fmla="*/ 280080 h 336550"/>
                  <a:gd name="connsiteX272" fmla="*/ 88794 w 338138"/>
                  <a:gd name="connsiteY272" fmla="*/ 280080 h 336550"/>
                  <a:gd name="connsiteX273" fmla="*/ 88794 w 338138"/>
                  <a:gd name="connsiteY273" fmla="*/ 281395 h 336550"/>
                  <a:gd name="connsiteX274" fmla="*/ 90114 w 338138"/>
                  <a:gd name="connsiteY274" fmla="*/ 281395 h 336550"/>
                  <a:gd name="connsiteX275" fmla="*/ 169336 w 338138"/>
                  <a:gd name="connsiteY275" fmla="*/ 306387 h 336550"/>
                  <a:gd name="connsiteX276" fmla="*/ 307976 w 338138"/>
                  <a:gd name="connsiteY276" fmla="*/ 168275 h 336550"/>
                  <a:gd name="connsiteX277" fmla="*/ 306128 w 338138"/>
                  <a:gd name="connsiteY277" fmla="*/ 156215 h 336550"/>
                  <a:gd name="connsiteX278" fmla="*/ 306388 w 338138"/>
                  <a:gd name="connsiteY278" fmla="*/ 154573 h 336550"/>
                  <a:gd name="connsiteX279" fmla="*/ 306388 w 338138"/>
                  <a:gd name="connsiteY279" fmla="*/ 151899 h 336550"/>
                  <a:gd name="connsiteX280" fmla="*/ 305656 w 338138"/>
                  <a:gd name="connsiteY280" fmla="*/ 153133 h 336550"/>
                  <a:gd name="connsiteX281" fmla="*/ 301374 w 338138"/>
                  <a:gd name="connsiteY281" fmla="*/ 125197 h 336550"/>
                  <a:gd name="connsiteX282" fmla="*/ 282889 w 338138"/>
                  <a:gd name="connsiteY282" fmla="*/ 88038 h 336550"/>
                  <a:gd name="connsiteX283" fmla="*/ 282889 w 338138"/>
                  <a:gd name="connsiteY283" fmla="*/ 109084 h 336550"/>
                  <a:gd name="connsiteX284" fmla="*/ 281569 w 338138"/>
                  <a:gd name="connsiteY284" fmla="*/ 113030 h 336550"/>
                  <a:gd name="connsiteX285" fmla="*/ 278928 w 338138"/>
                  <a:gd name="connsiteY285" fmla="*/ 115660 h 336550"/>
                  <a:gd name="connsiteX286" fmla="*/ 278928 w 338138"/>
                  <a:gd name="connsiteY286" fmla="*/ 113030 h 336550"/>
                  <a:gd name="connsiteX287" fmla="*/ 277608 w 338138"/>
                  <a:gd name="connsiteY287" fmla="*/ 109084 h 336550"/>
                  <a:gd name="connsiteX288" fmla="*/ 274967 w 338138"/>
                  <a:gd name="connsiteY288" fmla="*/ 106453 h 336550"/>
                  <a:gd name="connsiteX289" fmla="*/ 253841 w 338138"/>
                  <a:gd name="connsiteY289" fmla="*/ 101192 h 336550"/>
                  <a:gd name="connsiteX290" fmla="*/ 249880 w 338138"/>
                  <a:gd name="connsiteY290" fmla="*/ 99876 h 336550"/>
                  <a:gd name="connsiteX291" fmla="*/ 240637 w 338138"/>
                  <a:gd name="connsiteY291" fmla="*/ 97245 h 336550"/>
                  <a:gd name="connsiteX292" fmla="*/ 245919 w 338138"/>
                  <a:gd name="connsiteY292" fmla="*/ 106453 h 336550"/>
                  <a:gd name="connsiteX293" fmla="*/ 247239 w 338138"/>
                  <a:gd name="connsiteY293" fmla="*/ 103822 h 336550"/>
                  <a:gd name="connsiteX294" fmla="*/ 248559 w 338138"/>
                  <a:gd name="connsiteY294" fmla="*/ 106453 h 336550"/>
                  <a:gd name="connsiteX295" fmla="*/ 256482 w 338138"/>
                  <a:gd name="connsiteY295" fmla="*/ 105138 h 336550"/>
                  <a:gd name="connsiteX296" fmla="*/ 268365 w 338138"/>
                  <a:gd name="connsiteY296" fmla="*/ 124868 h 336550"/>
                  <a:gd name="connsiteX297" fmla="*/ 259122 w 338138"/>
                  <a:gd name="connsiteY297" fmla="*/ 132760 h 336550"/>
                  <a:gd name="connsiteX298" fmla="*/ 236676 w 338138"/>
                  <a:gd name="connsiteY298" fmla="*/ 128814 h 336550"/>
                  <a:gd name="connsiteX299" fmla="*/ 235356 w 338138"/>
                  <a:gd name="connsiteY299" fmla="*/ 126183 h 336550"/>
                  <a:gd name="connsiteX300" fmla="*/ 234035 w 338138"/>
                  <a:gd name="connsiteY300" fmla="*/ 123553 h 336550"/>
                  <a:gd name="connsiteX301" fmla="*/ 223472 w 338138"/>
                  <a:gd name="connsiteY301" fmla="*/ 110399 h 336550"/>
                  <a:gd name="connsiteX302" fmla="*/ 220831 w 338138"/>
                  <a:gd name="connsiteY302" fmla="*/ 107768 h 336550"/>
                  <a:gd name="connsiteX303" fmla="*/ 218191 w 338138"/>
                  <a:gd name="connsiteY303" fmla="*/ 105138 h 336550"/>
                  <a:gd name="connsiteX304" fmla="*/ 215550 w 338138"/>
                  <a:gd name="connsiteY304" fmla="*/ 102507 h 336550"/>
                  <a:gd name="connsiteX305" fmla="*/ 210268 w 338138"/>
                  <a:gd name="connsiteY305" fmla="*/ 98561 h 336550"/>
                  <a:gd name="connsiteX306" fmla="*/ 210268 w 338138"/>
                  <a:gd name="connsiteY306" fmla="*/ 99876 h 336550"/>
                  <a:gd name="connsiteX307" fmla="*/ 212909 w 338138"/>
                  <a:gd name="connsiteY307" fmla="*/ 103822 h 336550"/>
                  <a:gd name="connsiteX308" fmla="*/ 215550 w 338138"/>
                  <a:gd name="connsiteY308" fmla="*/ 106453 h 336550"/>
                  <a:gd name="connsiteX309" fmla="*/ 216870 w 338138"/>
                  <a:gd name="connsiteY309" fmla="*/ 109084 h 336550"/>
                  <a:gd name="connsiteX310" fmla="*/ 224793 w 338138"/>
                  <a:gd name="connsiteY310" fmla="*/ 122237 h 336550"/>
                  <a:gd name="connsiteX311" fmla="*/ 231394 w 338138"/>
                  <a:gd name="connsiteY311" fmla="*/ 131445 h 336550"/>
                  <a:gd name="connsiteX312" fmla="*/ 234035 w 338138"/>
                  <a:gd name="connsiteY312" fmla="*/ 134075 h 336550"/>
                  <a:gd name="connsiteX313" fmla="*/ 236676 w 338138"/>
                  <a:gd name="connsiteY313" fmla="*/ 138022 h 336550"/>
                  <a:gd name="connsiteX314" fmla="*/ 240637 w 338138"/>
                  <a:gd name="connsiteY314" fmla="*/ 140652 h 336550"/>
                  <a:gd name="connsiteX315" fmla="*/ 244598 w 338138"/>
                  <a:gd name="connsiteY315" fmla="*/ 143283 h 336550"/>
                  <a:gd name="connsiteX316" fmla="*/ 245919 w 338138"/>
                  <a:gd name="connsiteY316" fmla="*/ 143283 h 336550"/>
                  <a:gd name="connsiteX317" fmla="*/ 248559 w 338138"/>
                  <a:gd name="connsiteY317" fmla="*/ 143283 h 336550"/>
                  <a:gd name="connsiteX318" fmla="*/ 260443 w 338138"/>
                  <a:gd name="connsiteY318" fmla="*/ 140652 h 336550"/>
                  <a:gd name="connsiteX319" fmla="*/ 259122 w 338138"/>
                  <a:gd name="connsiteY319" fmla="*/ 147229 h 336550"/>
                  <a:gd name="connsiteX320" fmla="*/ 257802 w 338138"/>
                  <a:gd name="connsiteY320" fmla="*/ 151175 h 336550"/>
                  <a:gd name="connsiteX321" fmla="*/ 255161 w 338138"/>
                  <a:gd name="connsiteY321" fmla="*/ 159067 h 336550"/>
                  <a:gd name="connsiteX322" fmla="*/ 253841 w 338138"/>
                  <a:gd name="connsiteY322" fmla="*/ 161698 h 336550"/>
                  <a:gd name="connsiteX323" fmla="*/ 232715 w 338138"/>
                  <a:gd name="connsiteY323" fmla="*/ 190636 h 336550"/>
                  <a:gd name="connsiteX324" fmla="*/ 234035 w 338138"/>
                  <a:gd name="connsiteY324" fmla="*/ 191951 h 336550"/>
                  <a:gd name="connsiteX325" fmla="*/ 228754 w 338138"/>
                  <a:gd name="connsiteY325" fmla="*/ 212997 h 336550"/>
                  <a:gd name="connsiteX326" fmla="*/ 227433 w 338138"/>
                  <a:gd name="connsiteY326" fmla="*/ 215628 h 336550"/>
                  <a:gd name="connsiteX327" fmla="*/ 218191 w 338138"/>
                  <a:gd name="connsiteY327" fmla="*/ 235358 h 336550"/>
                  <a:gd name="connsiteX328" fmla="*/ 212909 w 338138"/>
                  <a:gd name="connsiteY328" fmla="*/ 239304 h 336550"/>
                  <a:gd name="connsiteX329" fmla="*/ 211589 w 338138"/>
                  <a:gd name="connsiteY329" fmla="*/ 241935 h 336550"/>
                  <a:gd name="connsiteX330" fmla="*/ 210268 w 338138"/>
                  <a:gd name="connsiteY330" fmla="*/ 245881 h 336550"/>
                  <a:gd name="connsiteX331" fmla="*/ 207628 w 338138"/>
                  <a:gd name="connsiteY331" fmla="*/ 248512 h 336550"/>
                  <a:gd name="connsiteX332" fmla="*/ 203667 w 338138"/>
                  <a:gd name="connsiteY332" fmla="*/ 253773 h 336550"/>
                  <a:gd name="connsiteX333" fmla="*/ 191783 w 338138"/>
                  <a:gd name="connsiteY333" fmla="*/ 259034 h 336550"/>
                  <a:gd name="connsiteX334" fmla="*/ 185181 w 338138"/>
                  <a:gd name="connsiteY334" fmla="*/ 259034 h 336550"/>
                  <a:gd name="connsiteX335" fmla="*/ 183861 w 338138"/>
                  <a:gd name="connsiteY335" fmla="*/ 260350 h 336550"/>
                  <a:gd name="connsiteX336" fmla="*/ 183861 w 338138"/>
                  <a:gd name="connsiteY336" fmla="*/ 261665 h 336550"/>
                  <a:gd name="connsiteX337" fmla="*/ 181220 w 338138"/>
                  <a:gd name="connsiteY337" fmla="*/ 261665 h 336550"/>
                  <a:gd name="connsiteX338" fmla="*/ 178579 w 338138"/>
                  <a:gd name="connsiteY338" fmla="*/ 260350 h 336550"/>
                  <a:gd name="connsiteX339" fmla="*/ 177259 w 338138"/>
                  <a:gd name="connsiteY339" fmla="*/ 259034 h 336550"/>
                  <a:gd name="connsiteX340" fmla="*/ 175938 w 338138"/>
                  <a:gd name="connsiteY340" fmla="*/ 257719 h 336550"/>
                  <a:gd name="connsiteX341" fmla="*/ 175938 w 338138"/>
                  <a:gd name="connsiteY341" fmla="*/ 256404 h 336550"/>
                  <a:gd name="connsiteX342" fmla="*/ 175938 w 338138"/>
                  <a:gd name="connsiteY342" fmla="*/ 255088 h 336550"/>
                  <a:gd name="connsiteX343" fmla="*/ 175938 w 338138"/>
                  <a:gd name="connsiteY343" fmla="*/ 253773 h 336550"/>
                  <a:gd name="connsiteX344" fmla="*/ 174618 w 338138"/>
                  <a:gd name="connsiteY344" fmla="*/ 251142 h 336550"/>
                  <a:gd name="connsiteX345" fmla="*/ 173298 w 338138"/>
                  <a:gd name="connsiteY345" fmla="*/ 248512 h 336550"/>
                  <a:gd name="connsiteX346" fmla="*/ 171977 w 338138"/>
                  <a:gd name="connsiteY346" fmla="*/ 245881 h 336550"/>
                  <a:gd name="connsiteX347" fmla="*/ 170657 w 338138"/>
                  <a:gd name="connsiteY347" fmla="*/ 245881 h 336550"/>
                  <a:gd name="connsiteX348" fmla="*/ 170657 w 338138"/>
                  <a:gd name="connsiteY348" fmla="*/ 244565 h 336550"/>
                  <a:gd name="connsiteX349" fmla="*/ 169336 w 338138"/>
                  <a:gd name="connsiteY349" fmla="*/ 243250 h 336550"/>
                  <a:gd name="connsiteX350" fmla="*/ 169336 w 338138"/>
                  <a:gd name="connsiteY350" fmla="*/ 241935 h 336550"/>
                  <a:gd name="connsiteX351" fmla="*/ 160094 w 338138"/>
                  <a:gd name="connsiteY351" fmla="*/ 219574 h 336550"/>
                  <a:gd name="connsiteX352" fmla="*/ 164055 w 338138"/>
                  <a:gd name="connsiteY352" fmla="*/ 205105 h 336550"/>
                  <a:gd name="connsiteX353" fmla="*/ 165375 w 338138"/>
                  <a:gd name="connsiteY353" fmla="*/ 202474 h 336550"/>
                  <a:gd name="connsiteX354" fmla="*/ 165375 w 338138"/>
                  <a:gd name="connsiteY354" fmla="*/ 198528 h 336550"/>
                  <a:gd name="connsiteX355" fmla="*/ 164055 w 338138"/>
                  <a:gd name="connsiteY355" fmla="*/ 194582 h 336550"/>
                  <a:gd name="connsiteX356" fmla="*/ 160094 w 338138"/>
                  <a:gd name="connsiteY356" fmla="*/ 185374 h 336550"/>
                  <a:gd name="connsiteX357" fmla="*/ 157453 w 338138"/>
                  <a:gd name="connsiteY357" fmla="*/ 182744 h 336550"/>
                  <a:gd name="connsiteX358" fmla="*/ 156133 w 338138"/>
                  <a:gd name="connsiteY358" fmla="*/ 180113 h 336550"/>
                  <a:gd name="connsiteX359" fmla="*/ 152172 w 338138"/>
                  <a:gd name="connsiteY359" fmla="*/ 164329 h 336550"/>
                  <a:gd name="connsiteX360" fmla="*/ 148210 w 338138"/>
                  <a:gd name="connsiteY360" fmla="*/ 160383 h 336550"/>
                  <a:gd name="connsiteX361" fmla="*/ 144249 w 338138"/>
                  <a:gd name="connsiteY361" fmla="*/ 160383 h 336550"/>
                  <a:gd name="connsiteX362" fmla="*/ 142929 w 338138"/>
                  <a:gd name="connsiteY362" fmla="*/ 159067 h 336550"/>
                  <a:gd name="connsiteX363" fmla="*/ 141609 w 338138"/>
                  <a:gd name="connsiteY363" fmla="*/ 157752 h 336550"/>
                  <a:gd name="connsiteX364" fmla="*/ 141609 w 338138"/>
                  <a:gd name="connsiteY364" fmla="*/ 156437 h 336550"/>
                  <a:gd name="connsiteX365" fmla="*/ 136327 w 338138"/>
                  <a:gd name="connsiteY365" fmla="*/ 155121 h 336550"/>
                  <a:gd name="connsiteX366" fmla="*/ 133686 w 338138"/>
                  <a:gd name="connsiteY366" fmla="*/ 156437 h 336550"/>
                  <a:gd name="connsiteX367" fmla="*/ 131046 w 338138"/>
                  <a:gd name="connsiteY367" fmla="*/ 156437 h 336550"/>
                  <a:gd name="connsiteX368" fmla="*/ 92755 w 338138"/>
                  <a:gd name="connsiteY368" fmla="*/ 145914 h 336550"/>
                  <a:gd name="connsiteX369" fmla="*/ 91434 w 338138"/>
                  <a:gd name="connsiteY369" fmla="*/ 143283 h 336550"/>
                  <a:gd name="connsiteX370" fmla="*/ 88794 w 338138"/>
                  <a:gd name="connsiteY370" fmla="*/ 140652 h 336550"/>
                  <a:gd name="connsiteX371" fmla="*/ 88794 w 338138"/>
                  <a:gd name="connsiteY371" fmla="*/ 139337 h 336550"/>
                  <a:gd name="connsiteX372" fmla="*/ 87473 w 338138"/>
                  <a:gd name="connsiteY372" fmla="*/ 139337 h 336550"/>
                  <a:gd name="connsiteX373" fmla="*/ 88794 w 338138"/>
                  <a:gd name="connsiteY373" fmla="*/ 136706 h 336550"/>
                  <a:gd name="connsiteX374" fmla="*/ 88794 w 338138"/>
                  <a:gd name="connsiteY374" fmla="*/ 134075 h 336550"/>
                  <a:gd name="connsiteX375" fmla="*/ 88794 w 338138"/>
                  <a:gd name="connsiteY375" fmla="*/ 132760 h 336550"/>
                  <a:gd name="connsiteX376" fmla="*/ 88794 w 338138"/>
                  <a:gd name="connsiteY376" fmla="*/ 131445 h 336550"/>
                  <a:gd name="connsiteX377" fmla="*/ 101997 w 338138"/>
                  <a:gd name="connsiteY377" fmla="*/ 103822 h 336550"/>
                  <a:gd name="connsiteX378" fmla="*/ 105958 w 338138"/>
                  <a:gd name="connsiteY378" fmla="*/ 101192 h 336550"/>
                  <a:gd name="connsiteX379" fmla="*/ 113881 w 338138"/>
                  <a:gd name="connsiteY379" fmla="*/ 95930 h 336550"/>
                  <a:gd name="connsiteX380" fmla="*/ 115201 w 338138"/>
                  <a:gd name="connsiteY380" fmla="*/ 93299 h 336550"/>
                  <a:gd name="connsiteX381" fmla="*/ 125764 w 338138"/>
                  <a:gd name="connsiteY381" fmla="*/ 84092 h 336550"/>
                  <a:gd name="connsiteX382" fmla="*/ 144249 w 338138"/>
                  <a:gd name="connsiteY382" fmla="*/ 81461 h 336550"/>
                  <a:gd name="connsiteX383" fmla="*/ 148210 w 338138"/>
                  <a:gd name="connsiteY383" fmla="*/ 81461 h 336550"/>
                  <a:gd name="connsiteX384" fmla="*/ 161414 w 338138"/>
                  <a:gd name="connsiteY384" fmla="*/ 82777 h 336550"/>
                  <a:gd name="connsiteX385" fmla="*/ 168016 w 338138"/>
                  <a:gd name="connsiteY385" fmla="*/ 91984 h 336550"/>
                  <a:gd name="connsiteX386" fmla="*/ 170657 w 338138"/>
                  <a:gd name="connsiteY386" fmla="*/ 91984 h 336550"/>
                  <a:gd name="connsiteX387" fmla="*/ 174618 w 338138"/>
                  <a:gd name="connsiteY387" fmla="*/ 93299 h 336550"/>
                  <a:gd name="connsiteX388" fmla="*/ 175938 w 338138"/>
                  <a:gd name="connsiteY388" fmla="*/ 94615 h 336550"/>
                  <a:gd name="connsiteX389" fmla="*/ 179899 w 338138"/>
                  <a:gd name="connsiteY389" fmla="*/ 95930 h 336550"/>
                  <a:gd name="connsiteX390" fmla="*/ 179899 w 338138"/>
                  <a:gd name="connsiteY390" fmla="*/ 94615 h 336550"/>
                  <a:gd name="connsiteX391" fmla="*/ 179899 w 338138"/>
                  <a:gd name="connsiteY391" fmla="*/ 91984 h 336550"/>
                  <a:gd name="connsiteX392" fmla="*/ 181220 w 338138"/>
                  <a:gd name="connsiteY392" fmla="*/ 90669 h 336550"/>
                  <a:gd name="connsiteX393" fmla="*/ 183861 w 338138"/>
                  <a:gd name="connsiteY393" fmla="*/ 90669 h 336550"/>
                  <a:gd name="connsiteX394" fmla="*/ 186501 w 338138"/>
                  <a:gd name="connsiteY394" fmla="*/ 90669 h 336550"/>
                  <a:gd name="connsiteX395" fmla="*/ 198385 w 338138"/>
                  <a:gd name="connsiteY395" fmla="*/ 94615 h 336550"/>
                  <a:gd name="connsiteX396" fmla="*/ 211589 w 338138"/>
                  <a:gd name="connsiteY396" fmla="*/ 84092 h 336550"/>
                  <a:gd name="connsiteX397" fmla="*/ 189142 w 338138"/>
                  <a:gd name="connsiteY397" fmla="*/ 74884 h 336550"/>
                  <a:gd name="connsiteX398" fmla="*/ 187822 w 338138"/>
                  <a:gd name="connsiteY398" fmla="*/ 76200 h 336550"/>
                  <a:gd name="connsiteX399" fmla="*/ 187822 w 338138"/>
                  <a:gd name="connsiteY399" fmla="*/ 78830 h 336550"/>
                  <a:gd name="connsiteX400" fmla="*/ 186501 w 338138"/>
                  <a:gd name="connsiteY400" fmla="*/ 82777 h 336550"/>
                  <a:gd name="connsiteX401" fmla="*/ 183861 w 338138"/>
                  <a:gd name="connsiteY401" fmla="*/ 81461 h 336550"/>
                  <a:gd name="connsiteX402" fmla="*/ 165375 w 338138"/>
                  <a:gd name="connsiteY402" fmla="*/ 65677 h 336550"/>
                  <a:gd name="connsiteX403" fmla="*/ 178579 w 338138"/>
                  <a:gd name="connsiteY403" fmla="*/ 81461 h 336550"/>
                  <a:gd name="connsiteX404" fmla="*/ 173298 w 338138"/>
                  <a:gd name="connsiteY404" fmla="*/ 82777 h 336550"/>
                  <a:gd name="connsiteX405" fmla="*/ 158773 w 338138"/>
                  <a:gd name="connsiteY405" fmla="*/ 68308 h 336550"/>
                  <a:gd name="connsiteX406" fmla="*/ 156133 w 338138"/>
                  <a:gd name="connsiteY406" fmla="*/ 68308 h 336550"/>
                  <a:gd name="connsiteX407" fmla="*/ 152172 w 338138"/>
                  <a:gd name="connsiteY407" fmla="*/ 69623 h 336550"/>
                  <a:gd name="connsiteX408" fmla="*/ 148210 w 338138"/>
                  <a:gd name="connsiteY408" fmla="*/ 70938 h 336550"/>
                  <a:gd name="connsiteX409" fmla="*/ 145570 w 338138"/>
                  <a:gd name="connsiteY409" fmla="*/ 73569 h 336550"/>
                  <a:gd name="connsiteX410" fmla="*/ 142929 w 338138"/>
                  <a:gd name="connsiteY410" fmla="*/ 74884 h 336550"/>
                  <a:gd name="connsiteX411" fmla="*/ 137647 w 338138"/>
                  <a:gd name="connsiteY411" fmla="*/ 78830 h 336550"/>
                  <a:gd name="connsiteX412" fmla="*/ 119162 w 338138"/>
                  <a:gd name="connsiteY412" fmla="*/ 78830 h 336550"/>
                  <a:gd name="connsiteX413" fmla="*/ 119162 w 338138"/>
                  <a:gd name="connsiteY413" fmla="*/ 73569 h 336550"/>
                  <a:gd name="connsiteX414" fmla="*/ 138968 w 338138"/>
                  <a:gd name="connsiteY414" fmla="*/ 66992 h 336550"/>
                  <a:gd name="connsiteX415" fmla="*/ 138968 w 338138"/>
                  <a:gd name="connsiteY415" fmla="*/ 60415 h 336550"/>
                  <a:gd name="connsiteX416" fmla="*/ 142929 w 338138"/>
                  <a:gd name="connsiteY416" fmla="*/ 60415 h 336550"/>
                  <a:gd name="connsiteX417" fmla="*/ 158773 w 338138"/>
                  <a:gd name="connsiteY417" fmla="*/ 52523 h 336550"/>
                  <a:gd name="connsiteX418" fmla="*/ 161414 w 338138"/>
                  <a:gd name="connsiteY418" fmla="*/ 52523 h 336550"/>
                  <a:gd name="connsiteX419" fmla="*/ 164055 w 338138"/>
                  <a:gd name="connsiteY419" fmla="*/ 47262 h 336550"/>
                  <a:gd name="connsiteX420" fmla="*/ 164055 w 338138"/>
                  <a:gd name="connsiteY420" fmla="*/ 49893 h 336550"/>
                  <a:gd name="connsiteX421" fmla="*/ 165375 w 338138"/>
                  <a:gd name="connsiteY421" fmla="*/ 51208 h 336550"/>
                  <a:gd name="connsiteX422" fmla="*/ 164055 w 338138"/>
                  <a:gd name="connsiteY422" fmla="*/ 51208 h 336550"/>
                  <a:gd name="connsiteX423" fmla="*/ 177259 w 338138"/>
                  <a:gd name="connsiteY423" fmla="*/ 45947 h 336550"/>
                  <a:gd name="connsiteX424" fmla="*/ 178579 w 338138"/>
                  <a:gd name="connsiteY424" fmla="*/ 47262 h 336550"/>
                  <a:gd name="connsiteX425" fmla="*/ 179899 w 338138"/>
                  <a:gd name="connsiteY425" fmla="*/ 43316 h 336550"/>
                  <a:gd name="connsiteX426" fmla="*/ 183861 w 338138"/>
                  <a:gd name="connsiteY426" fmla="*/ 42000 h 336550"/>
                  <a:gd name="connsiteX427" fmla="*/ 185181 w 338138"/>
                  <a:gd name="connsiteY427" fmla="*/ 40685 h 336550"/>
                  <a:gd name="connsiteX428" fmla="*/ 181220 w 338138"/>
                  <a:gd name="connsiteY428" fmla="*/ 42000 h 336550"/>
                  <a:gd name="connsiteX429" fmla="*/ 177259 w 338138"/>
                  <a:gd name="connsiteY429" fmla="*/ 43316 h 336550"/>
                  <a:gd name="connsiteX430" fmla="*/ 178579 w 338138"/>
                  <a:gd name="connsiteY430" fmla="*/ 39370 h 336550"/>
                  <a:gd name="connsiteX431" fmla="*/ 174618 w 338138"/>
                  <a:gd name="connsiteY431" fmla="*/ 40685 h 336550"/>
                  <a:gd name="connsiteX432" fmla="*/ 171977 w 338138"/>
                  <a:gd name="connsiteY432" fmla="*/ 43316 h 336550"/>
                  <a:gd name="connsiteX433" fmla="*/ 168016 w 338138"/>
                  <a:gd name="connsiteY433" fmla="*/ 51208 h 336550"/>
                  <a:gd name="connsiteX434" fmla="*/ 165375 w 338138"/>
                  <a:gd name="connsiteY434" fmla="*/ 48577 h 336550"/>
                  <a:gd name="connsiteX435" fmla="*/ 164055 w 338138"/>
                  <a:gd name="connsiteY435" fmla="*/ 47262 h 336550"/>
                  <a:gd name="connsiteX436" fmla="*/ 160094 w 338138"/>
                  <a:gd name="connsiteY436" fmla="*/ 45947 h 336550"/>
                  <a:gd name="connsiteX437" fmla="*/ 165375 w 338138"/>
                  <a:gd name="connsiteY437" fmla="*/ 40685 h 336550"/>
                  <a:gd name="connsiteX438" fmla="*/ 168016 w 338138"/>
                  <a:gd name="connsiteY438" fmla="*/ 39370 h 336550"/>
                  <a:gd name="connsiteX439" fmla="*/ 170657 w 338138"/>
                  <a:gd name="connsiteY439" fmla="*/ 38054 h 336550"/>
                  <a:gd name="connsiteX440" fmla="*/ 187822 w 338138"/>
                  <a:gd name="connsiteY440" fmla="*/ 35424 h 336550"/>
                  <a:gd name="connsiteX441" fmla="*/ 183861 w 338138"/>
                  <a:gd name="connsiteY441" fmla="*/ 36739 h 336550"/>
                  <a:gd name="connsiteX442" fmla="*/ 187822 w 338138"/>
                  <a:gd name="connsiteY442" fmla="*/ 36739 h 336550"/>
                  <a:gd name="connsiteX443" fmla="*/ 190463 w 338138"/>
                  <a:gd name="connsiteY443" fmla="*/ 34108 h 336550"/>
                  <a:gd name="connsiteX444" fmla="*/ 187822 w 338138"/>
                  <a:gd name="connsiteY444" fmla="*/ 34108 h 336550"/>
                  <a:gd name="connsiteX445" fmla="*/ 190463 w 338138"/>
                  <a:gd name="connsiteY445" fmla="*/ 32793 h 336550"/>
                  <a:gd name="connsiteX446" fmla="*/ 187822 w 338138"/>
                  <a:gd name="connsiteY446" fmla="*/ 32793 h 336550"/>
                  <a:gd name="connsiteX447" fmla="*/ 189915 w 338138"/>
                  <a:gd name="connsiteY447" fmla="*/ 31750 h 336550"/>
                  <a:gd name="connsiteX448" fmla="*/ 190463 w 338138"/>
                  <a:gd name="connsiteY448" fmla="*/ 31477 h 336550"/>
                  <a:gd name="connsiteX449" fmla="*/ 169336 w 338138"/>
                  <a:gd name="connsiteY449" fmla="*/ 30162 h 336550"/>
                  <a:gd name="connsiteX450" fmla="*/ 169069 w 338138"/>
                  <a:gd name="connsiteY450" fmla="*/ 0 h 336550"/>
                  <a:gd name="connsiteX451" fmla="*/ 338138 w 338138"/>
                  <a:gd name="connsiteY451" fmla="*/ 168275 h 336550"/>
                  <a:gd name="connsiteX452" fmla="*/ 169069 w 338138"/>
                  <a:gd name="connsiteY452" fmla="*/ 336550 h 336550"/>
                  <a:gd name="connsiteX453" fmla="*/ 0 w 338138"/>
                  <a:gd name="connsiteY453" fmla="*/ 168275 h 336550"/>
                  <a:gd name="connsiteX454" fmla="*/ 169069 w 338138"/>
                  <a:gd name="connsiteY45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Lst>
                <a:rect l="l" t="t" r="r" b="b"/>
                <a:pathLst>
                  <a:path w="338138" h="336550">
                    <a:moveTo>
                      <a:pt x="256117" y="200025"/>
                    </a:moveTo>
                    <a:cubicBezTo>
                      <a:pt x="256117" y="200025"/>
                      <a:pt x="256117" y="200025"/>
                      <a:pt x="257440" y="201324"/>
                    </a:cubicBezTo>
                    <a:cubicBezTo>
                      <a:pt x="257440" y="201324"/>
                      <a:pt x="257440" y="201324"/>
                      <a:pt x="258763" y="202623"/>
                    </a:cubicBezTo>
                    <a:cubicBezTo>
                      <a:pt x="258763" y="203922"/>
                      <a:pt x="258763" y="203922"/>
                      <a:pt x="258763" y="203922"/>
                    </a:cubicBezTo>
                    <a:lnTo>
                      <a:pt x="258763" y="205221"/>
                    </a:lnTo>
                    <a:cubicBezTo>
                      <a:pt x="258763" y="205221"/>
                      <a:pt x="258763" y="205221"/>
                      <a:pt x="258763" y="206520"/>
                    </a:cubicBezTo>
                    <a:cubicBezTo>
                      <a:pt x="258763" y="206520"/>
                      <a:pt x="258763" y="206520"/>
                      <a:pt x="257440" y="207819"/>
                    </a:cubicBezTo>
                    <a:cubicBezTo>
                      <a:pt x="257440" y="207819"/>
                      <a:pt x="257440" y="207819"/>
                      <a:pt x="254794" y="216911"/>
                    </a:cubicBezTo>
                    <a:cubicBezTo>
                      <a:pt x="254794" y="216911"/>
                      <a:pt x="254794" y="216911"/>
                      <a:pt x="246857" y="233796"/>
                    </a:cubicBezTo>
                    <a:cubicBezTo>
                      <a:pt x="246857" y="233796"/>
                      <a:pt x="246857" y="233796"/>
                      <a:pt x="245534" y="240290"/>
                    </a:cubicBezTo>
                    <a:cubicBezTo>
                      <a:pt x="245534" y="240290"/>
                      <a:pt x="245534" y="240290"/>
                      <a:pt x="241565" y="242888"/>
                    </a:cubicBezTo>
                    <a:cubicBezTo>
                      <a:pt x="241565" y="242888"/>
                      <a:pt x="241565" y="242888"/>
                      <a:pt x="237596" y="241589"/>
                    </a:cubicBezTo>
                    <a:cubicBezTo>
                      <a:pt x="237596" y="241589"/>
                      <a:pt x="237596" y="241589"/>
                      <a:pt x="236273" y="238992"/>
                    </a:cubicBezTo>
                    <a:cubicBezTo>
                      <a:pt x="236273" y="238992"/>
                      <a:pt x="236273" y="238992"/>
                      <a:pt x="234950" y="237693"/>
                    </a:cubicBezTo>
                    <a:cubicBezTo>
                      <a:pt x="234950" y="237693"/>
                      <a:pt x="234950" y="237693"/>
                      <a:pt x="236273" y="235095"/>
                    </a:cubicBezTo>
                    <a:cubicBezTo>
                      <a:pt x="236273" y="235095"/>
                      <a:pt x="236273" y="235095"/>
                      <a:pt x="236273" y="233796"/>
                    </a:cubicBezTo>
                    <a:cubicBezTo>
                      <a:pt x="236273" y="233796"/>
                      <a:pt x="236273" y="233796"/>
                      <a:pt x="238919" y="226003"/>
                    </a:cubicBezTo>
                    <a:cubicBezTo>
                      <a:pt x="238919" y="226003"/>
                      <a:pt x="238919" y="226003"/>
                      <a:pt x="238919" y="218210"/>
                    </a:cubicBezTo>
                    <a:cubicBezTo>
                      <a:pt x="238919" y="218210"/>
                      <a:pt x="238919" y="218210"/>
                      <a:pt x="238919" y="216911"/>
                    </a:cubicBezTo>
                    <a:cubicBezTo>
                      <a:pt x="238919" y="216911"/>
                      <a:pt x="238919" y="216911"/>
                      <a:pt x="240242" y="215612"/>
                    </a:cubicBezTo>
                    <a:cubicBezTo>
                      <a:pt x="240242" y="215612"/>
                      <a:pt x="240242" y="215612"/>
                      <a:pt x="240242" y="214313"/>
                    </a:cubicBezTo>
                    <a:cubicBezTo>
                      <a:pt x="240242" y="214313"/>
                      <a:pt x="240242" y="214313"/>
                      <a:pt x="246857" y="210416"/>
                    </a:cubicBezTo>
                    <a:cubicBezTo>
                      <a:pt x="246857" y="210416"/>
                      <a:pt x="246857" y="210416"/>
                      <a:pt x="253471" y="202623"/>
                    </a:cubicBezTo>
                    <a:cubicBezTo>
                      <a:pt x="253471" y="202623"/>
                      <a:pt x="253471" y="202623"/>
                      <a:pt x="253471" y="201324"/>
                    </a:cubicBezTo>
                    <a:cubicBezTo>
                      <a:pt x="253471" y="201324"/>
                      <a:pt x="253471" y="201324"/>
                      <a:pt x="256117" y="200025"/>
                    </a:cubicBezTo>
                    <a:close/>
                    <a:moveTo>
                      <a:pt x="300038" y="171450"/>
                    </a:moveTo>
                    <a:lnTo>
                      <a:pt x="301625" y="171450"/>
                    </a:lnTo>
                    <a:lnTo>
                      <a:pt x="298450" y="176213"/>
                    </a:lnTo>
                    <a:lnTo>
                      <a:pt x="296863" y="177800"/>
                    </a:lnTo>
                    <a:lnTo>
                      <a:pt x="295275" y="177800"/>
                    </a:lnTo>
                    <a:lnTo>
                      <a:pt x="295275" y="176213"/>
                    </a:lnTo>
                    <a:lnTo>
                      <a:pt x="296863" y="174625"/>
                    </a:lnTo>
                    <a:lnTo>
                      <a:pt x="298450" y="173038"/>
                    </a:lnTo>
                    <a:close/>
                    <a:moveTo>
                      <a:pt x="293688" y="171450"/>
                    </a:moveTo>
                    <a:lnTo>
                      <a:pt x="296863" y="171450"/>
                    </a:lnTo>
                    <a:lnTo>
                      <a:pt x="293688" y="174625"/>
                    </a:lnTo>
                    <a:lnTo>
                      <a:pt x="292100" y="174625"/>
                    </a:lnTo>
                    <a:lnTo>
                      <a:pt x="292100" y="173038"/>
                    </a:lnTo>
                    <a:close/>
                    <a:moveTo>
                      <a:pt x="303946" y="169998"/>
                    </a:moveTo>
                    <a:lnTo>
                      <a:pt x="303457" y="173083"/>
                    </a:lnTo>
                    <a:lnTo>
                      <a:pt x="303213" y="174625"/>
                    </a:lnTo>
                    <a:cubicBezTo>
                      <a:pt x="303213" y="174625"/>
                      <a:pt x="303213" y="174625"/>
                      <a:pt x="303213" y="173288"/>
                    </a:cubicBezTo>
                    <a:cubicBezTo>
                      <a:pt x="303213" y="173288"/>
                      <a:pt x="303213" y="173288"/>
                      <a:pt x="303213" y="171952"/>
                    </a:cubicBezTo>
                    <a:cubicBezTo>
                      <a:pt x="303213" y="171952"/>
                      <a:pt x="303213" y="171952"/>
                      <a:pt x="303213" y="170615"/>
                    </a:cubicBezTo>
                    <a:close/>
                    <a:moveTo>
                      <a:pt x="288926" y="169862"/>
                    </a:moveTo>
                    <a:cubicBezTo>
                      <a:pt x="288926" y="169862"/>
                      <a:pt x="288926" y="169862"/>
                      <a:pt x="290513" y="169862"/>
                    </a:cubicBezTo>
                    <a:cubicBezTo>
                      <a:pt x="290513" y="169862"/>
                      <a:pt x="290513" y="169862"/>
                      <a:pt x="293688" y="169862"/>
                    </a:cubicBezTo>
                    <a:cubicBezTo>
                      <a:pt x="293688" y="169862"/>
                      <a:pt x="293688" y="169862"/>
                      <a:pt x="293688" y="170656"/>
                    </a:cubicBezTo>
                    <a:cubicBezTo>
                      <a:pt x="293688" y="170656"/>
                      <a:pt x="293688" y="170656"/>
                      <a:pt x="292101" y="171450"/>
                    </a:cubicBezTo>
                    <a:cubicBezTo>
                      <a:pt x="292101" y="171450"/>
                      <a:pt x="292101" y="171450"/>
                      <a:pt x="290513" y="171450"/>
                    </a:cubicBezTo>
                    <a:cubicBezTo>
                      <a:pt x="290513" y="171450"/>
                      <a:pt x="290513" y="171450"/>
                      <a:pt x="288926" y="171450"/>
                    </a:cubicBezTo>
                    <a:cubicBezTo>
                      <a:pt x="288926" y="171450"/>
                      <a:pt x="288926" y="171450"/>
                      <a:pt x="287338" y="170656"/>
                    </a:cubicBezTo>
                    <a:cubicBezTo>
                      <a:pt x="287338" y="170656"/>
                      <a:pt x="287338" y="170656"/>
                      <a:pt x="288926" y="169862"/>
                    </a:cubicBezTo>
                    <a:close/>
                    <a:moveTo>
                      <a:pt x="304800" y="164600"/>
                    </a:moveTo>
                    <a:lnTo>
                      <a:pt x="304800" y="165267"/>
                    </a:lnTo>
                    <a:cubicBezTo>
                      <a:pt x="304800" y="166604"/>
                      <a:pt x="304800" y="166604"/>
                      <a:pt x="304800" y="166604"/>
                    </a:cubicBezTo>
                    <a:cubicBezTo>
                      <a:pt x="304800" y="167941"/>
                      <a:pt x="304800" y="167941"/>
                      <a:pt x="304800" y="167941"/>
                    </a:cubicBezTo>
                    <a:cubicBezTo>
                      <a:pt x="304800" y="169278"/>
                      <a:pt x="304800" y="169278"/>
                      <a:pt x="304800" y="169278"/>
                    </a:cubicBezTo>
                    <a:lnTo>
                      <a:pt x="303946" y="169998"/>
                    </a:lnTo>
                    <a:close/>
                    <a:moveTo>
                      <a:pt x="301626" y="149225"/>
                    </a:moveTo>
                    <a:lnTo>
                      <a:pt x="303213" y="149225"/>
                    </a:lnTo>
                    <a:cubicBezTo>
                      <a:pt x="303213" y="149225"/>
                      <a:pt x="303213" y="149225"/>
                      <a:pt x="304800" y="150562"/>
                    </a:cubicBezTo>
                    <a:cubicBezTo>
                      <a:pt x="304800" y="150562"/>
                      <a:pt x="304800" y="150562"/>
                      <a:pt x="304800" y="151899"/>
                    </a:cubicBezTo>
                    <a:cubicBezTo>
                      <a:pt x="304800" y="151899"/>
                      <a:pt x="304800" y="151899"/>
                      <a:pt x="304800" y="154573"/>
                    </a:cubicBezTo>
                    <a:lnTo>
                      <a:pt x="305656" y="153133"/>
                    </a:lnTo>
                    <a:lnTo>
                      <a:pt x="306128" y="156215"/>
                    </a:lnTo>
                    <a:lnTo>
                      <a:pt x="304800" y="164600"/>
                    </a:lnTo>
                    <a:lnTo>
                      <a:pt x="304800" y="162594"/>
                    </a:lnTo>
                    <a:cubicBezTo>
                      <a:pt x="304800" y="162594"/>
                      <a:pt x="304800" y="162594"/>
                      <a:pt x="304800" y="161257"/>
                    </a:cubicBezTo>
                    <a:cubicBezTo>
                      <a:pt x="304800" y="161257"/>
                      <a:pt x="304800" y="161257"/>
                      <a:pt x="304800" y="159920"/>
                    </a:cubicBezTo>
                    <a:cubicBezTo>
                      <a:pt x="304800" y="159920"/>
                      <a:pt x="304800" y="159920"/>
                      <a:pt x="304800" y="158583"/>
                    </a:cubicBezTo>
                    <a:cubicBezTo>
                      <a:pt x="304800" y="158583"/>
                      <a:pt x="304800" y="158583"/>
                      <a:pt x="303213" y="158583"/>
                    </a:cubicBezTo>
                    <a:cubicBezTo>
                      <a:pt x="303213" y="158583"/>
                      <a:pt x="303213" y="158583"/>
                      <a:pt x="303213" y="157246"/>
                    </a:cubicBezTo>
                    <a:cubicBezTo>
                      <a:pt x="303213" y="157246"/>
                      <a:pt x="303213" y="157246"/>
                      <a:pt x="303213" y="155909"/>
                    </a:cubicBezTo>
                    <a:cubicBezTo>
                      <a:pt x="303213" y="155909"/>
                      <a:pt x="303213" y="155909"/>
                      <a:pt x="303213" y="154573"/>
                    </a:cubicBezTo>
                    <a:cubicBezTo>
                      <a:pt x="303213" y="154573"/>
                      <a:pt x="303213" y="154573"/>
                      <a:pt x="301625" y="154573"/>
                    </a:cubicBezTo>
                    <a:cubicBezTo>
                      <a:pt x="301625" y="154573"/>
                      <a:pt x="301625" y="154573"/>
                      <a:pt x="301625" y="153236"/>
                    </a:cubicBezTo>
                    <a:cubicBezTo>
                      <a:pt x="301625" y="153236"/>
                      <a:pt x="301625" y="153236"/>
                      <a:pt x="301625" y="151899"/>
                    </a:cubicBezTo>
                    <a:lnTo>
                      <a:pt x="301625" y="150812"/>
                    </a:lnTo>
                    <a:lnTo>
                      <a:pt x="301626" y="150813"/>
                    </a:lnTo>
                    <a:lnTo>
                      <a:pt x="301626" y="149226"/>
                    </a:lnTo>
                    <a:close/>
                    <a:moveTo>
                      <a:pt x="298450" y="147637"/>
                    </a:moveTo>
                    <a:cubicBezTo>
                      <a:pt x="298450" y="147637"/>
                      <a:pt x="298450" y="147637"/>
                      <a:pt x="298450" y="148907"/>
                    </a:cubicBezTo>
                    <a:cubicBezTo>
                      <a:pt x="298450" y="148907"/>
                      <a:pt x="298450" y="148907"/>
                      <a:pt x="298450" y="150177"/>
                    </a:cubicBezTo>
                    <a:cubicBezTo>
                      <a:pt x="298450" y="150177"/>
                      <a:pt x="298450" y="150177"/>
                      <a:pt x="297180" y="150177"/>
                    </a:cubicBezTo>
                    <a:cubicBezTo>
                      <a:pt x="297180" y="150177"/>
                      <a:pt x="297180" y="150177"/>
                      <a:pt x="295910" y="150177"/>
                    </a:cubicBezTo>
                    <a:lnTo>
                      <a:pt x="294640" y="150177"/>
                    </a:lnTo>
                    <a:cubicBezTo>
                      <a:pt x="294640" y="150177"/>
                      <a:pt x="294640" y="150177"/>
                      <a:pt x="294640" y="152717"/>
                    </a:cubicBezTo>
                    <a:cubicBezTo>
                      <a:pt x="294640" y="152717"/>
                      <a:pt x="294640" y="152717"/>
                      <a:pt x="294640" y="153987"/>
                    </a:cubicBezTo>
                    <a:cubicBezTo>
                      <a:pt x="294640" y="153987"/>
                      <a:pt x="294640" y="153987"/>
                      <a:pt x="295910" y="155257"/>
                    </a:cubicBezTo>
                    <a:cubicBezTo>
                      <a:pt x="295910" y="155257"/>
                      <a:pt x="295910" y="155257"/>
                      <a:pt x="295910" y="153987"/>
                    </a:cubicBezTo>
                    <a:cubicBezTo>
                      <a:pt x="295910" y="153987"/>
                      <a:pt x="295910" y="153987"/>
                      <a:pt x="297180" y="152717"/>
                    </a:cubicBezTo>
                    <a:cubicBezTo>
                      <a:pt x="297180" y="152717"/>
                      <a:pt x="297180" y="152717"/>
                      <a:pt x="297180" y="153987"/>
                    </a:cubicBezTo>
                    <a:cubicBezTo>
                      <a:pt x="297180" y="153987"/>
                      <a:pt x="297180" y="153987"/>
                      <a:pt x="295910" y="156527"/>
                    </a:cubicBezTo>
                    <a:cubicBezTo>
                      <a:pt x="295910" y="156527"/>
                      <a:pt x="295910" y="156527"/>
                      <a:pt x="295910" y="157797"/>
                    </a:cubicBezTo>
                    <a:cubicBezTo>
                      <a:pt x="295910" y="157797"/>
                      <a:pt x="295910" y="157797"/>
                      <a:pt x="297180" y="160337"/>
                    </a:cubicBezTo>
                    <a:cubicBezTo>
                      <a:pt x="297180" y="160337"/>
                      <a:pt x="297180" y="160337"/>
                      <a:pt x="297180" y="162877"/>
                    </a:cubicBezTo>
                    <a:cubicBezTo>
                      <a:pt x="297180" y="162877"/>
                      <a:pt x="297180" y="162877"/>
                      <a:pt x="295910" y="164147"/>
                    </a:cubicBezTo>
                    <a:cubicBezTo>
                      <a:pt x="295910" y="164147"/>
                      <a:pt x="295910" y="164147"/>
                      <a:pt x="294640" y="162877"/>
                    </a:cubicBezTo>
                    <a:lnTo>
                      <a:pt x="294640" y="165417"/>
                    </a:lnTo>
                    <a:cubicBezTo>
                      <a:pt x="294640" y="165417"/>
                      <a:pt x="294640" y="165417"/>
                      <a:pt x="293370" y="166687"/>
                    </a:cubicBezTo>
                    <a:cubicBezTo>
                      <a:pt x="293370" y="166687"/>
                      <a:pt x="293370" y="166687"/>
                      <a:pt x="293370" y="165417"/>
                    </a:cubicBezTo>
                    <a:cubicBezTo>
                      <a:pt x="293370" y="165417"/>
                      <a:pt x="293370" y="165417"/>
                      <a:pt x="293370" y="162877"/>
                    </a:cubicBezTo>
                    <a:cubicBezTo>
                      <a:pt x="293370" y="162877"/>
                      <a:pt x="293370" y="162877"/>
                      <a:pt x="293370" y="161607"/>
                    </a:cubicBezTo>
                    <a:cubicBezTo>
                      <a:pt x="293370" y="161607"/>
                      <a:pt x="293370" y="161607"/>
                      <a:pt x="292100" y="159067"/>
                    </a:cubicBezTo>
                    <a:cubicBezTo>
                      <a:pt x="292100" y="159067"/>
                      <a:pt x="292100" y="159067"/>
                      <a:pt x="293370" y="157797"/>
                    </a:cubicBezTo>
                    <a:cubicBezTo>
                      <a:pt x="293370" y="157797"/>
                      <a:pt x="293370" y="157797"/>
                      <a:pt x="293370" y="155257"/>
                    </a:cubicBezTo>
                    <a:cubicBezTo>
                      <a:pt x="293370" y="155257"/>
                      <a:pt x="293370" y="155257"/>
                      <a:pt x="293370" y="153987"/>
                    </a:cubicBezTo>
                    <a:cubicBezTo>
                      <a:pt x="293370" y="153987"/>
                      <a:pt x="293370" y="153987"/>
                      <a:pt x="293370" y="151447"/>
                    </a:cubicBezTo>
                    <a:cubicBezTo>
                      <a:pt x="293370" y="151447"/>
                      <a:pt x="293370" y="151447"/>
                      <a:pt x="293370" y="148907"/>
                    </a:cubicBezTo>
                    <a:cubicBezTo>
                      <a:pt x="293370" y="148907"/>
                      <a:pt x="293370" y="148907"/>
                      <a:pt x="294640" y="148907"/>
                    </a:cubicBezTo>
                    <a:cubicBezTo>
                      <a:pt x="295910" y="147637"/>
                      <a:pt x="297180" y="147637"/>
                      <a:pt x="298450" y="147637"/>
                    </a:cubicBezTo>
                    <a:close/>
                    <a:moveTo>
                      <a:pt x="300038" y="139700"/>
                    </a:moveTo>
                    <a:lnTo>
                      <a:pt x="301626" y="139700"/>
                    </a:lnTo>
                    <a:lnTo>
                      <a:pt x="301626" y="141288"/>
                    </a:lnTo>
                    <a:lnTo>
                      <a:pt x="301626" y="142875"/>
                    </a:lnTo>
                    <a:lnTo>
                      <a:pt x="301626" y="146051"/>
                    </a:lnTo>
                    <a:lnTo>
                      <a:pt x="301626" y="147638"/>
                    </a:lnTo>
                    <a:lnTo>
                      <a:pt x="301626" y="149225"/>
                    </a:lnTo>
                    <a:lnTo>
                      <a:pt x="301625" y="149225"/>
                    </a:lnTo>
                    <a:cubicBezTo>
                      <a:pt x="301625" y="150562"/>
                      <a:pt x="301625" y="150562"/>
                      <a:pt x="301625" y="150562"/>
                    </a:cubicBezTo>
                    <a:lnTo>
                      <a:pt x="301625" y="150812"/>
                    </a:lnTo>
                    <a:lnTo>
                      <a:pt x="300038" y="149226"/>
                    </a:lnTo>
                    <a:lnTo>
                      <a:pt x="300038" y="147638"/>
                    </a:lnTo>
                    <a:lnTo>
                      <a:pt x="300038" y="144463"/>
                    </a:lnTo>
                    <a:lnTo>
                      <a:pt x="300038" y="141288"/>
                    </a:lnTo>
                    <a:close/>
                    <a:moveTo>
                      <a:pt x="287338" y="131762"/>
                    </a:moveTo>
                    <a:cubicBezTo>
                      <a:pt x="287338" y="131762"/>
                      <a:pt x="287338" y="131762"/>
                      <a:pt x="292101" y="134484"/>
                    </a:cubicBezTo>
                    <a:cubicBezTo>
                      <a:pt x="292101" y="134484"/>
                      <a:pt x="292101" y="134484"/>
                      <a:pt x="292101" y="135844"/>
                    </a:cubicBezTo>
                    <a:cubicBezTo>
                      <a:pt x="292101" y="135844"/>
                      <a:pt x="292101" y="135844"/>
                      <a:pt x="290513" y="138566"/>
                    </a:cubicBezTo>
                    <a:cubicBezTo>
                      <a:pt x="290513" y="138566"/>
                      <a:pt x="290513" y="138566"/>
                      <a:pt x="290513" y="139927"/>
                    </a:cubicBezTo>
                    <a:cubicBezTo>
                      <a:pt x="290513" y="139927"/>
                      <a:pt x="290513" y="139927"/>
                      <a:pt x="290513" y="142648"/>
                    </a:cubicBezTo>
                    <a:cubicBezTo>
                      <a:pt x="290513" y="142648"/>
                      <a:pt x="290513" y="142648"/>
                      <a:pt x="292101" y="144009"/>
                    </a:cubicBezTo>
                    <a:cubicBezTo>
                      <a:pt x="292101" y="144009"/>
                      <a:pt x="292101" y="144009"/>
                      <a:pt x="293688" y="145369"/>
                    </a:cubicBezTo>
                    <a:cubicBezTo>
                      <a:pt x="293688" y="145369"/>
                      <a:pt x="293688" y="145369"/>
                      <a:pt x="292101" y="146730"/>
                    </a:cubicBezTo>
                    <a:cubicBezTo>
                      <a:pt x="292101" y="146730"/>
                      <a:pt x="292101" y="146730"/>
                      <a:pt x="292101" y="148091"/>
                    </a:cubicBezTo>
                    <a:cubicBezTo>
                      <a:pt x="292101" y="148091"/>
                      <a:pt x="292101" y="148091"/>
                      <a:pt x="290513" y="150812"/>
                    </a:cubicBezTo>
                    <a:cubicBezTo>
                      <a:pt x="290513" y="150812"/>
                      <a:pt x="290513" y="150812"/>
                      <a:pt x="290513" y="152173"/>
                    </a:cubicBezTo>
                    <a:cubicBezTo>
                      <a:pt x="290513" y="152173"/>
                      <a:pt x="290513" y="152173"/>
                      <a:pt x="290513" y="153534"/>
                    </a:cubicBezTo>
                    <a:cubicBezTo>
                      <a:pt x="290513" y="153534"/>
                      <a:pt x="290513" y="153534"/>
                      <a:pt x="290513" y="154894"/>
                    </a:cubicBezTo>
                    <a:cubicBezTo>
                      <a:pt x="290513" y="154894"/>
                      <a:pt x="290513" y="156255"/>
                      <a:pt x="290513" y="157616"/>
                    </a:cubicBezTo>
                    <a:cubicBezTo>
                      <a:pt x="290513" y="157616"/>
                      <a:pt x="290513" y="157616"/>
                      <a:pt x="288925" y="160337"/>
                    </a:cubicBezTo>
                    <a:cubicBezTo>
                      <a:pt x="288925" y="160337"/>
                      <a:pt x="288925" y="160337"/>
                      <a:pt x="287338" y="160337"/>
                    </a:cubicBezTo>
                    <a:cubicBezTo>
                      <a:pt x="287338" y="152173"/>
                      <a:pt x="285750" y="144009"/>
                      <a:pt x="285750" y="137205"/>
                    </a:cubicBezTo>
                    <a:cubicBezTo>
                      <a:pt x="285750" y="137205"/>
                      <a:pt x="285750" y="137205"/>
                      <a:pt x="285750" y="135844"/>
                    </a:cubicBezTo>
                    <a:cubicBezTo>
                      <a:pt x="285750" y="135844"/>
                      <a:pt x="285750" y="135844"/>
                      <a:pt x="285750" y="133123"/>
                    </a:cubicBezTo>
                    <a:cubicBezTo>
                      <a:pt x="285750" y="133123"/>
                      <a:pt x="285750" y="133123"/>
                      <a:pt x="287338" y="131762"/>
                    </a:cubicBezTo>
                    <a:close/>
                    <a:moveTo>
                      <a:pt x="296863" y="123825"/>
                    </a:moveTo>
                    <a:lnTo>
                      <a:pt x="298451" y="127000"/>
                    </a:lnTo>
                    <a:lnTo>
                      <a:pt x="300038" y="130175"/>
                    </a:lnTo>
                    <a:lnTo>
                      <a:pt x="298451" y="130175"/>
                    </a:lnTo>
                    <a:lnTo>
                      <a:pt x="298451" y="133350"/>
                    </a:lnTo>
                    <a:lnTo>
                      <a:pt x="296863" y="131763"/>
                    </a:lnTo>
                    <a:lnTo>
                      <a:pt x="296863" y="130175"/>
                    </a:lnTo>
                    <a:lnTo>
                      <a:pt x="295276" y="128588"/>
                    </a:lnTo>
                    <a:lnTo>
                      <a:pt x="293688" y="130175"/>
                    </a:lnTo>
                    <a:lnTo>
                      <a:pt x="293688" y="128588"/>
                    </a:lnTo>
                    <a:lnTo>
                      <a:pt x="293688" y="125413"/>
                    </a:lnTo>
                    <a:lnTo>
                      <a:pt x="296863" y="125413"/>
                    </a:lnTo>
                    <a:close/>
                    <a:moveTo>
                      <a:pt x="292100" y="117475"/>
                    </a:moveTo>
                    <a:lnTo>
                      <a:pt x="293688" y="117475"/>
                    </a:lnTo>
                    <a:lnTo>
                      <a:pt x="293688" y="119063"/>
                    </a:lnTo>
                    <a:lnTo>
                      <a:pt x="293688" y="120650"/>
                    </a:lnTo>
                    <a:close/>
                    <a:moveTo>
                      <a:pt x="285750" y="101600"/>
                    </a:moveTo>
                    <a:lnTo>
                      <a:pt x="287338" y="101600"/>
                    </a:lnTo>
                    <a:lnTo>
                      <a:pt x="287338" y="104775"/>
                    </a:lnTo>
                    <a:lnTo>
                      <a:pt x="288925" y="107950"/>
                    </a:lnTo>
                    <a:lnTo>
                      <a:pt x="290513" y="109538"/>
                    </a:lnTo>
                    <a:lnTo>
                      <a:pt x="292101" y="111125"/>
                    </a:lnTo>
                    <a:lnTo>
                      <a:pt x="293688" y="111125"/>
                    </a:lnTo>
                    <a:lnTo>
                      <a:pt x="293688" y="114300"/>
                    </a:lnTo>
                    <a:lnTo>
                      <a:pt x="293688" y="115887"/>
                    </a:lnTo>
                    <a:lnTo>
                      <a:pt x="295276" y="117475"/>
                    </a:lnTo>
                    <a:lnTo>
                      <a:pt x="295276" y="119062"/>
                    </a:lnTo>
                    <a:lnTo>
                      <a:pt x="295276" y="120650"/>
                    </a:lnTo>
                    <a:lnTo>
                      <a:pt x="295276" y="122237"/>
                    </a:lnTo>
                    <a:lnTo>
                      <a:pt x="293688" y="117475"/>
                    </a:lnTo>
                    <a:lnTo>
                      <a:pt x="293688" y="115888"/>
                    </a:lnTo>
                    <a:lnTo>
                      <a:pt x="292101" y="114300"/>
                    </a:lnTo>
                    <a:lnTo>
                      <a:pt x="290513" y="114300"/>
                    </a:lnTo>
                    <a:lnTo>
                      <a:pt x="290513" y="115888"/>
                    </a:lnTo>
                    <a:lnTo>
                      <a:pt x="290513" y="117475"/>
                    </a:lnTo>
                    <a:lnTo>
                      <a:pt x="288925" y="117475"/>
                    </a:lnTo>
                    <a:lnTo>
                      <a:pt x="288925" y="115888"/>
                    </a:lnTo>
                    <a:lnTo>
                      <a:pt x="288925" y="112713"/>
                    </a:lnTo>
                    <a:lnTo>
                      <a:pt x="287338" y="109538"/>
                    </a:lnTo>
                    <a:lnTo>
                      <a:pt x="285750" y="107950"/>
                    </a:lnTo>
                    <a:lnTo>
                      <a:pt x="285750" y="106363"/>
                    </a:lnTo>
                    <a:lnTo>
                      <a:pt x="285750" y="103188"/>
                    </a:lnTo>
                    <a:close/>
                    <a:moveTo>
                      <a:pt x="203200" y="85725"/>
                    </a:moveTo>
                    <a:cubicBezTo>
                      <a:pt x="204391" y="85725"/>
                      <a:pt x="205582" y="85725"/>
                      <a:pt x="207963" y="85725"/>
                    </a:cubicBezTo>
                    <a:cubicBezTo>
                      <a:pt x="206772" y="88900"/>
                      <a:pt x="205582" y="86784"/>
                      <a:pt x="204391" y="87842"/>
                    </a:cubicBezTo>
                    <a:cubicBezTo>
                      <a:pt x="204391" y="87842"/>
                      <a:pt x="204391" y="87842"/>
                      <a:pt x="203200" y="87842"/>
                    </a:cubicBezTo>
                    <a:cubicBezTo>
                      <a:pt x="203200" y="86784"/>
                      <a:pt x="203200" y="85725"/>
                      <a:pt x="203200" y="85725"/>
                    </a:cubicBezTo>
                    <a:close/>
                    <a:moveTo>
                      <a:pt x="188913" y="83476"/>
                    </a:moveTo>
                    <a:cubicBezTo>
                      <a:pt x="190501" y="83609"/>
                      <a:pt x="192088" y="84138"/>
                      <a:pt x="192088" y="84667"/>
                    </a:cubicBezTo>
                    <a:cubicBezTo>
                      <a:pt x="192088" y="84667"/>
                      <a:pt x="192088" y="84667"/>
                      <a:pt x="190501" y="85725"/>
                    </a:cubicBezTo>
                    <a:cubicBezTo>
                      <a:pt x="187326" y="84667"/>
                      <a:pt x="185738" y="84667"/>
                      <a:pt x="185738" y="84667"/>
                    </a:cubicBezTo>
                    <a:cubicBezTo>
                      <a:pt x="185738" y="83609"/>
                      <a:pt x="187326" y="83344"/>
                      <a:pt x="188913" y="83476"/>
                    </a:cubicBezTo>
                    <a:close/>
                    <a:moveTo>
                      <a:pt x="161925" y="77787"/>
                    </a:moveTo>
                    <a:cubicBezTo>
                      <a:pt x="161925" y="77787"/>
                      <a:pt x="161925" y="77787"/>
                      <a:pt x="163248" y="77787"/>
                    </a:cubicBezTo>
                    <a:cubicBezTo>
                      <a:pt x="165894" y="77787"/>
                      <a:pt x="169863" y="77787"/>
                      <a:pt x="168540" y="82550"/>
                    </a:cubicBezTo>
                    <a:cubicBezTo>
                      <a:pt x="168540" y="82550"/>
                      <a:pt x="168540" y="82550"/>
                      <a:pt x="167217" y="82550"/>
                    </a:cubicBezTo>
                    <a:cubicBezTo>
                      <a:pt x="167217" y="82550"/>
                      <a:pt x="167217" y="82550"/>
                      <a:pt x="167217" y="81359"/>
                    </a:cubicBezTo>
                    <a:lnTo>
                      <a:pt x="161925" y="78978"/>
                    </a:lnTo>
                    <a:cubicBezTo>
                      <a:pt x="161925" y="78978"/>
                      <a:pt x="161925" y="78978"/>
                      <a:pt x="161925" y="77787"/>
                    </a:cubicBezTo>
                    <a:close/>
                    <a:moveTo>
                      <a:pt x="158751" y="73554"/>
                    </a:moveTo>
                    <a:cubicBezTo>
                      <a:pt x="161926" y="74612"/>
                      <a:pt x="158751" y="76729"/>
                      <a:pt x="155575" y="77787"/>
                    </a:cubicBezTo>
                    <a:cubicBezTo>
                      <a:pt x="155575" y="77787"/>
                      <a:pt x="155575" y="77787"/>
                      <a:pt x="153988" y="76729"/>
                    </a:cubicBezTo>
                    <a:cubicBezTo>
                      <a:pt x="155575" y="74612"/>
                      <a:pt x="155575" y="71437"/>
                      <a:pt x="158751" y="73554"/>
                    </a:cubicBezTo>
                    <a:close/>
                    <a:moveTo>
                      <a:pt x="140098" y="48759"/>
                    </a:moveTo>
                    <a:cubicBezTo>
                      <a:pt x="141487" y="47625"/>
                      <a:pt x="141487" y="51027"/>
                      <a:pt x="142876" y="48759"/>
                    </a:cubicBezTo>
                    <a:cubicBezTo>
                      <a:pt x="140098" y="52161"/>
                      <a:pt x="137319" y="55563"/>
                      <a:pt x="131763" y="55563"/>
                    </a:cubicBezTo>
                    <a:cubicBezTo>
                      <a:pt x="131763" y="52161"/>
                      <a:pt x="137319" y="51027"/>
                      <a:pt x="140098" y="48759"/>
                    </a:cubicBezTo>
                    <a:close/>
                    <a:moveTo>
                      <a:pt x="148273" y="42598"/>
                    </a:moveTo>
                    <a:lnTo>
                      <a:pt x="150813" y="42598"/>
                    </a:lnTo>
                    <a:cubicBezTo>
                      <a:pt x="150813" y="42598"/>
                      <a:pt x="150813" y="42598"/>
                      <a:pt x="149543" y="43921"/>
                    </a:cubicBezTo>
                    <a:cubicBezTo>
                      <a:pt x="147003" y="45244"/>
                      <a:pt x="150813" y="49213"/>
                      <a:pt x="148273" y="51859"/>
                    </a:cubicBezTo>
                    <a:cubicBezTo>
                      <a:pt x="149543" y="51859"/>
                      <a:pt x="149543" y="50536"/>
                      <a:pt x="150813" y="50536"/>
                    </a:cubicBezTo>
                    <a:cubicBezTo>
                      <a:pt x="150813" y="51859"/>
                      <a:pt x="149543" y="53181"/>
                      <a:pt x="148273" y="53181"/>
                    </a:cubicBezTo>
                    <a:cubicBezTo>
                      <a:pt x="148273" y="53181"/>
                      <a:pt x="148273" y="54504"/>
                      <a:pt x="149543" y="54504"/>
                    </a:cubicBezTo>
                    <a:cubicBezTo>
                      <a:pt x="147003" y="55827"/>
                      <a:pt x="144463" y="55827"/>
                      <a:pt x="141923" y="55827"/>
                    </a:cubicBezTo>
                    <a:cubicBezTo>
                      <a:pt x="140653" y="57150"/>
                      <a:pt x="139383" y="57150"/>
                      <a:pt x="138113" y="57150"/>
                    </a:cubicBezTo>
                    <a:cubicBezTo>
                      <a:pt x="138113" y="55827"/>
                      <a:pt x="139383" y="55827"/>
                      <a:pt x="140653" y="55827"/>
                    </a:cubicBezTo>
                    <a:cubicBezTo>
                      <a:pt x="140653" y="54504"/>
                      <a:pt x="141923" y="54504"/>
                      <a:pt x="141923" y="53181"/>
                    </a:cubicBezTo>
                    <a:cubicBezTo>
                      <a:pt x="141923" y="53181"/>
                      <a:pt x="141923" y="53181"/>
                      <a:pt x="139383" y="53181"/>
                    </a:cubicBezTo>
                    <a:cubicBezTo>
                      <a:pt x="140653" y="53181"/>
                      <a:pt x="141923" y="53181"/>
                      <a:pt x="141923" y="51859"/>
                    </a:cubicBezTo>
                    <a:cubicBezTo>
                      <a:pt x="141923" y="49213"/>
                      <a:pt x="145733" y="51859"/>
                      <a:pt x="145733" y="49213"/>
                    </a:cubicBezTo>
                    <a:cubicBezTo>
                      <a:pt x="145733" y="47890"/>
                      <a:pt x="144463" y="47890"/>
                      <a:pt x="144463" y="47890"/>
                    </a:cubicBezTo>
                    <a:cubicBezTo>
                      <a:pt x="144463" y="47890"/>
                      <a:pt x="144463" y="46567"/>
                      <a:pt x="144463" y="45244"/>
                    </a:cubicBezTo>
                    <a:cubicBezTo>
                      <a:pt x="144463" y="45244"/>
                      <a:pt x="144463" y="46567"/>
                      <a:pt x="143193" y="45244"/>
                    </a:cubicBezTo>
                    <a:close/>
                    <a:moveTo>
                      <a:pt x="169336" y="30162"/>
                    </a:moveTo>
                    <a:cubicBezTo>
                      <a:pt x="103318" y="30162"/>
                      <a:pt x="47862" y="76200"/>
                      <a:pt x="33338" y="136706"/>
                    </a:cubicBezTo>
                    <a:cubicBezTo>
                      <a:pt x="33338" y="136706"/>
                      <a:pt x="33338" y="138022"/>
                      <a:pt x="33338" y="138022"/>
                    </a:cubicBezTo>
                    <a:cubicBezTo>
                      <a:pt x="33338" y="138022"/>
                      <a:pt x="33338" y="139337"/>
                      <a:pt x="33338" y="139337"/>
                    </a:cubicBezTo>
                    <a:cubicBezTo>
                      <a:pt x="33338" y="139337"/>
                      <a:pt x="33338" y="140652"/>
                      <a:pt x="33338" y="140652"/>
                    </a:cubicBezTo>
                    <a:cubicBezTo>
                      <a:pt x="33338" y="140652"/>
                      <a:pt x="34658" y="139337"/>
                      <a:pt x="34658" y="139337"/>
                    </a:cubicBezTo>
                    <a:cubicBezTo>
                      <a:pt x="34658" y="139337"/>
                      <a:pt x="35979" y="139337"/>
                      <a:pt x="35979" y="139337"/>
                    </a:cubicBezTo>
                    <a:cubicBezTo>
                      <a:pt x="35979" y="139337"/>
                      <a:pt x="35979" y="139337"/>
                      <a:pt x="35979" y="140652"/>
                    </a:cubicBezTo>
                    <a:cubicBezTo>
                      <a:pt x="35979" y="147229"/>
                      <a:pt x="42580" y="148544"/>
                      <a:pt x="43901" y="153806"/>
                    </a:cubicBezTo>
                    <a:cubicBezTo>
                      <a:pt x="47862" y="159067"/>
                      <a:pt x="47862" y="164329"/>
                      <a:pt x="45221" y="169590"/>
                    </a:cubicBezTo>
                    <a:cubicBezTo>
                      <a:pt x="47862" y="169590"/>
                      <a:pt x="46542" y="165644"/>
                      <a:pt x="49182" y="166959"/>
                    </a:cubicBezTo>
                    <a:cubicBezTo>
                      <a:pt x="50503" y="166959"/>
                      <a:pt x="47862" y="169590"/>
                      <a:pt x="50503" y="170905"/>
                    </a:cubicBezTo>
                    <a:cubicBezTo>
                      <a:pt x="50503" y="170905"/>
                      <a:pt x="50503" y="170905"/>
                      <a:pt x="50503" y="168275"/>
                    </a:cubicBezTo>
                    <a:cubicBezTo>
                      <a:pt x="53143" y="166959"/>
                      <a:pt x="55784" y="170905"/>
                      <a:pt x="55784" y="174852"/>
                    </a:cubicBezTo>
                    <a:cubicBezTo>
                      <a:pt x="55784" y="174852"/>
                      <a:pt x="57105" y="174852"/>
                      <a:pt x="57105" y="174852"/>
                    </a:cubicBezTo>
                    <a:cubicBezTo>
                      <a:pt x="57105" y="174852"/>
                      <a:pt x="57105" y="173536"/>
                      <a:pt x="57105" y="173536"/>
                    </a:cubicBezTo>
                    <a:cubicBezTo>
                      <a:pt x="57105" y="173536"/>
                      <a:pt x="58425" y="173536"/>
                      <a:pt x="59745" y="173536"/>
                    </a:cubicBezTo>
                    <a:cubicBezTo>
                      <a:pt x="61066" y="173536"/>
                      <a:pt x="61066" y="173536"/>
                      <a:pt x="61066" y="173536"/>
                    </a:cubicBezTo>
                    <a:cubicBezTo>
                      <a:pt x="61066" y="173536"/>
                      <a:pt x="62386" y="173536"/>
                      <a:pt x="62386" y="173536"/>
                    </a:cubicBezTo>
                    <a:cubicBezTo>
                      <a:pt x="63706" y="173536"/>
                      <a:pt x="63706" y="173536"/>
                      <a:pt x="63706" y="173536"/>
                    </a:cubicBezTo>
                    <a:cubicBezTo>
                      <a:pt x="63706" y="173536"/>
                      <a:pt x="63706" y="173536"/>
                      <a:pt x="65027" y="173536"/>
                    </a:cubicBezTo>
                    <a:cubicBezTo>
                      <a:pt x="65027" y="174852"/>
                      <a:pt x="65027" y="174852"/>
                      <a:pt x="65027" y="174852"/>
                    </a:cubicBezTo>
                    <a:cubicBezTo>
                      <a:pt x="65027" y="174852"/>
                      <a:pt x="66347" y="176167"/>
                      <a:pt x="68988" y="177482"/>
                    </a:cubicBezTo>
                    <a:cubicBezTo>
                      <a:pt x="70308" y="178798"/>
                      <a:pt x="72949" y="180113"/>
                      <a:pt x="72949" y="180113"/>
                    </a:cubicBezTo>
                    <a:cubicBezTo>
                      <a:pt x="72949" y="181428"/>
                      <a:pt x="74269" y="181428"/>
                      <a:pt x="74269" y="182744"/>
                    </a:cubicBezTo>
                    <a:cubicBezTo>
                      <a:pt x="74269" y="182744"/>
                      <a:pt x="74269" y="184059"/>
                      <a:pt x="74269" y="185374"/>
                    </a:cubicBezTo>
                    <a:cubicBezTo>
                      <a:pt x="74269" y="186690"/>
                      <a:pt x="74269" y="188005"/>
                      <a:pt x="74269" y="189320"/>
                    </a:cubicBezTo>
                    <a:cubicBezTo>
                      <a:pt x="74269" y="190636"/>
                      <a:pt x="72949" y="191951"/>
                      <a:pt x="71629" y="194582"/>
                    </a:cubicBezTo>
                    <a:cubicBezTo>
                      <a:pt x="71629" y="194582"/>
                      <a:pt x="71629" y="195897"/>
                      <a:pt x="71629" y="195897"/>
                    </a:cubicBezTo>
                    <a:cubicBezTo>
                      <a:pt x="68988" y="205105"/>
                      <a:pt x="65027" y="211682"/>
                      <a:pt x="63706" y="219574"/>
                    </a:cubicBezTo>
                    <a:cubicBezTo>
                      <a:pt x="62386" y="224835"/>
                      <a:pt x="66347" y="230097"/>
                      <a:pt x="66347" y="236673"/>
                    </a:cubicBezTo>
                    <a:cubicBezTo>
                      <a:pt x="66347" y="236673"/>
                      <a:pt x="66347" y="237989"/>
                      <a:pt x="66347" y="239304"/>
                    </a:cubicBezTo>
                    <a:cubicBezTo>
                      <a:pt x="66347" y="240619"/>
                      <a:pt x="66347" y="243250"/>
                      <a:pt x="65027" y="245881"/>
                    </a:cubicBezTo>
                    <a:cubicBezTo>
                      <a:pt x="63706" y="244565"/>
                      <a:pt x="63706" y="244565"/>
                      <a:pt x="62386" y="244565"/>
                    </a:cubicBezTo>
                    <a:cubicBezTo>
                      <a:pt x="63706" y="247196"/>
                      <a:pt x="66347" y="249827"/>
                      <a:pt x="65027" y="253773"/>
                    </a:cubicBezTo>
                    <a:cubicBezTo>
                      <a:pt x="65027" y="255088"/>
                      <a:pt x="63706" y="255088"/>
                      <a:pt x="62386" y="255088"/>
                    </a:cubicBezTo>
                    <a:cubicBezTo>
                      <a:pt x="63706" y="256404"/>
                      <a:pt x="63706" y="256404"/>
                      <a:pt x="63706" y="257719"/>
                    </a:cubicBezTo>
                    <a:cubicBezTo>
                      <a:pt x="63706" y="259034"/>
                      <a:pt x="65027" y="259034"/>
                      <a:pt x="66347" y="260350"/>
                    </a:cubicBezTo>
                    <a:cubicBezTo>
                      <a:pt x="66347" y="260350"/>
                      <a:pt x="66347" y="261665"/>
                      <a:pt x="66347" y="261665"/>
                    </a:cubicBezTo>
                    <a:cubicBezTo>
                      <a:pt x="66347" y="261665"/>
                      <a:pt x="66347" y="261665"/>
                      <a:pt x="67668" y="261665"/>
                    </a:cubicBezTo>
                    <a:cubicBezTo>
                      <a:pt x="72949" y="268242"/>
                      <a:pt x="79551" y="274819"/>
                      <a:pt x="87473" y="280080"/>
                    </a:cubicBezTo>
                    <a:cubicBezTo>
                      <a:pt x="87473" y="280080"/>
                      <a:pt x="88794" y="280080"/>
                      <a:pt x="88794" y="280080"/>
                    </a:cubicBezTo>
                    <a:cubicBezTo>
                      <a:pt x="88794" y="280080"/>
                      <a:pt x="88794" y="280080"/>
                      <a:pt x="88794" y="281395"/>
                    </a:cubicBezTo>
                    <a:cubicBezTo>
                      <a:pt x="88794" y="281395"/>
                      <a:pt x="90114" y="281395"/>
                      <a:pt x="90114" y="281395"/>
                    </a:cubicBezTo>
                    <a:cubicBezTo>
                      <a:pt x="112560" y="297180"/>
                      <a:pt x="140288" y="306387"/>
                      <a:pt x="169336" y="306387"/>
                    </a:cubicBezTo>
                    <a:cubicBezTo>
                      <a:pt x="245919" y="306387"/>
                      <a:pt x="307976" y="244565"/>
                      <a:pt x="307976" y="168275"/>
                    </a:cubicBezTo>
                    <a:lnTo>
                      <a:pt x="306128" y="156215"/>
                    </a:lnTo>
                    <a:lnTo>
                      <a:pt x="306388" y="154573"/>
                    </a:lnTo>
                    <a:lnTo>
                      <a:pt x="306388" y="151899"/>
                    </a:lnTo>
                    <a:lnTo>
                      <a:pt x="305656" y="153133"/>
                    </a:lnTo>
                    <a:lnTo>
                      <a:pt x="301374" y="125197"/>
                    </a:lnTo>
                    <a:cubicBezTo>
                      <a:pt x="297083" y="111715"/>
                      <a:pt x="290811" y="99219"/>
                      <a:pt x="282889" y="88038"/>
                    </a:cubicBezTo>
                    <a:cubicBezTo>
                      <a:pt x="284209" y="94615"/>
                      <a:pt x="284209" y="102507"/>
                      <a:pt x="282889" y="109084"/>
                    </a:cubicBezTo>
                    <a:cubicBezTo>
                      <a:pt x="281569" y="110399"/>
                      <a:pt x="281569" y="111714"/>
                      <a:pt x="281569" y="113030"/>
                    </a:cubicBezTo>
                    <a:cubicBezTo>
                      <a:pt x="280248" y="113030"/>
                      <a:pt x="280248" y="114345"/>
                      <a:pt x="278928" y="115660"/>
                    </a:cubicBezTo>
                    <a:cubicBezTo>
                      <a:pt x="278928" y="114345"/>
                      <a:pt x="278928" y="113030"/>
                      <a:pt x="278928" y="113030"/>
                    </a:cubicBezTo>
                    <a:cubicBezTo>
                      <a:pt x="278928" y="111714"/>
                      <a:pt x="278928" y="110399"/>
                      <a:pt x="277608" y="109084"/>
                    </a:cubicBezTo>
                    <a:cubicBezTo>
                      <a:pt x="277608" y="107768"/>
                      <a:pt x="276287" y="106453"/>
                      <a:pt x="274967" y="106453"/>
                    </a:cubicBezTo>
                    <a:cubicBezTo>
                      <a:pt x="267045" y="107768"/>
                      <a:pt x="260443" y="105138"/>
                      <a:pt x="253841" y="101192"/>
                    </a:cubicBezTo>
                    <a:cubicBezTo>
                      <a:pt x="252520" y="101192"/>
                      <a:pt x="251200" y="101192"/>
                      <a:pt x="249880" y="99876"/>
                    </a:cubicBezTo>
                    <a:cubicBezTo>
                      <a:pt x="245919" y="98561"/>
                      <a:pt x="243278" y="97245"/>
                      <a:pt x="240637" y="97245"/>
                    </a:cubicBezTo>
                    <a:cubicBezTo>
                      <a:pt x="243278" y="99876"/>
                      <a:pt x="244598" y="102507"/>
                      <a:pt x="245919" y="106453"/>
                    </a:cubicBezTo>
                    <a:cubicBezTo>
                      <a:pt x="245919" y="105138"/>
                      <a:pt x="247239" y="105138"/>
                      <a:pt x="247239" y="103822"/>
                    </a:cubicBezTo>
                    <a:cubicBezTo>
                      <a:pt x="247239" y="105138"/>
                      <a:pt x="248559" y="105138"/>
                      <a:pt x="248559" y="106453"/>
                    </a:cubicBezTo>
                    <a:cubicBezTo>
                      <a:pt x="249880" y="110399"/>
                      <a:pt x="256482" y="110399"/>
                      <a:pt x="256482" y="105138"/>
                    </a:cubicBezTo>
                    <a:cubicBezTo>
                      <a:pt x="263083" y="110399"/>
                      <a:pt x="269685" y="115660"/>
                      <a:pt x="268365" y="124868"/>
                    </a:cubicBezTo>
                    <a:cubicBezTo>
                      <a:pt x="267045" y="128814"/>
                      <a:pt x="263083" y="131445"/>
                      <a:pt x="259122" y="132760"/>
                    </a:cubicBezTo>
                    <a:cubicBezTo>
                      <a:pt x="251200" y="135391"/>
                      <a:pt x="237996" y="140652"/>
                      <a:pt x="236676" y="128814"/>
                    </a:cubicBezTo>
                    <a:cubicBezTo>
                      <a:pt x="236676" y="128814"/>
                      <a:pt x="235356" y="127499"/>
                      <a:pt x="235356" y="126183"/>
                    </a:cubicBezTo>
                    <a:cubicBezTo>
                      <a:pt x="234035" y="124868"/>
                      <a:pt x="234035" y="124868"/>
                      <a:pt x="234035" y="123553"/>
                    </a:cubicBezTo>
                    <a:cubicBezTo>
                      <a:pt x="230074" y="119607"/>
                      <a:pt x="226113" y="115660"/>
                      <a:pt x="223472" y="110399"/>
                    </a:cubicBezTo>
                    <a:cubicBezTo>
                      <a:pt x="222152" y="109084"/>
                      <a:pt x="220831" y="109084"/>
                      <a:pt x="220831" y="107768"/>
                    </a:cubicBezTo>
                    <a:cubicBezTo>
                      <a:pt x="219511" y="106453"/>
                      <a:pt x="219511" y="106453"/>
                      <a:pt x="218191" y="105138"/>
                    </a:cubicBezTo>
                    <a:cubicBezTo>
                      <a:pt x="218191" y="103822"/>
                      <a:pt x="216870" y="103822"/>
                      <a:pt x="215550" y="102507"/>
                    </a:cubicBezTo>
                    <a:cubicBezTo>
                      <a:pt x="212909" y="103822"/>
                      <a:pt x="214230" y="97245"/>
                      <a:pt x="210268" y="98561"/>
                    </a:cubicBezTo>
                    <a:cubicBezTo>
                      <a:pt x="208948" y="99876"/>
                      <a:pt x="208948" y="99876"/>
                      <a:pt x="210268" y="99876"/>
                    </a:cubicBezTo>
                    <a:cubicBezTo>
                      <a:pt x="211589" y="102507"/>
                      <a:pt x="211589" y="102507"/>
                      <a:pt x="212909" y="103822"/>
                    </a:cubicBezTo>
                    <a:cubicBezTo>
                      <a:pt x="214230" y="105138"/>
                      <a:pt x="214230" y="105138"/>
                      <a:pt x="215550" y="106453"/>
                    </a:cubicBezTo>
                    <a:cubicBezTo>
                      <a:pt x="215550" y="107768"/>
                      <a:pt x="216870" y="107768"/>
                      <a:pt x="216870" y="109084"/>
                    </a:cubicBezTo>
                    <a:cubicBezTo>
                      <a:pt x="219511" y="113030"/>
                      <a:pt x="223472" y="116976"/>
                      <a:pt x="224793" y="122237"/>
                    </a:cubicBezTo>
                    <a:cubicBezTo>
                      <a:pt x="227433" y="124868"/>
                      <a:pt x="230074" y="128814"/>
                      <a:pt x="231394" y="131445"/>
                    </a:cubicBezTo>
                    <a:cubicBezTo>
                      <a:pt x="232715" y="132760"/>
                      <a:pt x="234035" y="134075"/>
                      <a:pt x="234035" y="134075"/>
                    </a:cubicBezTo>
                    <a:cubicBezTo>
                      <a:pt x="235356" y="135391"/>
                      <a:pt x="236676" y="138022"/>
                      <a:pt x="236676" y="138022"/>
                    </a:cubicBezTo>
                    <a:cubicBezTo>
                      <a:pt x="237996" y="139337"/>
                      <a:pt x="237996" y="139337"/>
                      <a:pt x="240637" y="140652"/>
                    </a:cubicBezTo>
                    <a:cubicBezTo>
                      <a:pt x="241957" y="141968"/>
                      <a:pt x="244598" y="143283"/>
                      <a:pt x="244598" y="143283"/>
                    </a:cubicBezTo>
                    <a:cubicBezTo>
                      <a:pt x="244598" y="143283"/>
                      <a:pt x="245919" y="143283"/>
                      <a:pt x="245919" y="143283"/>
                    </a:cubicBezTo>
                    <a:cubicBezTo>
                      <a:pt x="247239" y="143283"/>
                      <a:pt x="247239" y="143283"/>
                      <a:pt x="248559" y="143283"/>
                    </a:cubicBezTo>
                    <a:cubicBezTo>
                      <a:pt x="252520" y="143283"/>
                      <a:pt x="256482" y="143283"/>
                      <a:pt x="260443" y="140652"/>
                    </a:cubicBezTo>
                    <a:cubicBezTo>
                      <a:pt x="260443" y="143283"/>
                      <a:pt x="260443" y="145914"/>
                      <a:pt x="259122" y="147229"/>
                    </a:cubicBezTo>
                    <a:cubicBezTo>
                      <a:pt x="259122" y="148544"/>
                      <a:pt x="259122" y="149860"/>
                      <a:pt x="257802" y="151175"/>
                    </a:cubicBezTo>
                    <a:cubicBezTo>
                      <a:pt x="257802" y="153806"/>
                      <a:pt x="256482" y="156437"/>
                      <a:pt x="255161" y="159067"/>
                    </a:cubicBezTo>
                    <a:cubicBezTo>
                      <a:pt x="255161" y="160383"/>
                      <a:pt x="253841" y="160383"/>
                      <a:pt x="253841" y="161698"/>
                    </a:cubicBezTo>
                    <a:cubicBezTo>
                      <a:pt x="240637" y="168275"/>
                      <a:pt x="228754" y="176167"/>
                      <a:pt x="232715" y="190636"/>
                    </a:cubicBezTo>
                    <a:cubicBezTo>
                      <a:pt x="232715" y="190636"/>
                      <a:pt x="234035" y="191951"/>
                      <a:pt x="234035" y="191951"/>
                    </a:cubicBezTo>
                    <a:cubicBezTo>
                      <a:pt x="234035" y="199843"/>
                      <a:pt x="232715" y="206420"/>
                      <a:pt x="228754" y="212997"/>
                    </a:cubicBezTo>
                    <a:cubicBezTo>
                      <a:pt x="228754" y="214312"/>
                      <a:pt x="227433" y="215628"/>
                      <a:pt x="227433" y="215628"/>
                    </a:cubicBezTo>
                    <a:cubicBezTo>
                      <a:pt x="222152" y="222204"/>
                      <a:pt x="219511" y="228781"/>
                      <a:pt x="218191" y="235358"/>
                    </a:cubicBezTo>
                    <a:cubicBezTo>
                      <a:pt x="218191" y="236673"/>
                      <a:pt x="214230" y="236673"/>
                      <a:pt x="212909" y="239304"/>
                    </a:cubicBezTo>
                    <a:cubicBezTo>
                      <a:pt x="212909" y="239304"/>
                      <a:pt x="212909" y="240619"/>
                      <a:pt x="211589" y="241935"/>
                    </a:cubicBezTo>
                    <a:cubicBezTo>
                      <a:pt x="211589" y="243250"/>
                      <a:pt x="210268" y="245881"/>
                      <a:pt x="210268" y="245881"/>
                    </a:cubicBezTo>
                    <a:cubicBezTo>
                      <a:pt x="208948" y="247196"/>
                      <a:pt x="207628" y="248512"/>
                      <a:pt x="207628" y="248512"/>
                    </a:cubicBezTo>
                    <a:cubicBezTo>
                      <a:pt x="206307" y="249827"/>
                      <a:pt x="204987" y="251142"/>
                      <a:pt x="203667" y="253773"/>
                    </a:cubicBezTo>
                    <a:cubicBezTo>
                      <a:pt x="199705" y="255088"/>
                      <a:pt x="195744" y="256404"/>
                      <a:pt x="191783" y="259034"/>
                    </a:cubicBezTo>
                    <a:cubicBezTo>
                      <a:pt x="189142" y="259034"/>
                      <a:pt x="185181" y="259034"/>
                      <a:pt x="185181" y="259034"/>
                    </a:cubicBezTo>
                    <a:cubicBezTo>
                      <a:pt x="185181" y="260350"/>
                      <a:pt x="185181" y="260350"/>
                      <a:pt x="183861" y="260350"/>
                    </a:cubicBezTo>
                    <a:cubicBezTo>
                      <a:pt x="183861" y="260350"/>
                      <a:pt x="183861" y="260350"/>
                      <a:pt x="183861" y="261665"/>
                    </a:cubicBezTo>
                    <a:cubicBezTo>
                      <a:pt x="182540" y="261665"/>
                      <a:pt x="182540" y="261665"/>
                      <a:pt x="181220" y="261665"/>
                    </a:cubicBezTo>
                    <a:cubicBezTo>
                      <a:pt x="179899" y="261665"/>
                      <a:pt x="178579" y="260350"/>
                      <a:pt x="178579" y="260350"/>
                    </a:cubicBezTo>
                    <a:cubicBezTo>
                      <a:pt x="178579" y="260350"/>
                      <a:pt x="177259" y="260350"/>
                      <a:pt x="177259" y="259034"/>
                    </a:cubicBezTo>
                    <a:cubicBezTo>
                      <a:pt x="177259" y="259034"/>
                      <a:pt x="175938" y="257719"/>
                      <a:pt x="175938" y="257719"/>
                    </a:cubicBezTo>
                    <a:cubicBezTo>
                      <a:pt x="175938" y="257719"/>
                      <a:pt x="175938" y="256404"/>
                      <a:pt x="175938" y="256404"/>
                    </a:cubicBezTo>
                    <a:cubicBezTo>
                      <a:pt x="175938" y="256404"/>
                      <a:pt x="175938" y="256404"/>
                      <a:pt x="175938" y="255088"/>
                    </a:cubicBezTo>
                    <a:cubicBezTo>
                      <a:pt x="175938" y="255088"/>
                      <a:pt x="175938" y="255088"/>
                      <a:pt x="175938" y="253773"/>
                    </a:cubicBezTo>
                    <a:cubicBezTo>
                      <a:pt x="175938" y="252458"/>
                      <a:pt x="175938" y="251142"/>
                      <a:pt x="174618" y="251142"/>
                    </a:cubicBezTo>
                    <a:cubicBezTo>
                      <a:pt x="174618" y="249827"/>
                      <a:pt x="173298" y="248512"/>
                      <a:pt x="173298" y="248512"/>
                    </a:cubicBezTo>
                    <a:cubicBezTo>
                      <a:pt x="171977" y="247196"/>
                      <a:pt x="171977" y="245881"/>
                      <a:pt x="171977" y="245881"/>
                    </a:cubicBezTo>
                    <a:cubicBezTo>
                      <a:pt x="171977" y="245881"/>
                      <a:pt x="171977" y="245881"/>
                      <a:pt x="170657" y="245881"/>
                    </a:cubicBezTo>
                    <a:cubicBezTo>
                      <a:pt x="170657" y="245881"/>
                      <a:pt x="170657" y="244565"/>
                      <a:pt x="170657" y="244565"/>
                    </a:cubicBezTo>
                    <a:cubicBezTo>
                      <a:pt x="170657" y="244565"/>
                      <a:pt x="169336" y="243250"/>
                      <a:pt x="169336" y="243250"/>
                    </a:cubicBezTo>
                    <a:cubicBezTo>
                      <a:pt x="169336" y="243250"/>
                      <a:pt x="169336" y="243250"/>
                      <a:pt x="169336" y="241935"/>
                    </a:cubicBezTo>
                    <a:cubicBezTo>
                      <a:pt x="168016" y="234043"/>
                      <a:pt x="162735" y="226150"/>
                      <a:pt x="160094" y="219574"/>
                    </a:cubicBezTo>
                    <a:cubicBezTo>
                      <a:pt x="158773" y="214312"/>
                      <a:pt x="161414" y="209051"/>
                      <a:pt x="164055" y="205105"/>
                    </a:cubicBezTo>
                    <a:cubicBezTo>
                      <a:pt x="165375" y="203789"/>
                      <a:pt x="165375" y="203789"/>
                      <a:pt x="165375" y="202474"/>
                    </a:cubicBezTo>
                    <a:cubicBezTo>
                      <a:pt x="165375" y="201159"/>
                      <a:pt x="165375" y="199843"/>
                      <a:pt x="165375" y="198528"/>
                    </a:cubicBezTo>
                    <a:cubicBezTo>
                      <a:pt x="164055" y="198528"/>
                      <a:pt x="164055" y="195897"/>
                      <a:pt x="164055" y="194582"/>
                    </a:cubicBezTo>
                    <a:cubicBezTo>
                      <a:pt x="162735" y="191951"/>
                      <a:pt x="161414" y="188005"/>
                      <a:pt x="160094" y="185374"/>
                    </a:cubicBezTo>
                    <a:cubicBezTo>
                      <a:pt x="160094" y="185374"/>
                      <a:pt x="158773" y="184059"/>
                      <a:pt x="157453" y="182744"/>
                    </a:cubicBezTo>
                    <a:cubicBezTo>
                      <a:pt x="157453" y="181428"/>
                      <a:pt x="156133" y="181428"/>
                      <a:pt x="156133" y="180113"/>
                    </a:cubicBezTo>
                    <a:cubicBezTo>
                      <a:pt x="150851" y="176167"/>
                      <a:pt x="154812" y="169590"/>
                      <a:pt x="152172" y="164329"/>
                    </a:cubicBezTo>
                    <a:cubicBezTo>
                      <a:pt x="150851" y="161698"/>
                      <a:pt x="149531" y="160383"/>
                      <a:pt x="148210" y="160383"/>
                    </a:cubicBezTo>
                    <a:cubicBezTo>
                      <a:pt x="145570" y="160383"/>
                      <a:pt x="144249" y="160383"/>
                      <a:pt x="144249" y="160383"/>
                    </a:cubicBezTo>
                    <a:cubicBezTo>
                      <a:pt x="142929" y="160383"/>
                      <a:pt x="142929" y="159067"/>
                      <a:pt x="142929" y="159067"/>
                    </a:cubicBezTo>
                    <a:cubicBezTo>
                      <a:pt x="142929" y="159067"/>
                      <a:pt x="142929" y="157752"/>
                      <a:pt x="141609" y="157752"/>
                    </a:cubicBezTo>
                    <a:cubicBezTo>
                      <a:pt x="141609" y="157752"/>
                      <a:pt x="141609" y="156437"/>
                      <a:pt x="141609" y="156437"/>
                    </a:cubicBezTo>
                    <a:cubicBezTo>
                      <a:pt x="141609" y="156437"/>
                      <a:pt x="138968" y="156437"/>
                      <a:pt x="136327" y="155121"/>
                    </a:cubicBezTo>
                    <a:cubicBezTo>
                      <a:pt x="136327" y="156437"/>
                      <a:pt x="135007" y="156437"/>
                      <a:pt x="133686" y="156437"/>
                    </a:cubicBezTo>
                    <a:cubicBezTo>
                      <a:pt x="132366" y="156437"/>
                      <a:pt x="132366" y="156437"/>
                      <a:pt x="131046" y="156437"/>
                    </a:cubicBezTo>
                    <a:cubicBezTo>
                      <a:pt x="117842" y="163013"/>
                      <a:pt x="98036" y="164329"/>
                      <a:pt x="92755" y="145914"/>
                    </a:cubicBezTo>
                    <a:cubicBezTo>
                      <a:pt x="92755" y="145914"/>
                      <a:pt x="91434" y="144598"/>
                      <a:pt x="91434" y="143283"/>
                    </a:cubicBezTo>
                    <a:cubicBezTo>
                      <a:pt x="90114" y="141968"/>
                      <a:pt x="90114" y="140652"/>
                      <a:pt x="88794" y="140652"/>
                    </a:cubicBezTo>
                    <a:cubicBezTo>
                      <a:pt x="88794" y="140652"/>
                      <a:pt x="88794" y="140652"/>
                      <a:pt x="88794" y="139337"/>
                    </a:cubicBezTo>
                    <a:cubicBezTo>
                      <a:pt x="87473" y="139337"/>
                      <a:pt x="87473" y="139337"/>
                      <a:pt x="87473" y="139337"/>
                    </a:cubicBezTo>
                    <a:cubicBezTo>
                      <a:pt x="87473" y="138022"/>
                      <a:pt x="87473" y="138022"/>
                      <a:pt x="88794" y="136706"/>
                    </a:cubicBezTo>
                    <a:cubicBezTo>
                      <a:pt x="88794" y="136706"/>
                      <a:pt x="88794" y="135391"/>
                      <a:pt x="88794" y="134075"/>
                    </a:cubicBezTo>
                    <a:cubicBezTo>
                      <a:pt x="88794" y="134075"/>
                      <a:pt x="88794" y="132760"/>
                      <a:pt x="88794" y="132760"/>
                    </a:cubicBezTo>
                    <a:cubicBezTo>
                      <a:pt x="88794" y="132760"/>
                      <a:pt x="88794" y="131445"/>
                      <a:pt x="88794" y="131445"/>
                    </a:cubicBezTo>
                    <a:cubicBezTo>
                      <a:pt x="91434" y="120922"/>
                      <a:pt x="94075" y="110399"/>
                      <a:pt x="101997" y="103822"/>
                    </a:cubicBezTo>
                    <a:cubicBezTo>
                      <a:pt x="103318" y="102507"/>
                      <a:pt x="104638" y="102507"/>
                      <a:pt x="105958" y="101192"/>
                    </a:cubicBezTo>
                    <a:cubicBezTo>
                      <a:pt x="108599" y="99876"/>
                      <a:pt x="111240" y="98561"/>
                      <a:pt x="113881" y="95930"/>
                    </a:cubicBezTo>
                    <a:cubicBezTo>
                      <a:pt x="115201" y="94615"/>
                      <a:pt x="115201" y="94615"/>
                      <a:pt x="115201" y="93299"/>
                    </a:cubicBezTo>
                    <a:cubicBezTo>
                      <a:pt x="117842" y="89353"/>
                      <a:pt x="120483" y="84092"/>
                      <a:pt x="125764" y="84092"/>
                    </a:cubicBezTo>
                    <a:cubicBezTo>
                      <a:pt x="132366" y="84092"/>
                      <a:pt x="137647" y="84092"/>
                      <a:pt x="144249" y="81461"/>
                    </a:cubicBezTo>
                    <a:cubicBezTo>
                      <a:pt x="145570" y="81461"/>
                      <a:pt x="146890" y="81461"/>
                      <a:pt x="148210" y="81461"/>
                    </a:cubicBezTo>
                    <a:cubicBezTo>
                      <a:pt x="152172" y="80146"/>
                      <a:pt x="157453" y="81461"/>
                      <a:pt x="161414" y="82777"/>
                    </a:cubicBezTo>
                    <a:cubicBezTo>
                      <a:pt x="158773" y="88038"/>
                      <a:pt x="164055" y="91984"/>
                      <a:pt x="168016" y="91984"/>
                    </a:cubicBezTo>
                    <a:cubicBezTo>
                      <a:pt x="169336" y="91984"/>
                      <a:pt x="170657" y="91984"/>
                      <a:pt x="170657" y="91984"/>
                    </a:cubicBezTo>
                    <a:cubicBezTo>
                      <a:pt x="171977" y="93299"/>
                      <a:pt x="173298" y="93299"/>
                      <a:pt x="174618" y="93299"/>
                    </a:cubicBezTo>
                    <a:cubicBezTo>
                      <a:pt x="174618" y="93299"/>
                      <a:pt x="175938" y="94615"/>
                      <a:pt x="175938" y="94615"/>
                    </a:cubicBezTo>
                    <a:cubicBezTo>
                      <a:pt x="177259" y="95930"/>
                      <a:pt x="178579" y="95930"/>
                      <a:pt x="179899" y="95930"/>
                    </a:cubicBezTo>
                    <a:cubicBezTo>
                      <a:pt x="179899" y="94615"/>
                      <a:pt x="179899" y="94615"/>
                      <a:pt x="179899" y="94615"/>
                    </a:cubicBezTo>
                    <a:cubicBezTo>
                      <a:pt x="179899" y="93299"/>
                      <a:pt x="179899" y="93299"/>
                      <a:pt x="179899" y="91984"/>
                    </a:cubicBezTo>
                    <a:cubicBezTo>
                      <a:pt x="181220" y="91984"/>
                      <a:pt x="181220" y="90669"/>
                      <a:pt x="181220" y="90669"/>
                    </a:cubicBezTo>
                    <a:cubicBezTo>
                      <a:pt x="182540" y="90669"/>
                      <a:pt x="183861" y="90669"/>
                      <a:pt x="183861" y="90669"/>
                    </a:cubicBezTo>
                    <a:cubicBezTo>
                      <a:pt x="185181" y="90669"/>
                      <a:pt x="186501" y="90669"/>
                      <a:pt x="186501" y="90669"/>
                    </a:cubicBezTo>
                    <a:cubicBezTo>
                      <a:pt x="190463" y="91984"/>
                      <a:pt x="194424" y="93299"/>
                      <a:pt x="198385" y="94615"/>
                    </a:cubicBezTo>
                    <a:cubicBezTo>
                      <a:pt x="206307" y="95930"/>
                      <a:pt x="218191" y="89353"/>
                      <a:pt x="211589" y="84092"/>
                    </a:cubicBezTo>
                    <a:cubicBezTo>
                      <a:pt x="206307" y="80146"/>
                      <a:pt x="193104" y="85407"/>
                      <a:pt x="189142" y="74884"/>
                    </a:cubicBezTo>
                    <a:cubicBezTo>
                      <a:pt x="189142" y="74884"/>
                      <a:pt x="187822" y="73569"/>
                      <a:pt x="187822" y="76200"/>
                    </a:cubicBezTo>
                    <a:cubicBezTo>
                      <a:pt x="186501" y="77515"/>
                      <a:pt x="187822" y="77515"/>
                      <a:pt x="187822" y="78830"/>
                    </a:cubicBezTo>
                    <a:cubicBezTo>
                      <a:pt x="189142" y="80146"/>
                      <a:pt x="189142" y="80146"/>
                      <a:pt x="186501" y="82777"/>
                    </a:cubicBezTo>
                    <a:cubicBezTo>
                      <a:pt x="185181" y="82777"/>
                      <a:pt x="183861" y="82777"/>
                      <a:pt x="183861" y="81461"/>
                    </a:cubicBezTo>
                    <a:cubicBezTo>
                      <a:pt x="178579" y="73569"/>
                      <a:pt x="171977" y="70938"/>
                      <a:pt x="165375" y="65677"/>
                    </a:cubicBezTo>
                    <a:cubicBezTo>
                      <a:pt x="165375" y="72254"/>
                      <a:pt x="175938" y="76200"/>
                      <a:pt x="178579" y="81461"/>
                    </a:cubicBezTo>
                    <a:cubicBezTo>
                      <a:pt x="175938" y="78830"/>
                      <a:pt x="173298" y="81461"/>
                      <a:pt x="173298" y="82777"/>
                    </a:cubicBezTo>
                    <a:cubicBezTo>
                      <a:pt x="170657" y="77515"/>
                      <a:pt x="164055" y="72254"/>
                      <a:pt x="158773" y="68308"/>
                    </a:cubicBezTo>
                    <a:cubicBezTo>
                      <a:pt x="157453" y="68308"/>
                      <a:pt x="157453" y="68308"/>
                      <a:pt x="156133" y="68308"/>
                    </a:cubicBezTo>
                    <a:cubicBezTo>
                      <a:pt x="154812" y="68308"/>
                      <a:pt x="153492" y="68308"/>
                      <a:pt x="152172" y="69623"/>
                    </a:cubicBezTo>
                    <a:cubicBezTo>
                      <a:pt x="150851" y="69623"/>
                      <a:pt x="149531" y="69623"/>
                      <a:pt x="148210" y="70938"/>
                    </a:cubicBezTo>
                    <a:cubicBezTo>
                      <a:pt x="146890" y="72254"/>
                      <a:pt x="146890" y="72254"/>
                      <a:pt x="145570" y="73569"/>
                    </a:cubicBezTo>
                    <a:cubicBezTo>
                      <a:pt x="144249" y="73569"/>
                      <a:pt x="144249" y="74884"/>
                      <a:pt x="142929" y="74884"/>
                    </a:cubicBezTo>
                    <a:cubicBezTo>
                      <a:pt x="140288" y="76200"/>
                      <a:pt x="138968" y="78830"/>
                      <a:pt x="137647" y="78830"/>
                    </a:cubicBezTo>
                    <a:cubicBezTo>
                      <a:pt x="131046" y="82777"/>
                      <a:pt x="124444" y="82777"/>
                      <a:pt x="119162" y="78830"/>
                    </a:cubicBezTo>
                    <a:cubicBezTo>
                      <a:pt x="117842" y="77515"/>
                      <a:pt x="119162" y="74884"/>
                      <a:pt x="119162" y="73569"/>
                    </a:cubicBezTo>
                    <a:cubicBezTo>
                      <a:pt x="120483" y="63046"/>
                      <a:pt x="131046" y="65677"/>
                      <a:pt x="138968" y="66992"/>
                    </a:cubicBezTo>
                    <a:cubicBezTo>
                      <a:pt x="141609" y="68308"/>
                      <a:pt x="141609" y="63046"/>
                      <a:pt x="138968" y="60415"/>
                    </a:cubicBezTo>
                    <a:cubicBezTo>
                      <a:pt x="140288" y="60415"/>
                      <a:pt x="141609" y="60415"/>
                      <a:pt x="142929" y="60415"/>
                    </a:cubicBezTo>
                    <a:cubicBezTo>
                      <a:pt x="148210" y="57785"/>
                      <a:pt x="153492" y="55154"/>
                      <a:pt x="158773" y="52523"/>
                    </a:cubicBezTo>
                    <a:cubicBezTo>
                      <a:pt x="158773" y="52523"/>
                      <a:pt x="160094" y="52523"/>
                      <a:pt x="161414" y="52523"/>
                    </a:cubicBezTo>
                    <a:cubicBezTo>
                      <a:pt x="161414" y="51208"/>
                      <a:pt x="161414" y="47262"/>
                      <a:pt x="164055" y="47262"/>
                    </a:cubicBezTo>
                    <a:cubicBezTo>
                      <a:pt x="164055" y="47262"/>
                      <a:pt x="164055" y="47262"/>
                      <a:pt x="164055" y="49893"/>
                    </a:cubicBezTo>
                    <a:cubicBezTo>
                      <a:pt x="165375" y="49893"/>
                      <a:pt x="165375" y="49893"/>
                      <a:pt x="165375" y="51208"/>
                    </a:cubicBezTo>
                    <a:cubicBezTo>
                      <a:pt x="165375" y="52523"/>
                      <a:pt x="164055" y="51208"/>
                      <a:pt x="164055" y="51208"/>
                    </a:cubicBezTo>
                    <a:cubicBezTo>
                      <a:pt x="168016" y="53839"/>
                      <a:pt x="175938" y="52523"/>
                      <a:pt x="177259" y="45947"/>
                    </a:cubicBezTo>
                    <a:cubicBezTo>
                      <a:pt x="177259" y="45947"/>
                      <a:pt x="178579" y="45947"/>
                      <a:pt x="178579" y="47262"/>
                    </a:cubicBezTo>
                    <a:cubicBezTo>
                      <a:pt x="178579" y="45947"/>
                      <a:pt x="178579" y="43316"/>
                      <a:pt x="179899" y="43316"/>
                    </a:cubicBezTo>
                    <a:cubicBezTo>
                      <a:pt x="181220" y="43316"/>
                      <a:pt x="182540" y="43316"/>
                      <a:pt x="183861" y="42000"/>
                    </a:cubicBezTo>
                    <a:cubicBezTo>
                      <a:pt x="183861" y="42000"/>
                      <a:pt x="185181" y="42000"/>
                      <a:pt x="185181" y="40685"/>
                    </a:cubicBezTo>
                    <a:cubicBezTo>
                      <a:pt x="183861" y="40685"/>
                      <a:pt x="182540" y="42000"/>
                      <a:pt x="181220" y="42000"/>
                    </a:cubicBezTo>
                    <a:cubicBezTo>
                      <a:pt x="179899" y="43316"/>
                      <a:pt x="178579" y="43316"/>
                      <a:pt x="177259" y="43316"/>
                    </a:cubicBezTo>
                    <a:cubicBezTo>
                      <a:pt x="175938" y="42000"/>
                      <a:pt x="175938" y="39370"/>
                      <a:pt x="178579" y="39370"/>
                    </a:cubicBezTo>
                    <a:cubicBezTo>
                      <a:pt x="177259" y="39370"/>
                      <a:pt x="175938" y="39370"/>
                      <a:pt x="174618" y="40685"/>
                    </a:cubicBezTo>
                    <a:cubicBezTo>
                      <a:pt x="173298" y="42000"/>
                      <a:pt x="173298" y="43316"/>
                      <a:pt x="171977" y="43316"/>
                    </a:cubicBezTo>
                    <a:cubicBezTo>
                      <a:pt x="174618" y="45947"/>
                      <a:pt x="171977" y="51208"/>
                      <a:pt x="168016" y="51208"/>
                    </a:cubicBezTo>
                    <a:cubicBezTo>
                      <a:pt x="166696" y="49893"/>
                      <a:pt x="166696" y="49893"/>
                      <a:pt x="165375" y="48577"/>
                    </a:cubicBezTo>
                    <a:cubicBezTo>
                      <a:pt x="165375" y="48577"/>
                      <a:pt x="164055" y="47262"/>
                      <a:pt x="164055" y="47262"/>
                    </a:cubicBezTo>
                    <a:cubicBezTo>
                      <a:pt x="162735" y="47262"/>
                      <a:pt x="161414" y="45947"/>
                      <a:pt x="160094" y="45947"/>
                    </a:cubicBezTo>
                    <a:cubicBezTo>
                      <a:pt x="158773" y="44631"/>
                      <a:pt x="162735" y="42000"/>
                      <a:pt x="165375" y="40685"/>
                    </a:cubicBezTo>
                    <a:cubicBezTo>
                      <a:pt x="166696" y="40685"/>
                      <a:pt x="166696" y="39370"/>
                      <a:pt x="168016" y="39370"/>
                    </a:cubicBezTo>
                    <a:cubicBezTo>
                      <a:pt x="169336" y="39370"/>
                      <a:pt x="169336" y="38054"/>
                      <a:pt x="170657" y="38054"/>
                    </a:cubicBezTo>
                    <a:cubicBezTo>
                      <a:pt x="177259" y="36739"/>
                      <a:pt x="181220" y="35424"/>
                      <a:pt x="187822" y="35424"/>
                    </a:cubicBezTo>
                    <a:cubicBezTo>
                      <a:pt x="186501" y="36739"/>
                      <a:pt x="185181" y="35424"/>
                      <a:pt x="183861" y="36739"/>
                    </a:cubicBezTo>
                    <a:lnTo>
                      <a:pt x="187822" y="36739"/>
                    </a:lnTo>
                    <a:cubicBezTo>
                      <a:pt x="187822" y="36739"/>
                      <a:pt x="187822" y="36739"/>
                      <a:pt x="190463" y="34108"/>
                    </a:cubicBezTo>
                    <a:cubicBezTo>
                      <a:pt x="190463" y="34108"/>
                      <a:pt x="190463" y="34108"/>
                      <a:pt x="187822" y="34108"/>
                    </a:cubicBezTo>
                    <a:cubicBezTo>
                      <a:pt x="189142" y="34108"/>
                      <a:pt x="190463" y="32793"/>
                      <a:pt x="190463" y="32793"/>
                    </a:cubicBezTo>
                    <a:cubicBezTo>
                      <a:pt x="189142" y="32793"/>
                      <a:pt x="189142" y="32793"/>
                      <a:pt x="187822" y="32793"/>
                    </a:cubicBezTo>
                    <a:lnTo>
                      <a:pt x="189915" y="31750"/>
                    </a:lnTo>
                    <a:lnTo>
                      <a:pt x="190463" y="31477"/>
                    </a:lnTo>
                    <a:cubicBezTo>
                      <a:pt x="183861" y="30162"/>
                      <a:pt x="177259" y="30162"/>
                      <a:pt x="169336" y="30162"/>
                    </a:cubicBezTo>
                    <a:close/>
                    <a:moveTo>
                      <a:pt x="169069" y="0"/>
                    </a:moveTo>
                    <a:cubicBezTo>
                      <a:pt x="262443" y="0"/>
                      <a:pt x="338138" y="75339"/>
                      <a:pt x="338138" y="168275"/>
                    </a:cubicBezTo>
                    <a:cubicBezTo>
                      <a:pt x="338138" y="261211"/>
                      <a:pt x="262443" y="336550"/>
                      <a:pt x="169069" y="336550"/>
                    </a:cubicBezTo>
                    <a:cubicBezTo>
                      <a:pt x="75695" y="336550"/>
                      <a:pt x="0" y="261211"/>
                      <a:pt x="0" y="168275"/>
                    </a:cubicBezTo>
                    <a:cubicBezTo>
                      <a:pt x="0" y="75339"/>
                      <a:pt x="75695" y="0"/>
                      <a:pt x="1690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3">
                  <a:solidFill>
                    <a:schemeClr val="tx1">
                      <a:lumMod val="65000"/>
                      <a:lumOff val="35000"/>
                    </a:schemeClr>
                  </a:solidFill>
                  <a:latin typeface="+mj-ea"/>
                  <a:ea typeface="+mj-ea"/>
                </a:endParaRPr>
              </a:p>
            </p:txBody>
          </p:sp>
        </p:grpSp>
        <p:sp>
          <p:nvSpPr>
            <p:cNvPr id="119" name="矩形 118"/>
            <p:cNvSpPr/>
            <p:nvPr/>
          </p:nvSpPr>
          <p:spPr>
            <a:xfrm>
              <a:off x="8048626" y="2531349"/>
              <a:ext cx="2873210" cy="89871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50" dirty="0">
                  <a:solidFill>
                    <a:schemeClr val="tx1">
                      <a:lumMod val="65000"/>
                      <a:lumOff val="35000"/>
                    </a:schemeClr>
                  </a:solidFill>
                  <a:latin typeface="+mj-ea"/>
                  <a:ea typeface="+mj-ea"/>
                </a:rPr>
                <a:t>Users can present on a projector or computer or print out a presentation.</a:t>
              </a:r>
            </a:p>
          </p:txBody>
        </p:sp>
      </p:grpSp>
      <p:grpSp>
        <p:nvGrpSpPr>
          <p:cNvPr id="126" name="组合 125"/>
          <p:cNvGrpSpPr/>
          <p:nvPr/>
        </p:nvGrpSpPr>
        <p:grpSpPr>
          <a:xfrm>
            <a:off x="4835881" y="3241497"/>
            <a:ext cx="3355496" cy="915223"/>
            <a:chOff x="6447842" y="3960813"/>
            <a:chExt cx="4473994" cy="1220298"/>
          </a:xfrm>
        </p:grpSpPr>
        <p:grpSp>
          <p:nvGrpSpPr>
            <p:cNvPr id="127" name="组合 126"/>
            <p:cNvGrpSpPr/>
            <p:nvPr/>
          </p:nvGrpSpPr>
          <p:grpSpPr>
            <a:xfrm>
              <a:off x="6447842" y="3960813"/>
              <a:ext cx="1543634" cy="1095559"/>
              <a:chOff x="863017" y="2149408"/>
              <a:chExt cx="1543634" cy="1095559"/>
            </a:xfrm>
          </p:grpSpPr>
          <p:cxnSp>
            <p:nvCxnSpPr>
              <p:cNvPr id="129" name="直接连接符 128"/>
              <p:cNvCxnSpPr/>
              <p:nvPr/>
            </p:nvCxnSpPr>
            <p:spPr>
              <a:xfrm>
                <a:off x="1952226" y="2697189"/>
                <a:ext cx="454425" cy="803"/>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2406651" y="2200698"/>
                <a:ext cx="0" cy="99458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31" name="组合 130"/>
              <p:cNvGrpSpPr/>
              <p:nvPr/>
            </p:nvGrpSpPr>
            <p:grpSpPr>
              <a:xfrm>
                <a:off x="863017" y="2149408"/>
                <a:ext cx="1095558" cy="1095559"/>
                <a:chOff x="808238" y="1990456"/>
                <a:chExt cx="1205114" cy="1205114"/>
              </a:xfrm>
            </p:grpSpPr>
            <p:sp>
              <p:nvSpPr>
                <p:cNvPr id="133" name="椭圆 132"/>
                <p:cNvSpPr/>
                <p:nvPr/>
              </p:nvSpPr>
              <p:spPr>
                <a:xfrm rot="5400000">
                  <a:off x="808238" y="1990456"/>
                  <a:ext cx="1205114" cy="1205114"/>
                </a:xfrm>
                <a:prstGeom prst="ellipse">
                  <a:avLst/>
                </a:prstGeom>
                <a:solidFill>
                  <a:schemeClr val="bg1">
                    <a:lumMod val="75000"/>
                    <a:alpha val="40000"/>
                  </a:schemeClr>
                </a:solidFill>
                <a:ln>
                  <a:noFill/>
                </a:ln>
              </p:spPr>
              <p:txBody>
                <a:bodyPr anchor="ctr"/>
                <a:lstStyle/>
                <a:p>
                  <a:pPr algn="ctr"/>
                  <a:endParaRPr sz="1013">
                    <a:solidFill>
                      <a:schemeClr val="tx1">
                        <a:lumMod val="65000"/>
                        <a:lumOff val="35000"/>
                      </a:schemeClr>
                    </a:solidFill>
                    <a:latin typeface="+mj-ea"/>
                    <a:ea typeface="+mj-ea"/>
                  </a:endParaRPr>
                </a:p>
              </p:txBody>
            </p:sp>
            <p:sp>
              <p:nvSpPr>
                <p:cNvPr id="134" name="椭圆 133"/>
                <p:cNvSpPr/>
                <p:nvPr/>
              </p:nvSpPr>
              <p:spPr>
                <a:xfrm rot="5400000">
                  <a:off x="915793" y="2098012"/>
                  <a:ext cx="989999" cy="990000"/>
                </a:xfrm>
                <a:prstGeom prst="ellipse">
                  <a:avLst/>
                </a:prstGeom>
                <a:solidFill>
                  <a:srgbClr val="2297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3">
                    <a:solidFill>
                      <a:schemeClr val="tx1">
                        <a:lumMod val="65000"/>
                        <a:lumOff val="35000"/>
                      </a:schemeClr>
                    </a:solidFill>
                    <a:latin typeface="+mj-ea"/>
                    <a:ea typeface="+mj-ea"/>
                  </a:endParaRPr>
                </a:p>
              </p:txBody>
            </p:sp>
          </p:grpSp>
          <p:sp>
            <p:nvSpPr>
              <p:cNvPr id="132" name="任意多边形 131"/>
              <p:cNvSpPr/>
              <p:nvPr/>
            </p:nvSpPr>
            <p:spPr>
              <a:xfrm>
                <a:off x="1198923" y="2486309"/>
                <a:ext cx="423746" cy="421756"/>
              </a:xfrm>
              <a:custGeom>
                <a:avLst/>
                <a:gdLst>
                  <a:gd name="connsiteX0" fmla="*/ 256117 w 338138"/>
                  <a:gd name="connsiteY0" fmla="*/ 200025 h 336550"/>
                  <a:gd name="connsiteX1" fmla="*/ 257440 w 338138"/>
                  <a:gd name="connsiteY1" fmla="*/ 201324 h 336550"/>
                  <a:gd name="connsiteX2" fmla="*/ 258763 w 338138"/>
                  <a:gd name="connsiteY2" fmla="*/ 202623 h 336550"/>
                  <a:gd name="connsiteX3" fmla="*/ 258763 w 338138"/>
                  <a:gd name="connsiteY3" fmla="*/ 203922 h 336550"/>
                  <a:gd name="connsiteX4" fmla="*/ 258763 w 338138"/>
                  <a:gd name="connsiteY4" fmla="*/ 205221 h 336550"/>
                  <a:gd name="connsiteX5" fmla="*/ 258763 w 338138"/>
                  <a:gd name="connsiteY5" fmla="*/ 206520 h 336550"/>
                  <a:gd name="connsiteX6" fmla="*/ 257440 w 338138"/>
                  <a:gd name="connsiteY6" fmla="*/ 207819 h 336550"/>
                  <a:gd name="connsiteX7" fmla="*/ 254794 w 338138"/>
                  <a:gd name="connsiteY7" fmla="*/ 216911 h 336550"/>
                  <a:gd name="connsiteX8" fmla="*/ 246857 w 338138"/>
                  <a:gd name="connsiteY8" fmla="*/ 233796 h 336550"/>
                  <a:gd name="connsiteX9" fmla="*/ 245534 w 338138"/>
                  <a:gd name="connsiteY9" fmla="*/ 240290 h 336550"/>
                  <a:gd name="connsiteX10" fmla="*/ 241565 w 338138"/>
                  <a:gd name="connsiteY10" fmla="*/ 242888 h 336550"/>
                  <a:gd name="connsiteX11" fmla="*/ 237596 w 338138"/>
                  <a:gd name="connsiteY11" fmla="*/ 241589 h 336550"/>
                  <a:gd name="connsiteX12" fmla="*/ 236273 w 338138"/>
                  <a:gd name="connsiteY12" fmla="*/ 238992 h 336550"/>
                  <a:gd name="connsiteX13" fmla="*/ 234950 w 338138"/>
                  <a:gd name="connsiteY13" fmla="*/ 237693 h 336550"/>
                  <a:gd name="connsiteX14" fmla="*/ 236273 w 338138"/>
                  <a:gd name="connsiteY14" fmla="*/ 235095 h 336550"/>
                  <a:gd name="connsiteX15" fmla="*/ 236273 w 338138"/>
                  <a:gd name="connsiteY15" fmla="*/ 233796 h 336550"/>
                  <a:gd name="connsiteX16" fmla="*/ 238919 w 338138"/>
                  <a:gd name="connsiteY16" fmla="*/ 226003 h 336550"/>
                  <a:gd name="connsiteX17" fmla="*/ 238919 w 338138"/>
                  <a:gd name="connsiteY17" fmla="*/ 218210 h 336550"/>
                  <a:gd name="connsiteX18" fmla="*/ 238919 w 338138"/>
                  <a:gd name="connsiteY18" fmla="*/ 216911 h 336550"/>
                  <a:gd name="connsiteX19" fmla="*/ 240242 w 338138"/>
                  <a:gd name="connsiteY19" fmla="*/ 215612 h 336550"/>
                  <a:gd name="connsiteX20" fmla="*/ 240242 w 338138"/>
                  <a:gd name="connsiteY20" fmla="*/ 214313 h 336550"/>
                  <a:gd name="connsiteX21" fmla="*/ 246857 w 338138"/>
                  <a:gd name="connsiteY21" fmla="*/ 210416 h 336550"/>
                  <a:gd name="connsiteX22" fmla="*/ 253471 w 338138"/>
                  <a:gd name="connsiteY22" fmla="*/ 202623 h 336550"/>
                  <a:gd name="connsiteX23" fmla="*/ 253471 w 338138"/>
                  <a:gd name="connsiteY23" fmla="*/ 201324 h 336550"/>
                  <a:gd name="connsiteX24" fmla="*/ 256117 w 338138"/>
                  <a:gd name="connsiteY24" fmla="*/ 200025 h 336550"/>
                  <a:gd name="connsiteX25" fmla="*/ 300038 w 338138"/>
                  <a:gd name="connsiteY25" fmla="*/ 171450 h 336550"/>
                  <a:gd name="connsiteX26" fmla="*/ 301625 w 338138"/>
                  <a:gd name="connsiteY26" fmla="*/ 171450 h 336550"/>
                  <a:gd name="connsiteX27" fmla="*/ 298450 w 338138"/>
                  <a:gd name="connsiteY27" fmla="*/ 176213 h 336550"/>
                  <a:gd name="connsiteX28" fmla="*/ 296863 w 338138"/>
                  <a:gd name="connsiteY28" fmla="*/ 177800 h 336550"/>
                  <a:gd name="connsiteX29" fmla="*/ 295275 w 338138"/>
                  <a:gd name="connsiteY29" fmla="*/ 177800 h 336550"/>
                  <a:gd name="connsiteX30" fmla="*/ 295275 w 338138"/>
                  <a:gd name="connsiteY30" fmla="*/ 176213 h 336550"/>
                  <a:gd name="connsiteX31" fmla="*/ 296863 w 338138"/>
                  <a:gd name="connsiteY31" fmla="*/ 174625 h 336550"/>
                  <a:gd name="connsiteX32" fmla="*/ 298450 w 338138"/>
                  <a:gd name="connsiteY32" fmla="*/ 173038 h 336550"/>
                  <a:gd name="connsiteX33" fmla="*/ 293688 w 338138"/>
                  <a:gd name="connsiteY33" fmla="*/ 171450 h 336550"/>
                  <a:gd name="connsiteX34" fmla="*/ 296863 w 338138"/>
                  <a:gd name="connsiteY34" fmla="*/ 171450 h 336550"/>
                  <a:gd name="connsiteX35" fmla="*/ 293688 w 338138"/>
                  <a:gd name="connsiteY35" fmla="*/ 174625 h 336550"/>
                  <a:gd name="connsiteX36" fmla="*/ 292100 w 338138"/>
                  <a:gd name="connsiteY36" fmla="*/ 174625 h 336550"/>
                  <a:gd name="connsiteX37" fmla="*/ 292100 w 338138"/>
                  <a:gd name="connsiteY37" fmla="*/ 173038 h 336550"/>
                  <a:gd name="connsiteX38" fmla="*/ 303946 w 338138"/>
                  <a:gd name="connsiteY38" fmla="*/ 169998 h 336550"/>
                  <a:gd name="connsiteX39" fmla="*/ 303457 w 338138"/>
                  <a:gd name="connsiteY39" fmla="*/ 173083 h 336550"/>
                  <a:gd name="connsiteX40" fmla="*/ 303213 w 338138"/>
                  <a:gd name="connsiteY40" fmla="*/ 174625 h 336550"/>
                  <a:gd name="connsiteX41" fmla="*/ 303213 w 338138"/>
                  <a:gd name="connsiteY41" fmla="*/ 173288 h 336550"/>
                  <a:gd name="connsiteX42" fmla="*/ 303213 w 338138"/>
                  <a:gd name="connsiteY42" fmla="*/ 171952 h 336550"/>
                  <a:gd name="connsiteX43" fmla="*/ 303213 w 338138"/>
                  <a:gd name="connsiteY43" fmla="*/ 170615 h 336550"/>
                  <a:gd name="connsiteX44" fmla="*/ 288926 w 338138"/>
                  <a:gd name="connsiteY44" fmla="*/ 169862 h 336550"/>
                  <a:gd name="connsiteX45" fmla="*/ 290513 w 338138"/>
                  <a:gd name="connsiteY45" fmla="*/ 169862 h 336550"/>
                  <a:gd name="connsiteX46" fmla="*/ 293688 w 338138"/>
                  <a:gd name="connsiteY46" fmla="*/ 169862 h 336550"/>
                  <a:gd name="connsiteX47" fmla="*/ 293688 w 338138"/>
                  <a:gd name="connsiteY47" fmla="*/ 170656 h 336550"/>
                  <a:gd name="connsiteX48" fmla="*/ 292101 w 338138"/>
                  <a:gd name="connsiteY48" fmla="*/ 171450 h 336550"/>
                  <a:gd name="connsiteX49" fmla="*/ 290513 w 338138"/>
                  <a:gd name="connsiteY49" fmla="*/ 171450 h 336550"/>
                  <a:gd name="connsiteX50" fmla="*/ 288926 w 338138"/>
                  <a:gd name="connsiteY50" fmla="*/ 171450 h 336550"/>
                  <a:gd name="connsiteX51" fmla="*/ 287338 w 338138"/>
                  <a:gd name="connsiteY51" fmla="*/ 170656 h 336550"/>
                  <a:gd name="connsiteX52" fmla="*/ 288926 w 338138"/>
                  <a:gd name="connsiteY52" fmla="*/ 169862 h 336550"/>
                  <a:gd name="connsiteX53" fmla="*/ 304800 w 338138"/>
                  <a:gd name="connsiteY53" fmla="*/ 164600 h 336550"/>
                  <a:gd name="connsiteX54" fmla="*/ 304800 w 338138"/>
                  <a:gd name="connsiteY54" fmla="*/ 165267 h 336550"/>
                  <a:gd name="connsiteX55" fmla="*/ 304800 w 338138"/>
                  <a:gd name="connsiteY55" fmla="*/ 166604 h 336550"/>
                  <a:gd name="connsiteX56" fmla="*/ 304800 w 338138"/>
                  <a:gd name="connsiteY56" fmla="*/ 167941 h 336550"/>
                  <a:gd name="connsiteX57" fmla="*/ 304800 w 338138"/>
                  <a:gd name="connsiteY57" fmla="*/ 169278 h 336550"/>
                  <a:gd name="connsiteX58" fmla="*/ 303946 w 338138"/>
                  <a:gd name="connsiteY58" fmla="*/ 169998 h 336550"/>
                  <a:gd name="connsiteX59" fmla="*/ 301626 w 338138"/>
                  <a:gd name="connsiteY59" fmla="*/ 149225 h 336550"/>
                  <a:gd name="connsiteX60" fmla="*/ 303213 w 338138"/>
                  <a:gd name="connsiteY60" fmla="*/ 149225 h 336550"/>
                  <a:gd name="connsiteX61" fmla="*/ 304800 w 338138"/>
                  <a:gd name="connsiteY61" fmla="*/ 150562 h 336550"/>
                  <a:gd name="connsiteX62" fmla="*/ 304800 w 338138"/>
                  <a:gd name="connsiteY62" fmla="*/ 151899 h 336550"/>
                  <a:gd name="connsiteX63" fmla="*/ 304800 w 338138"/>
                  <a:gd name="connsiteY63" fmla="*/ 154573 h 336550"/>
                  <a:gd name="connsiteX64" fmla="*/ 305656 w 338138"/>
                  <a:gd name="connsiteY64" fmla="*/ 153133 h 336550"/>
                  <a:gd name="connsiteX65" fmla="*/ 306128 w 338138"/>
                  <a:gd name="connsiteY65" fmla="*/ 156215 h 336550"/>
                  <a:gd name="connsiteX66" fmla="*/ 304800 w 338138"/>
                  <a:gd name="connsiteY66" fmla="*/ 164600 h 336550"/>
                  <a:gd name="connsiteX67" fmla="*/ 304800 w 338138"/>
                  <a:gd name="connsiteY67" fmla="*/ 162594 h 336550"/>
                  <a:gd name="connsiteX68" fmla="*/ 304800 w 338138"/>
                  <a:gd name="connsiteY68" fmla="*/ 161257 h 336550"/>
                  <a:gd name="connsiteX69" fmla="*/ 304800 w 338138"/>
                  <a:gd name="connsiteY69" fmla="*/ 159920 h 336550"/>
                  <a:gd name="connsiteX70" fmla="*/ 304800 w 338138"/>
                  <a:gd name="connsiteY70" fmla="*/ 158583 h 336550"/>
                  <a:gd name="connsiteX71" fmla="*/ 303213 w 338138"/>
                  <a:gd name="connsiteY71" fmla="*/ 158583 h 336550"/>
                  <a:gd name="connsiteX72" fmla="*/ 303213 w 338138"/>
                  <a:gd name="connsiteY72" fmla="*/ 157246 h 336550"/>
                  <a:gd name="connsiteX73" fmla="*/ 303213 w 338138"/>
                  <a:gd name="connsiteY73" fmla="*/ 155909 h 336550"/>
                  <a:gd name="connsiteX74" fmla="*/ 303213 w 338138"/>
                  <a:gd name="connsiteY74" fmla="*/ 154573 h 336550"/>
                  <a:gd name="connsiteX75" fmla="*/ 301625 w 338138"/>
                  <a:gd name="connsiteY75" fmla="*/ 154573 h 336550"/>
                  <a:gd name="connsiteX76" fmla="*/ 301625 w 338138"/>
                  <a:gd name="connsiteY76" fmla="*/ 153236 h 336550"/>
                  <a:gd name="connsiteX77" fmla="*/ 301625 w 338138"/>
                  <a:gd name="connsiteY77" fmla="*/ 151899 h 336550"/>
                  <a:gd name="connsiteX78" fmla="*/ 301625 w 338138"/>
                  <a:gd name="connsiteY78" fmla="*/ 150812 h 336550"/>
                  <a:gd name="connsiteX79" fmla="*/ 301626 w 338138"/>
                  <a:gd name="connsiteY79" fmla="*/ 150813 h 336550"/>
                  <a:gd name="connsiteX80" fmla="*/ 301626 w 338138"/>
                  <a:gd name="connsiteY80" fmla="*/ 149226 h 336550"/>
                  <a:gd name="connsiteX81" fmla="*/ 298450 w 338138"/>
                  <a:gd name="connsiteY81" fmla="*/ 147637 h 336550"/>
                  <a:gd name="connsiteX82" fmla="*/ 298450 w 338138"/>
                  <a:gd name="connsiteY82" fmla="*/ 148907 h 336550"/>
                  <a:gd name="connsiteX83" fmla="*/ 298450 w 338138"/>
                  <a:gd name="connsiteY83" fmla="*/ 150177 h 336550"/>
                  <a:gd name="connsiteX84" fmla="*/ 297180 w 338138"/>
                  <a:gd name="connsiteY84" fmla="*/ 150177 h 336550"/>
                  <a:gd name="connsiteX85" fmla="*/ 295910 w 338138"/>
                  <a:gd name="connsiteY85" fmla="*/ 150177 h 336550"/>
                  <a:gd name="connsiteX86" fmla="*/ 294640 w 338138"/>
                  <a:gd name="connsiteY86" fmla="*/ 150177 h 336550"/>
                  <a:gd name="connsiteX87" fmla="*/ 294640 w 338138"/>
                  <a:gd name="connsiteY87" fmla="*/ 152717 h 336550"/>
                  <a:gd name="connsiteX88" fmla="*/ 294640 w 338138"/>
                  <a:gd name="connsiteY88" fmla="*/ 153987 h 336550"/>
                  <a:gd name="connsiteX89" fmla="*/ 295910 w 338138"/>
                  <a:gd name="connsiteY89" fmla="*/ 155257 h 336550"/>
                  <a:gd name="connsiteX90" fmla="*/ 295910 w 338138"/>
                  <a:gd name="connsiteY90" fmla="*/ 153987 h 336550"/>
                  <a:gd name="connsiteX91" fmla="*/ 297180 w 338138"/>
                  <a:gd name="connsiteY91" fmla="*/ 152717 h 336550"/>
                  <a:gd name="connsiteX92" fmla="*/ 297180 w 338138"/>
                  <a:gd name="connsiteY92" fmla="*/ 153987 h 336550"/>
                  <a:gd name="connsiteX93" fmla="*/ 295910 w 338138"/>
                  <a:gd name="connsiteY93" fmla="*/ 156527 h 336550"/>
                  <a:gd name="connsiteX94" fmla="*/ 295910 w 338138"/>
                  <a:gd name="connsiteY94" fmla="*/ 157797 h 336550"/>
                  <a:gd name="connsiteX95" fmla="*/ 297180 w 338138"/>
                  <a:gd name="connsiteY95" fmla="*/ 160337 h 336550"/>
                  <a:gd name="connsiteX96" fmla="*/ 297180 w 338138"/>
                  <a:gd name="connsiteY96" fmla="*/ 162877 h 336550"/>
                  <a:gd name="connsiteX97" fmla="*/ 295910 w 338138"/>
                  <a:gd name="connsiteY97" fmla="*/ 164147 h 336550"/>
                  <a:gd name="connsiteX98" fmla="*/ 294640 w 338138"/>
                  <a:gd name="connsiteY98" fmla="*/ 162877 h 336550"/>
                  <a:gd name="connsiteX99" fmla="*/ 294640 w 338138"/>
                  <a:gd name="connsiteY99" fmla="*/ 165417 h 336550"/>
                  <a:gd name="connsiteX100" fmla="*/ 293370 w 338138"/>
                  <a:gd name="connsiteY100" fmla="*/ 166687 h 336550"/>
                  <a:gd name="connsiteX101" fmla="*/ 293370 w 338138"/>
                  <a:gd name="connsiteY101" fmla="*/ 165417 h 336550"/>
                  <a:gd name="connsiteX102" fmla="*/ 293370 w 338138"/>
                  <a:gd name="connsiteY102" fmla="*/ 162877 h 336550"/>
                  <a:gd name="connsiteX103" fmla="*/ 293370 w 338138"/>
                  <a:gd name="connsiteY103" fmla="*/ 161607 h 336550"/>
                  <a:gd name="connsiteX104" fmla="*/ 292100 w 338138"/>
                  <a:gd name="connsiteY104" fmla="*/ 159067 h 336550"/>
                  <a:gd name="connsiteX105" fmla="*/ 293370 w 338138"/>
                  <a:gd name="connsiteY105" fmla="*/ 157797 h 336550"/>
                  <a:gd name="connsiteX106" fmla="*/ 293370 w 338138"/>
                  <a:gd name="connsiteY106" fmla="*/ 155257 h 336550"/>
                  <a:gd name="connsiteX107" fmla="*/ 293370 w 338138"/>
                  <a:gd name="connsiteY107" fmla="*/ 153987 h 336550"/>
                  <a:gd name="connsiteX108" fmla="*/ 293370 w 338138"/>
                  <a:gd name="connsiteY108" fmla="*/ 151447 h 336550"/>
                  <a:gd name="connsiteX109" fmla="*/ 293370 w 338138"/>
                  <a:gd name="connsiteY109" fmla="*/ 148907 h 336550"/>
                  <a:gd name="connsiteX110" fmla="*/ 294640 w 338138"/>
                  <a:gd name="connsiteY110" fmla="*/ 148907 h 336550"/>
                  <a:gd name="connsiteX111" fmla="*/ 298450 w 338138"/>
                  <a:gd name="connsiteY111" fmla="*/ 147637 h 336550"/>
                  <a:gd name="connsiteX112" fmla="*/ 300038 w 338138"/>
                  <a:gd name="connsiteY112" fmla="*/ 139700 h 336550"/>
                  <a:gd name="connsiteX113" fmla="*/ 301626 w 338138"/>
                  <a:gd name="connsiteY113" fmla="*/ 139700 h 336550"/>
                  <a:gd name="connsiteX114" fmla="*/ 301626 w 338138"/>
                  <a:gd name="connsiteY114" fmla="*/ 141288 h 336550"/>
                  <a:gd name="connsiteX115" fmla="*/ 301626 w 338138"/>
                  <a:gd name="connsiteY115" fmla="*/ 142875 h 336550"/>
                  <a:gd name="connsiteX116" fmla="*/ 301626 w 338138"/>
                  <a:gd name="connsiteY116" fmla="*/ 146051 h 336550"/>
                  <a:gd name="connsiteX117" fmla="*/ 301626 w 338138"/>
                  <a:gd name="connsiteY117" fmla="*/ 147638 h 336550"/>
                  <a:gd name="connsiteX118" fmla="*/ 301626 w 338138"/>
                  <a:gd name="connsiteY118" fmla="*/ 149225 h 336550"/>
                  <a:gd name="connsiteX119" fmla="*/ 301625 w 338138"/>
                  <a:gd name="connsiteY119" fmla="*/ 149225 h 336550"/>
                  <a:gd name="connsiteX120" fmla="*/ 301625 w 338138"/>
                  <a:gd name="connsiteY120" fmla="*/ 150562 h 336550"/>
                  <a:gd name="connsiteX121" fmla="*/ 301625 w 338138"/>
                  <a:gd name="connsiteY121" fmla="*/ 150812 h 336550"/>
                  <a:gd name="connsiteX122" fmla="*/ 300038 w 338138"/>
                  <a:gd name="connsiteY122" fmla="*/ 149226 h 336550"/>
                  <a:gd name="connsiteX123" fmla="*/ 300038 w 338138"/>
                  <a:gd name="connsiteY123" fmla="*/ 147638 h 336550"/>
                  <a:gd name="connsiteX124" fmla="*/ 300038 w 338138"/>
                  <a:gd name="connsiteY124" fmla="*/ 144463 h 336550"/>
                  <a:gd name="connsiteX125" fmla="*/ 300038 w 338138"/>
                  <a:gd name="connsiteY125" fmla="*/ 141288 h 336550"/>
                  <a:gd name="connsiteX126" fmla="*/ 287338 w 338138"/>
                  <a:gd name="connsiteY126" fmla="*/ 131762 h 336550"/>
                  <a:gd name="connsiteX127" fmla="*/ 292101 w 338138"/>
                  <a:gd name="connsiteY127" fmla="*/ 134484 h 336550"/>
                  <a:gd name="connsiteX128" fmla="*/ 292101 w 338138"/>
                  <a:gd name="connsiteY128" fmla="*/ 135844 h 336550"/>
                  <a:gd name="connsiteX129" fmla="*/ 290513 w 338138"/>
                  <a:gd name="connsiteY129" fmla="*/ 138566 h 336550"/>
                  <a:gd name="connsiteX130" fmla="*/ 290513 w 338138"/>
                  <a:gd name="connsiteY130" fmla="*/ 139927 h 336550"/>
                  <a:gd name="connsiteX131" fmla="*/ 290513 w 338138"/>
                  <a:gd name="connsiteY131" fmla="*/ 142648 h 336550"/>
                  <a:gd name="connsiteX132" fmla="*/ 292101 w 338138"/>
                  <a:gd name="connsiteY132" fmla="*/ 144009 h 336550"/>
                  <a:gd name="connsiteX133" fmla="*/ 293688 w 338138"/>
                  <a:gd name="connsiteY133" fmla="*/ 145369 h 336550"/>
                  <a:gd name="connsiteX134" fmla="*/ 292101 w 338138"/>
                  <a:gd name="connsiteY134" fmla="*/ 146730 h 336550"/>
                  <a:gd name="connsiteX135" fmla="*/ 292101 w 338138"/>
                  <a:gd name="connsiteY135" fmla="*/ 148091 h 336550"/>
                  <a:gd name="connsiteX136" fmla="*/ 290513 w 338138"/>
                  <a:gd name="connsiteY136" fmla="*/ 150812 h 336550"/>
                  <a:gd name="connsiteX137" fmla="*/ 290513 w 338138"/>
                  <a:gd name="connsiteY137" fmla="*/ 152173 h 336550"/>
                  <a:gd name="connsiteX138" fmla="*/ 290513 w 338138"/>
                  <a:gd name="connsiteY138" fmla="*/ 153534 h 336550"/>
                  <a:gd name="connsiteX139" fmla="*/ 290513 w 338138"/>
                  <a:gd name="connsiteY139" fmla="*/ 154894 h 336550"/>
                  <a:gd name="connsiteX140" fmla="*/ 290513 w 338138"/>
                  <a:gd name="connsiteY140" fmla="*/ 157616 h 336550"/>
                  <a:gd name="connsiteX141" fmla="*/ 288925 w 338138"/>
                  <a:gd name="connsiteY141" fmla="*/ 160337 h 336550"/>
                  <a:gd name="connsiteX142" fmla="*/ 287338 w 338138"/>
                  <a:gd name="connsiteY142" fmla="*/ 160337 h 336550"/>
                  <a:gd name="connsiteX143" fmla="*/ 285750 w 338138"/>
                  <a:gd name="connsiteY143" fmla="*/ 137205 h 336550"/>
                  <a:gd name="connsiteX144" fmla="*/ 285750 w 338138"/>
                  <a:gd name="connsiteY144" fmla="*/ 135844 h 336550"/>
                  <a:gd name="connsiteX145" fmla="*/ 285750 w 338138"/>
                  <a:gd name="connsiteY145" fmla="*/ 133123 h 336550"/>
                  <a:gd name="connsiteX146" fmla="*/ 287338 w 338138"/>
                  <a:gd name="connsiteY146" fmla="*/ 131762 h 336550"/>
                  <a:gd name="connsiteX147" fmla="*/ 296863 w 338138"/>
                  <a:gd name="connsiteY147" fmla="*/ 123825 h 336550"/>
                  <a:gd name="connsiteX148" fmla="*/ 298451 w 338138"/>
                  <a:gd name="connsiteY148" fmla="*/ 127000 h 336550"/>
                  <a:gd name="connsiteX149" fmla="*/ 300038 w 338138"/>
                  <a:gd name="connsiteY149" fmla="*/ 130175 h 336550"/>
                  <a:gd name="connsiteX150" fmla="*/ 298451 w 338138"/>
                  <a:gd name="connsiteY150" fmla="*/ 130175 h 336550"/>
                  <a:gd name="connsiteX151" fmla="*/ 298451 w 338138"/>
                  <a:gd name="connsiteY151" fmla="*/ 133350 h 336550"/>
                  <a:gd name="connsiteX152" fmla="*/ 296863 w 338138"/>
                  <a:gd name="connsiteY152" fmla="*/ 131763 h 336550"/>
                  <a:gd name="connsiteX153" fmla="*/ 296863 w 338138"/>
                  <a:gd name="connsiteY153" fmla="*/ 130175 h 336550"/>
                  <a:gd name="connsiteX154" fmla="*/ 295276 w 338138"/>
                  <a:gd name="connsiteY154" fmla="*/ 128588 h 336550"/>
                  <a:gd name="connsiteX155" fmla="*/ 293688 w 338138"/>
                  <a:gd name="connsiteY155" fmla="*/ 130175 h 336550"/>
                  <a:gd name="connsiteX156" fmla="*/ 293688 w 338138"/>
                  <a:gd name="connsiteY156" fmla="*/ 128588 h 336550"/>
                  <a:gd name="connsiteX157" fmla="*/ 293688 w 338138"/>
                  <a:gd name="connsiteY157" fmla="*/ 125413 h 336550"/>
                  <a:gd name="connsiteX158" fmla="*/ 296863 w 338138"/>
                  <a:gd name="connsiteY158" fmla="*/ 125413 h 336550"/>
                  <a:gd name="connsiteX159" fmla="*/ 292100 w 338138"/>
                  <a:gd name="connsiteY159" fmla="*/ 117475 h 336550"/>
                  <a:gd name="connsiteX160" fmla="*/ 293688 w 338138"/>
                  <a:gd name="connsiteY160" fmla="*/ 117475 h 336550"/>
                  <a:gd name="connsiteX161" fmla="*/ 293688 w 338138"/>
                  <a:gd name="connsiteY161" fmla="*/ 119063 h 336550"/>
                  <a:gd name="connsiteX162" fmla="*/ 293688 w 338138"/>
                  <a:gd name="connsiteY162" fmla="*/ 120650 h 336550"/>
                  <a:gd name="connsiteX163" fmla="*/ 285750 w 338138"/>
                  <a:gd name="connsiteY163" fmla="*/ 101600 h 336550"/>
                  <a:gd name="connsiteX164" fmla="*/ 287338 w 338138"/>
                  <a:gd name="connsiteY164" fmla="*/ 101600 h 336550"/>
                  <a:gd name="connsiteX165" fmla="*/ 287338 w 338138"/>
                  <a:gd name="connsiteY165" fmla="*/ 104775 h 336550"/>
                  <a:gd name="connsiteX166" fmla="*/ 288925 w 338138"/>
                  <a:gd name="connsiteY166" fmla="*/ 107950 h 336550"/>
                  <a:gd name="connsiteX167" fmla="*/ 290513 w 338138"/>
                  <a:gd name="connsiteY167" fmla="*/ 109538 h 336550"/>
                  <a:gd name="connsiteX168" fmla="*/ 292101 w 338138"/>
                  <a:gd name="connsiteY168" fmla="*/ 111125 h 336550"/>
                  <a:gd name="connsiteX169" fmla="*/ 293688 w 338138"/>
                  <a:gd name="connsiteY169" fmla="*/ 111125 h 336550"/>
                  <a:gd name="connsiteX170" fmla="*/ 293688 w 338138"/>
                  <a:gd name="connsiteY170" fmla="*/ 114300 h 336550"/>
                  <a:gd name="connsiteX171" fmla="*/ 293688 w 338138"/>
                  <a:gd name="connsiteY171" fmla="*/ 115887 h 336550"/>
                  <a:gd name="connsiteX172" fmla="*/ 295276 w 338138"/>
                  <a:gd name="connsiteY172" fmla="*/ 117475 h 336550"/>
                  <a:gd name="connsiteX173" fmla="*/ 295276 w 338138"/>
                  <a:gd name="connsiteY173" fmla="*/ 119062 h 336550"/>
                  <a:gd name="connsiteX174" fmla="*/ 295276 w 338138"/>
                  <a:gd name="connsiteY174" fmla="*/ 120650 h 336550"/>
                  <a:gd name="connsiteX175" fmla="*/ 295276 w 338138"/>
                  <a:gd name="connsiteY175" fmla="*/ 122237 h 336550"/>
                  <a:gd name="connsiteX176" fmla="*/ 293688 w 338138"/>
                  <a:gd name="connsiteY176" fmla="*/ 117475 h 336550"/>
                  <a:gd name="connsiteX177" fmla="*/ 293688 w 338138"/>
                  <a:gd name="connsiteY177" fmla="*/ 115888 h 336550"/>
                  <a:gd name="connsiteX178" fmla="*/ 292101 w 338138"/>
                  <a:gd name="connsiteY178" fmla="*/ 114300 h 336550"/>
                  <a:gd name="connsiteX179" fmla="*/ 290513 w 338138"/>
                  <a:gd name="connsiteY179" fmla="*/ 114300 h 336550"/>
                  <a:gd name="connsiteX180" fmla="*/ 290513 w 338138"/>
                  <a:gd name="connsiteY180" fmla="*/ 115888 h 336550"/>
                  <a:gd name="connsiteX181" fmla="*/ 290513 w 338138"/>
                  <a:gd name="connsiteY181" fmla="*/ 117475 h 336550"/>
                  <a:gd name="connsiteX182" fmla="*/ 288925 w 338138"/>
                  <a:gd name="connsiteY182" fmla="*/ 117475 h 336550"/>
                  <a:gd name="connsiteX183" fmla="*/ 288925 w 338138"/>
                  <a:gd name="connsiteY183" fmla="*/ 115888 h 336550"/>
                  <a:gd name="connsiteX184" fmla="*/ 288925 w 338138"/>
                  <a:gd name="connsiteY184" fmla="*/ 112713 h 336550"/>
                  <a:gd name="connsiteX185" fmla="*/ 287338 w 338138"/>
                  <a:gd name="connsiteY185" fmla="*/ 109538 h 336550"/>
                  <a:gd name="connsiteX186" fmla="*/ 285750 w 338138"/>
                  <a:gd name="connsiteY186" fmla="*/ 107950 h 336550"/>
                  <a:gd name="connsiteX187" fmla="*/ 285750 w 338138"/>
                  <a:gd name="connsiteY187" fmla="*/ 106363 h 336550"/>
                  <a:gd name="connsiteX188" fmla="*/ 285750 w 338138"/>
                  <a:gd name="connsiteY188" fmla="*/ 103188 h 336550"/>
                  <a:gd name="connsiteX189" fmla="*/ 203200 w 338138"/>
                  <a:gd name="connsiteY189" fmla="*/ 85725 h 336550"/>
                  <a:gd name="connsiteX190" fmla="*/ 207963 w 338138"/>
                  <a:gd name="connsiteY190" fmla="*/ 85725 h 336550"/>
                  <a:gd name="connsiteX191" fmla="*/ 204391 w 338138"/>
                  <a:gd name="connsiteY191" fmla="*/ 87842 h 336550"/>
                  <a:gd name="connsiteX192" fmla="*/ 203200 w 338138"/>
                  <a:gd name="connsiteY192" fmla="*/ 87842 h 336550"/>
                  <a:gd name="connsiteX193" fmla="*/ 203200 w 338138"/>
                  <a:gd name="connsiteY193" fmla="*/ 85725 h 336550"/>
                  <a:gd name="connsiteX194" fmla="*/ 188913 w 338138"/>
                  <a:gd name="connsiteY194" fmla="*/ 83476 h 336550"/>
                  <a:gd name="connsiteX195" fmla="*/ 192088 w 338138"/>
                  <a:gd name="connsiteY195" fmla="*/ 84667 h 336550"/>
                  <a:gd name="connsiteX196" fmla="*/ 190501 w 338138"/>
                  <a:gd name="connsiteY196" fmla="*/ 85725 h 336550"/>
                  <a:gd name="connsiteX197" fmla="*/ 185738 w 338138"/>
                  <a:gd name="connsiteY197" fmla="*/ 84667 h 336550"/>
                  <a:gd name="connsiteX198" fmla="*/ 188913 w 338138"/>
                  <a:gd name="connsiteY198" fmla="*/ 83476 h 336550"/>
                  <a:gd name="connsiteX199" fmla="*/ 161925 w 338138"/>
                  <a:gd name="connsiteY199" fmla="*/ 77787 h 336550"/>
                  <a:gd name="connsiteX200" fmla="*/ 163248 w 338138"/>
                  <a:gd name="connsiteY200" fmla="*/ 77787 h 336550"/>
                  <a:gd name="connsiteX201" fmla="*/ 168540 w 338138"/>
                  <a:gd name="connsiteY201" fmla="*/ 82550 h 336550"/>
                  <a:gd name="connsiteX202" fmla="*/ 167217 w 338138"/>
                  <a:gd name="connsiteY202" fmla="*/ 82550 h 336550"/>
                  <a:gd name="connsiteX203" fmla="*/ 167217 w 338138"/>
                  <a:gd name="connsiteY203" fmla="*/ 81359 h 336550"/>
                  <a:gd name="connsiteX204" fmla="*/ 161925 w 338138"/>
                  <a:gd name="connsiteY204" fmla="*/ 78978 h 336550"/>
                  <a:gd name="connsiteX205" fmla="*/ 161925 w 338138"/>
                  <a:gd name="connsiteY205" fmla="*/ 77787 h 336550"/>
                  <a:gd name="connsiteX206" fmla="*/ 158751 w 338138"/>
                  <a:gd name="connsiteY206" fmla="*/ 73554 h 336550"/>
                  <a:gd name="connsiteX207" fmla="*/ 155575 w 338138"/>
                  <a:gd name="connsiteY207" fmla="*/ 77787 h 336550"/>
                  <a:gd name="connsiteX208" fmla="*/ 153988 w 338138"/>
                  <a:gd name="connsiteY208" fmla="*/ 76729 h 336550"/>
                  <a:gd name="connsiteX209" fmla="*/ 158751 w 338138"/>
                  <a:gd name="connsiteY209" fmla="*/ 73554 h 336550"/>
                  <a:gd name="connsiteX210" fmla="*/ 140098 w 338138"/>
                  <a:gd name="connsiteY210" fmla="*/ 48759 h 336550"/>
                  <a:gd name="connsiteX211" fmla="*/ 142876 w 338138"/>
                  <a:gd name="connsiteY211" fmla="*/ 48759 h 336550"/>
                  <a:gd name="connsiteX212" fmla="*/ 131763 w 338138"/>
                  <a:gd name="connsiteY212" fmla="*/ 55563 h 336550"/>
                  <a:gd name="connsiteX213" fmla="*/ 140098 w 338138"/>
                  <a:gd name="connsiteY213" fmla="*/ 48759 h 336550"/>
                  <a:gd name="connsiteX214" fmla="*/ 148273 w 338138"/>
                  <a:gd name="connsiteY214" fmla="*/ 42598 h 336550"/>
                  <a:gd name="connsiteX215" fmla="*/ 150813 w 338138"/>
                  <a:gd name="connsiteY215" fmla="*/ 42598 h 336550"/>
                  <a:gd name="connsiteX216" fmla="*/ 149543 w 338138"/>
                  <a:gd name="connsiteY216" fmla="*/ 43921 h 336550"/>
                  <a:gd name="connsiteX217" fmla="*/ 148273 w 338138"/>
                  <a:gd name="connsiteY217" fmla="*/ 51859 h 336550"/>
                  <a:gd name="connsiteX218" fmla="*/ 150813 w 338138"/>
                  <a:gd name="connsiteY218" fmla="*/ 50536 h 336550"/>
                  <a:gd name="connsiteX219" fmla="*/ 148273 w 338138"/>
                  <a:gd name="connsiteY219" fmla="*/ 53181 h 336550"/>
                  <a:gd name="connsiteX220" fmla="*/ 149543 w 338138"/>
                  <a:gd name="connsiteY220" fmla="*/ 54504 h 336550"/>
                  <a:gd name="connsiteX221" fmla="*/ 141923 w 338138"/>
                  <a:gd name="connsiteY221" fmla="*/ 55827 h 336550"/>
                  <a:gd name="connsiteX222" fmla="*/ 138113 w 338138"/>
                  <a:gd name="connsiteY222" fmla="*/ 57150 h 336550"/>
                  <a:gd name="connsiteX223" fmla="*/ 140653 w 338138"/>
                  <a:gd name="connsiteY223" fmla="*/ 55827 h 336550"/>
                  <a:gd name="connsiteX224" fmla="*/ 141923 w 338138"/>
                  <a:gd name="connsiteY224" fmla="*/ 53181 h 336550"/>
                  <a:gd name="connsiteX225" fmla="*/ 139383 w 338138"/>
                  <a:gd name="connsiteY225" fmla="*/ 53181 h 336550"/>
                  <a:gd name="connsiteX226" fmla="*/ 141923 w 338138"/>
                  <a:gd name="connsiteY226" fmla="*/ 51859 h 336550"/>
                  <a:gd name="connsiteX227" fmla="*/ 145733 w 338138"/>
                  <a:gd name="connsiteY227" fmla="*/ 49213 h 336550"/>
                  <a:gd name="connsiteX228" fmla="*/ 144463 w 338138"/>
                  <a:gd name="connsiteY228" fmla="*/ 47890 h 336550"/>
                  <a:gd name="connsiteX229" fmla="*/ 144463 w 338138"/>
                  <a:gd name="connsiteY229" fmla="*/ 45244 h 336550"/>
                  <a:gd name="connsiteX230" fmla="*/ 143193 w 338138"/>
                  <a:gd name="connsiteY230" fmla="*/ 45244 h 336550"/>
                  <a:gd name="connsiteX231" fmla="*/ 169336 w 338138"/>
                  <a:gd name="connsiteY231" fmla="*/ 30162 h 336550"/>
                  <a:gd name="connsiteX232" fmla="*/ 33338 w 338138"/>
                  <a:gd name="connsiteY232" fmla="*/ 136706 h 336550"/>
                  <a:gd name="connsiteX233" fmla="*/ 33338 w 338138"/>
                  <a:gd name="connsiteY233" fmla="*/ 138022 h 336550"/>
                  <a:gd name="connsiteX234" fmla="*/ 33338 w 338138"/>
                  <a:gd name="connsiteY234" fmla="*/ 139337 h 336550"/>
                  <a:gd name="connsiteX235" fmla="*/ 33338 w 338138"/>
                  <a:gd name="connsiteY235" fmla="*/ 140652 h 336550"/>
                  <a:gd name="connsiteX236" fmla="*/ 34658 w 338138"/>
                  <a:gd name="connsiteY236" fmla="*/ 139337 h 336550"/>
                  <a:gd name="connsiteX237" fmla="*/ 35979 w 338138"/>
                  <a:gd name="connsiteY237" fmla="*/ 139337 h 336550"/>
                  <a:gd name="connsiteX238" fmla="*/ 35979 w 338138"/>
                  <a:gd name="connsiteY238" fmla="*/ 140652 h 336550"/>
                  <a:gd name="connsiteX239" fmla="*/ 43901 w 338138"/>
                  <a:gd name="connsiteY239" fmla="*/ 153806 h 336550"/>
                  <a:gd name="connsiteX240" fmla="*/ 45221 w 338138"/>
                  <a:gd name="connsiteY240" fmla="*/ 169590 h 336550"/>
                  <a:gd name="connsiteX241" fmla="*/ 49182 w 338138"/>
                  <a:gd name="connsiteY241" fmla="*/ 166959 h 336550"/>
                  <a:gd name="connsiteX242" fmla="*/ 50503 w 338138"/>
                  <a:gd name="connsiteY242" fmla="*/ 170905 h 336550"/>
                  <a:gd name="connsiteX243" fmla="*/ 50503 w 338138"/>
                  <a:gd name="connsiteY243" fmla="*/ 168275 h 336550"/>
                  <a:gd name="connsiteX244" fmla="*/ 55784 w 338138"/>
                  <a:gd name="connsiteY244" fmla="*/ 174852 h 336550"/>
                  <a:gd name="connsiteX245" fmla="*/ 57105 w 338138"/>
                  <a:gd name="connsiteY245" fmla="*/ 174852 h 336550"/>
                  <a:gd name="connsiteX246" fmla="*/ 57105 w 338138"/>
                  <a:gd name="connsiteY246" fmla="*/ 173536 h 336550"/>
                  <a:gd name="connsiteX247" fmla="*/ 59745 w 338138"/>
                  <a:gd name="connsiteY247" fmla="*/ 173536 h 336550"/>
                  <a:gd name="connsiteX248" fmla="*/ 61066 w 338138"/>
                  <a:gd name="connsiteY248" fmla="*/ 173536 h 336550"/>
                  <a:gd name="connsiteX249" fmla="*/ 62386 w 338138"/>
                  <a:gd name="connsiteY249" fmla="*/ 173536 h 336550"/>
                  <a:gd name="connsiteX250" fmla="*/ 63706 w 338138"/>
                  <a:gd name="connsiteY250" fmla="*/ 173536 h 336550"/>
                  <a:gd name="connsiteX251" fmla="*/ 65027 w 338138"/>
                  <a:gd name="connsiteY251" fmla="*/ 173536 h 336550"/>
                  <a:gd name="connsiteX252" fmla="*/ 65027 w 338138"/>
                  <a:gd name="connsiteY252" fmla="*/ 174852 h 336550"/>
                  <a:gd name="connsiteX253" fmla="*/ 68988 w 338138"/>
                  <a:gd name="connsiteY253" fmla="*/ 177482 h 336550"/>
                  <a:gd name="connsiteX254" fmla="*/ 72949 w 338138"/>
                  <a:gd name="connsiteY254" fmla="*/ 180113 h 336550"/>
                  <a:gd name="connsiteX255" fmla="*/ 74269 w 338138"/>
                  <a:gd name="connsiteY255" fmla="*/ 182744 h 336550"/>
                  <a:gd name="connsiteX256" fmla="*/ 74269 w 338138"/>
                  <a:gd name="connsiteY256" fmla="*/ 185374 h 336550"/>
                  <a:gd name="connsiteX257" fmla="*/ 74269 w 338138"/>
                  <a:gd name="connsiteY257" fmla="*/ 189320 h 336550"/>
                  <a:gd name="connsiteX258" fmla="*/ 71629 w 338138"/>
                  <a:gd name="connsiteY258" fmla="*/ 194582 h 336550"/>
                  <a:gd name="connsiteX259" fmla="*/ 71629 w 338138"/>
                  <a:gd name="connsiteY259" fmla="*/ 195897 h 336550"/>
                  <a:gd name="connsiteX260" fmla="*/ 63706 w 338138"/>
                  <a:gd name="connsiteY260" fmla="*/ 219574 h 336550"/>
                  <a:gd name="connsiteX261" fmla="*/ 66347 w 338138"/>
                  <a:gd name="connsiteY261" fmla="*/ 236673 h 336550"/>
                  <a:gd name="connsiteX262" fmla="*/ 66347 w 338138"/>
                  <a:gd name="connsiteY262" fmla="*/ 239304 h 336550"/>
                  <a:gd name="connsiteX263" fmla="*/ 65027 w 338138"/>
                  <a:gd name="connsiteY263" fmla="*/ 245881 h 336550"/>
                  <a:gd name="connsiteX264" fmla="*/ 62386 w 338138"/>
                  <a:gd name="connsiteY264" fmla="*/ 244565 h 336550"/>
                  <a:gd name="connsiteX265" fmla="*/ 65027 w 338138"/>
                  <a:gd name="connsiteY265" fmla="*/ 253773 h 336550"/>
                  <a:gd name="connsiteX266" fmla="*/ 62386 w 338138"/>
                  <a:gd name="connsiteY266" fmla="*/ 255088 h 336550"/>
                  <a:gd name="connsiteX267" fmla="*/ 63706 w 338138"/>
                  <a:gd name="connsiteY267" fmla="*/ 257719 h 336550"/>
                  <a:gd name="connsiteX268" fmla="*/ 66347 w 338138"/>
                  <a:gd name="connsiteY268" fmla="*/ 260350 h 336550"/>
                  <a:gd name="connsiteX269" fmla="*/ 66347 w 338138"/>
                  <a:gd name="connsiteY269" fmla="*/ 261665 h 336550"/>
                  <a:gd name="connsiteX270" fmla="*/ 67668 w 338138"/>
                  <a:gd name="connsiteY270" fmla="*/ 261665 h 336550"/>
                  <a:gd name="connsiteX271" fmla="*/ 87473 w 338138"/>
                  <a:gd name="connsiteY271" fmla="*/ 280080 h 336550"/>
                  <a:gd name="connsiteX272" fmla="*/ 88794 w 338138"/>
                  <a:gd name="connsiteY272" fmla="*/ 280080 h 336550"/>
                  <a:gd name="connsiteX273" fmla="*/ 88794 w 338138"/>
                  <a:gd name="connsiteY273" fmla="*/ 281395 h 336550"/>
                  <a:gd name="connsiteX274" fmla="*/ 90114 w 338138"/>
                  <a:gd name="connsiteY274" fmla="*/ 281395 h 336550"/>
                  <a:gd name="connsiteX275" fmla="*/ 169336 w 338138"/>
                  <a:gd name="connsiteY275" fmla="*/ 306387 h 336550"/>
                  <a:gd name="connsiteX276" fmla="*/ 307976 w 338138"/>
                  <a:gd name="connsiteY276" fmla="*/ 168275 h 336550"/>
                  <a:gd name="connsiteX277" fmla="*/ 306128 w 338138"/>
                  <a:gd name="connsiteY277" fmla="*/ 156215 h 336550"/>
                  <a:gd name="connsiteX278" fmla="*/ 306388 w 338138"/>
                  <a:gd name="connsiteY278" fmla="*/ 154573 h 336550"/>
                  <a:gd name="connsiteX279" fmla="*/ 306388 w 338138"/>
                  <a:gd name="connsiteY279" fmla="*/ 151899 h 336550"/>
                  <a:gd name="connsiteX280" fmla="*/ 305656 w 338138"/>
                  <a:gd name="connsiteY280" fmla="*/ 153133 h 336550"/>
                  <a:gd name="connsiteX281" fmla="*/ 301374 w 338138"/>
                  <a:gd name="connsiteY281" fmla="*/ 125197 h 336550"/>
                  <a:gd name="connsiteX282" fmla="*/ 282889 w 338138"/>
                  <a:gd name="connsiteY282" fmla="*/ 88038 h 336550"/>
                  <a:gd name="connsiteX283" fmla="*/ 282889 w 338138"/>
                  <a:gd name="connsiteY283" fmla="*/ 109084 h 336550"/>
                  <a:gd name="connsiteX284" fmla="*/ 281569 w 338138"/>
                  <a:gd name="connsiteY284" fmla="*/ 113030 h 336550"/>
                  <a:gd name="connsiteX285" fmla="*/ 278928 w 338138"/>
                  <a:gd name="connsiteY285" fmla="*/ 115660 h 336550"/>
                  <a:gd name="connsiteX286" fmla="*/ 278928 w 338138"/>
                  <a:gd name="connsiteY286" fmla="*/ 113030 h 336550"/>
                  <a:gd name="connsiteX287" fmla="*/ 277608 w 338138"/>
                  <a:gd name="connsiteY287" fmla="*/ 109084 h 336550"/>
                  <a:gd name="connsiteX288" fmla="*/ 274967 w 338138"/>
                  <a:gd name="connsiteY288" fmla="*/ 106453 h 336550"/>
                  <a:gd name="connsiteX289" fmla="*/ 253841 w 338138"/>
                  <a:gd name="connsiteY289" fmla="*/ 101192 h 336550"/>
                  <a:gd name="connsiteX290" fmla="*/ 249880 w 338138"/>
                  <a:gd name="connsiteY290" fmla="*/ 99876 h 336550"/>
                  <a:gd name="connsiteX291" fmla="*/ 240637 w 338138"/>
                  <a:gd name="connsiteY291" fmla="*/ 97245 h 336550"/>
                  <a:gd name="connsiteX292" fmla="*/ 245919 w 338138"/>
                  <a:gd name="connsiteY292" fmla="*/ 106453 h 336550"/>
                  <a:gd name="connsiteX293" fmla="*/ 247239 w 338138"/>
                  <a:gd name="connsiteY293" fmla="*/ 103822 h 336550"/>
                  <a:gd name="connsiteX294" fmla="*/ 248559 w 338138"/>
                  <a:gd name="connsiteY294" fmla="*/ 106453 h 336550"/>
                  <a:gd name="connsiteX295" fmla="*/ 256482 w 338138"/>
                  <a:gd name="connsiteY295" fmla="*/ 105138 h 336550"/>
                  <a:gd name="connsiteX296" fmla="*/ 268365 w 338138"/>
                  <a:gd name="connsiteY296" fmla="*/ 124868 h 336550"/>
                  <a:gd name="connsiteX297" fmla="*/ 259122 w 338138"/>
                  <a:gd name="connsiteY297" fmla="*/ 132760 h 336550"/>
                  <a:gd name="connsiteX298" fmla="*/ 236676 w 338138"/>
                  <a:gd name="connsiteY298" fmla="*/ 128814 h 336550"/>
                  <a:gd name="connsiteX299" fmla="*/ 235356 w 338138"/>
                  <a:gd name="connsiteY299" fmla="*/ 126183 h 336550"/>
                  <a:gd name="connsiteX300" fmla="*/ 234035 w 338138"/>
                  <a:gd name="connsiteY300" fmla="*/ 123553 h 336550"/>
                  <a:gd name="connsiteX301" fmla="*/ 223472 w 338138"/>
                  <a:gd name="connsiteY301" fmla="*/ 110399 h 336550"/>
                  <a:gd name="connsiteX302" fmla="*/ 220831 w 338138"/>
                  <a:gd name="connsiteY302" fmla="*/ 107768 h 336550"/>
                  <a:gd name="connsiteX303" fmla="*/ 218191 w 338138"/>
                  <a:gd name="connsiteY303" fmla="*/ 105138 h 336550"/>
                  <a:gd name="connsiteX304" fmla="*/ 215550 w 338138"/>
                  <a:gd name="connsiteY304" fmla="*/ 102507 h 336550"/>
                  <a:gd name="connsiteX305" fmla="*/ 210268 w 338138"/>
                  <a:gd name="connsiteY305" fmla="*/ 98561 h 336550"/>
                  <a:gd name="connsiteX306" fmla="*/ 210268 w 338138"/>
                  <a:gd name="connsiteY306" fmla="*/ 99876 h 336550"/>
                  <a:gd name="connsiteX307" fmla="*/ 212909 w 338138"/>
                  <a:gd name="connsiteY307" fmla="*/ 103822 h 336550"/>
                  <a:gd name="connsiteX308" fmla="*/ 215550 w 338138"/>
                  <a:gd name="connsiteY308" fmla="*/ 106453 h 336550"/>
                  <a:gd name="connsiteX309" fmla="*/ 216870 w 338138"/>
                  <a:gd name="connsiteY309" fmla="*/ 109084 h 336550"/>
                  <a:gd name="connsiteX310" fmla="*/ 224793 w 338138"/>
                  <a:gd name="connsiteY310" fmla="*/ 122237 h 336550"/>
                  <a:gd name="connsiteX311" fmla="*/ 231394 w 338138"/>
                  <a:gd name="connsiteY311" fmla="*/ 131445 h 336550"/>
                  <a:gd name="connsiteX312" fmla="*/ 234035 w 338138"/>
                  <a:gd name="connsiteY312" fmla="*/ 134075 h 336550"/>
                  <a:gd name="connsiteX313" fmla="*/ 236676 w 338138"/>
                  <a:gd name="connsiteY313" fmla="*/ 138022 h 336550"/>
                  <a:gd name="connsiteX314" fmla="*/ 240637 w 338138"/>
                  <a:gd name="connsiteY314" fmla="*/ 140652 h 336550"/>
                  <a:gd name="connsiteX315" fmla="*/ 244598 w 338138"/>
                  <a:gd name="connsiteY315" fmla="*/ 143283 h 336550"/>
                  <a:gd name="connsiteX316" fmla="*/ 245919 w 338138"/>
                  <a:gd name="connsiteY316" fmla="*/ 143283 h 336550"/>
                  <a:gd name="connsiteX317" fmla="*/ 248559 w 338138"/>
                  <a:gd name="connsiteY317" fmla="*/ 143283 h 336550"/>
                  <a:gd name="connsiteX318" fmla="*/ 260443 w 338138"/>
                  <a:gd name="connsiteY318" fmla="*/ 140652 h 336550"/>
                  <a:gd name="connsiteX319" fmla="*/ 259122 w 338138"/>
                  <a:gd name="connsiteY319" fmla="*/ 147229 h 336550"/>
                  <a:gd name="connsiteX320" fmla="*/ 257802 w 338138"/>
                  <a:gd name="connsiteY320" fmla="*/ 151175 h 336550"/>
                  <a:gd name="connsiteX321" fmla="*/ 255161 w 338138"/>
                  <a:gd name="connsiteY321" fmla="*/ 159067 h 336550"/>
                  <a:gd name="connsiteX322" fmla="*/ 253841 w 338138"/>
                  <a:gd name="connsiteY322" fmla="*/ 161698 h 336550"/>
                  <a:gd name="connsiteX323" fmla="*/ 232715 w 338138"/>
                  <a:gd name="connsiteY323" fmla="*/ 190636 h 336550"/>
                  <a:gd name="connsiteX324" fmla="*/ 234035 w 338138"/>
                  <a:gd name="connsiteY324" fmla="*/ 191951 h 336550"/>
                  <a:gd name="connsiteX325" fmla="*/ 228754 w 338138"/>
                  <a:gd name="connsiteY325" fmla="*/ 212997 h 336550"/>
                  <a:gd name="connsiteX326" fmla="*/ 227433 w 338138"/>
                  <a:gd name="connsiteY326" fmla="*/ 215628 h 336550"/>
                  <a:gd name="connsiteX327" fmla="*/ 218191 w 338138"/>
                  <a:gd name="connsiteY327" fmla="*/ 235358 h 336550"/>
                  <a:gd name="connsiteX328" fmla="*/ 212909 w 338138"/>
                  <a:gd name="connsiteY328" fmla="*/ 239304 h 336550"/>
                  <a:gd name="connsiteX329" fmla="*/ 211589 w 338138"/>
                  <a:gd name="connsiteY329" fmla="*/ 241935 h 336550"/>
                  <a:gd name="connsiteX330" fmla="*/ 210268 w 338138"/>
                  <a:gd name="connsiteY330" fmla="*/ 245881 h 336550"/>
                  <a:gd name="connsiteX331" fmla="*/ 207628 w 338138"/>
                  <a:gd name="connsiteY331" fmla="*/ 248512 h 336550"/>
                  <a:gd name="connsiteX332" fmla="*/ 203667 w 338138"/>
                  <a:gd name="connsiteY332" fmla="*/ 253773 h 336550"/>
                  <a:gd name="connsiteX333" fmla="*/ 191783 w 338138"/>
                  <a:gd name="connsiteY333" fmla="*/ 259034 h 336550"/>
                  <a:gd name="connsiteX334" fmla="*/ 185181 w 338138"/>
                  <a:gd name="connsiteY334" fmla="*/ 259034 h 336550"/>
                  <a:gd name="connsiteX335" fmla="*/ 183861 w 338138"/>
                  <a:gd name="connsiteY335" fmla="*/ 260350 h 336550"/>
                  <a:gd name="connsiteX336" fmla="*/ 183861 w 338138"/>
                  <a:gd name="connsiteY336" fmla="*/ 261665 h 336550"/>
                  <a:gd name="connsiteX337" fmla="*/ 181220 w 338138"/>
                  <a:gd name="connsiteY337" fmla="*/ 261665 h 336550"/>
                  <a:gd name="connsiteX338" fmla="*/ 178579 w 338138"/>
                  <a:gd name="connsiteY338" fmla="*/ 260350 h 336550"/>
                  <a:gd name="connsiteX339" fmla="*/ 177259 w 338138"/>
                  <a:gd name="connsiteY339" fmla="*/ 259034 h 336550"/>
                  <a:gd name="connsiteX340" fmla="*/ 175938 w 338138"/>
                  <a:gd name="connsiteY340" fmla="*/ 257719 h 336550"/>
                  <a:gd name="connsiteX341" fmla="*/ 175938 w 338138"/>
                  <a:gd name="connsiteY341" fmla="*/ 256404 h 336550"/>
                  <a:gd name="connsiteX342" fmla="*/ 175938 w 338138"/>
                  <a:gd name="connsiteY342" fmla="*/ 255088 h 336550"/>
                  <a:gd name="connsiteX343" fmla="*/ 175938 w 338138"/>
                  <a:gd name="connsiteY343" fmla="*/ 253773 h 336550"/>
                  <a:gd name="connsiteX344" fmla="*/ 174618 w 338138"/>
                  <a:gd name="connsiteY344" fmla="*/ 251142 h 336550"/>
                  <a:gd name="connsiteX345" fmla="*/ 173298 w 338138"/>
                  <a:gd name="connsiteY345" fmla="*/ 248512 h 336550"/>
                  <a:gd name="connsiteX346" fmla="*/ 171977 w 338138"/>
                  <a:gd name="connsiteY346" fmla="*/ 245881 h 336550"/>
                  <a:gd name="connsiteX347" fmla="*/ 170657 w 338138"/>
                  <a:gd name="connsiteY347" fmla="*/ 245881 h 336550"/>
                  <a:gd name="connsiteX348" fmla="*/ 170657 w 338138"/>
                  <a:gd name="connsiteY348" fmla="*/ 244565 h 336550"/>
                  <a:gd name="connsiteX349" fmla="*/ 169336 w 338138"/>
                  <a:gd name="connsiteY349" fmla="*/ 243250 h 336550"/>
                  <a:gd name="connsiteX350" fmla="*/ 169336 w 338138"/>
                  <a:gd name="connsiteY350" fmla="*/ 241935 h 336550"/>
                  <a:gd name="connsiteX351" fmla="*/ 160094 w 338138"/>
                  <a:gd name="connsiteY351" fmla="*/ 219574 h 336550"/>
                  <a:gd name="connsiteX352" fmla="*/ 164055 w 338138"/>
                  <a:gd name="connsiteY352" fmla="*/ 205105 h 336550"/>
                  <a:gd name="connsiteX353" fmla="*/ 165375 w 338138"/>
                  <a:gd name="connsiteY353" fmla="*/ 202474 h 336550"/>
                  <a:gd name="connsiteX354" fmla="*/ 165375 w 338138"/>
                  <a:gd name="connsiteY354" fmla="*/ 198528 h 336550"/>
                  <a:gd name="connsiteX355" fmla="*/ 164055 w 338138"/>
                  <a:gd name="connsiteY355" fmla="*/ 194582 h 336550"/>
                  <a:gd name="connsiteX356" fmla="*/ 160094 w 338138"/>
                  <a:gd name="connsiteY356" fmla="*/ 185374 h 336550"/>
                  <a:gd name="connsiteX357" fmla="*/ 157453 w 338138"/>
                  <a:gd name="connsiteY357" fmla="*/ 182744 h 336550"/>
                  <a:gd name="connsiteX358" fmla="*/ 156133 w 338138"/>
                  <a:gd name="connsiteY358" fmla="*/ 180113 h 336550"/>
                  <a:gd name="connsiteX359" fmla="*/ 152172 w 338138"/>
                  <a:gd name="connsiteY359" fmla="*/ 164329 h 336550"/>
                  <a:gd name="connsiteX360" fmla="*/ 148210 w 338138"/>
                  <a:gd name="connsiteY360" fmla="*/ 160383 h 336550"/>
                  <a:gd name="connsiteX361" fmla="*/ 144249 w 338138"/>
                  <a:gd name="connsiteY361" fmla="*/ 160383 h 336550"/>
                  <a:gd name="connsiteX362" fmla="*/ 142929 w 338138"/>
                  <a:gd name="connsiteY362" fmla="*/ 159067 h 336550"/>
                  <a:gd name="connsiteX363" fmla="*/ 141609 w 338138"/>
                  <a:gd name="connsiteY363" fmla="*/ 157752 h 336550"/>
                  <a:gd name="connsiteX364" fmla="*/ 141609 w 338138"/>
                  <a:gd name="connsiteY364" fmla="*/ 156437 h 336550"/>
                  <a:gd name="connsiteX365" fmla="*/ 136327 w 338138"/>
                  <a:gd name="connsiteY365" fmla="*/ 155121 h 336550"/>
                  <a:gd name="connsiteX366" fmla="*/ 133686 w 338138"/>
                  <a:gd name="connsiteY366" fmla="*/ 156437 h 336550"/>
                  <a:gd name="connsiteX367" fmla="*/ 131046 w 338138"/>
                  <a:gd name="connsiteY367" fmla="*/ 156437 h 336550"/>
                  <a:gd name="connsiteX368" fmla="*/ 92755 w 338138"/>
                  <a:gd name="connsiteY368" fmla="*/ 145914 h 336550"/>
                  <a:gd name="connsiteX369" fmla="*/ 91434 w 338138"/>
                  <a:gd name="connsiteY369" fmla="*/ 143283 h 336550"/>
                  <a:gd name="connsiteX370" fmla="*/ 88794 w 338138"/>
                  <a:gd name="connsiteY370" fmla="*/ 140652 h 336550"/>
                  <a:gd name="connsiteX371" fmla="*/ 88794 w 338138"/>
                  <a:gd name="connsiteY371" fmla="*/ 139337 h 336550"/>
                  <a:gd name="connsiteX372" fmla="*/ 87473 w 338138"/>
                  <a:gd name="connsiteY372" fmla="*/ 139337 h 336550"/>
                  <a:gd name="connsiteX373" fmla="*/ 88794 w 338138"/>
                  <a:gd name="connsiteY373" fmla="*/ 136706 h 336550"/>
                  <a:gd name="connsiteX374" fmla="*/ 88794 w 338138"/>
                  <a:gd name="connsiteY374" fmla="*/ 134075 h 336550"/>
                  <a:gd name="connsiteX375" fmla="*/ 88794 w 338138"/>
                  <a:gd name="connsiteY375" fmla="*/ 132760 h 336550"/>
                  <a:gd name="connsiteX376" fmla="*/ 88794 w 338138"/>
                  <a:gd name="connsiteY376" fmla="*/ 131445 h 336550"/>
                  <a:gd name="connsiteX377" fmla="*/ 101997 w 338138"/>
                  <a:gd name="connsiteY377" fmla="*/ 103822 h 336550"/>
                  <a:gd name="connsiteX378" fmla="*/ 105958 w 338138"/>
                  <a:gd name="connsiteY378" fmla="*/ 101192 h 336550"/>
                  <a:gd name="connsiteX379" fmla="*/ 113881 w 338138"/>
                  <a:gd name="connsiteY379" fmla="*/ 95930 h 336550"/>
                  <a:gd name="connsiteX380" fmla="*/ 115201 w 338138"/>
                  <a:gd name="connsiteY380" fmla="*/ 93299 h 336550"/>
                  <a:gd name="connsiteX381" fmla="*/ 125764 w 338138"/>
                  <a:gd name="connsiteY381" fmla="*/ 84092 h 336550"/>
                  <a:gd name="connsiteX382" fmla="*/ 144249 w 338138"/>
                  <a:gd name="connsiteY382" fmla="*/ 81461 h 336550"/>
                  <a:gd name="connsiteX383" fmla="*/ 148210 w 338138"/>
                  <a:gd name="connsiteY383" fmla="*/ 81461 h 336550"/>
                  <a:gd name="connsiteX384" fmla="*/ 161414 w 338138"/>
                  <a:gd name="connsiteY384" fmla="*/ 82777 h 336550"/>
                  <a:gd name="connsiteX385" fmla="*/ 168016 w 338138"/>
                  <a:gd name="connsiteY385" fmla="*/ 91984 h 336550"/>
                  <a:gd name="connsiteX386" fmla="*/ 170657 w 338138"/>
                  <a:gd name="connsiteY386" fmla="*/ 91984 h 336550"/>
                  <a:gd name="connsiteX387" fmla="*/ 174618 w 338138"/>
                  <a:gd name="connsiteY387" fmla="*/ 93299 h 336550"/>
                  <a:gd name="connsiteX388" fmla="*/ 175938 w 338138"/>
                  <a:gd name="connsiteY388" fmla="*/ 94615 h 336550"/>
                  <a:gd name="connsiteX389" fmla="*/ 179899 w 338138"/>
                  <a:gd name="connsiteY389" fmla="*/ 95930 h 336550"/>
                  <a:gd name="connsiteX390" fmla="*/ 179899 w 338138"/>
                  <a:gd name="connsiteY390" fmla="*/ 94615 h 336550"/>
                  <a:gd name="connsiteX391" fmla="*/ 179899 w 338138"/>
                  <a:gd name="connsiteY391" fmla="*/ 91984 h 336550"/>
                  <a:gd name="connsiteX392" fmla="*/ 181220 w 338138"/>
                  <a:gd name="connsiteY392" fmla="*/ 90669 h 336550"/>
                  <a:gd name="connsiteX393" fmla="*/ 183861 w 338138"/>
                  <a:gd name="connsiteY393" fmla="*/ 90669 h 336550"/>
                  <a:gd name="connsiteX394" fmla="*/ 186501 w 338138"/>
                  <a:gd name="connsiteY394" fmla="*/ 90669 h 336550"/>
                  <a:gd name="connsiteX395" fmla="*/ 198385 w 338138"/>
                  <a:gd name="connsiteY395" fmla="*/ 94615 h 336550"/>
                  <a:gd name="connsiteX396" fmla="*/ 211589 w 338138"/>
                  <a:gd name="connsiteY396" fmla="*/ 84092 h 336550"/>
                  <a:gd name="connsiteX397" fmla="*/ 189142 w 338138"/>
                  <a:gd name="connsiteY397" fmla="*/ 74884 h 336550"/>
                  <a:gd name="connsiteX398" fmla="*/ 187822 w 338138"/>
                  <a:gd name="connsiteY398" fmla="*/ 76200 h 336550"/>
                  <a:gd name="connsiteX399" fmla="*/ 187822 w 338138"/>
                  <a:gd name="connsiteY399" fmla="*/ 78830 h 336550"/>
                  <a:gd name="connsiteX400" fmla="*/ 186501 w 338138"/>
                  <a:gd name="connsiteY400" fmla="*/ 82777 h 336550"/>
                  <a:gd name="connsiteX401" fmla="*/ 183861 w 338138"/>
                  <a:gd name="connsiteY401" fmla="*/ 81461 h 336550"/>
                  <a:gd name="connsiteX402" fmla="*/ 165375 w 338138"/>
                  <a:gd name="connsiteY402" fmla="*/ 65677 h 336550"/>
                  <a:gd name="connsiteX403" fmla="*/ 178579 w 338138"/>
                  <a:gd name="connsiteY403" fmla="*/ 81461 h 336550"/>
                  <a:gd name="connsiteX404" fmla="*/ 173298 w 338138"/>
                  <a:gd name="connsiteY404" fmla="*/ 82777 h 336550"/>
                  <a:gd name="connsiteX405" fmla="*/ 158773 w 338138"/>
                  <a:gd name="connsiteY405" fmla="*/ 68308 h 336550"/>
                  <a:gd name="connsiteX406" fmla="*/ 156133 w 338138"/>
                  <a:gd name="connsiteY406" fmla="*/ 68308 h 336550"/>
                  <a:gd name="connsiteX407" fmla="*/ 152172 w 338138"/>
                  <a:gd name="connsiteY407" fmla="*/ 69623 h 336550"/>
                  <a:gd name="connsiteX408" fmla="*/ 148210 w 338138"/>
                  <a:gd name="connsiteY408" fmla="*/ 70938 h 336550"/>
                  <a:gd name="connsiteX409" fmla="*/ 145570 w 338138"/>
                  <a:gd name="connsiteY409" fmla="*/ 73569 h 336550"/>
                  <a:gd name="connsiteX410" fmla="*/ 142929 w 338138"/>
                  <a:gd name="connsiteY410" fmla="*/ 74884 h 336550"/>
                  <a:gd name="connsiteX411" fmla="*/ 137647 w 338138"/>
                  <a:gd name="connsiteY411" fmla="*/ 78830 h 336550"/>
                  <a:gd name="connsiteX412" fmla="*/ 119162 w 338138"/>
                  <a:gd name="connsiteY412" fmla="*/ 78830 h 336550"/>
                  <a:gd name="connsiteX413" fmla="*/ 119162 w 338138"/>
                  <a:gd name="connsiteY413" fmla="*/ 73569 h 336550"/>
                  <a:gd name="connsiteX414" fmla="*/ 138968 w 338138"/>
                  <a:gd name="connsiteY414" fmla="*/ 66992 h 336550"/>
                  <a:gd name="connsiteX415" fmla="*/ 138968 w 338138"/>
                  <a:gd name="connsiteY415" fmla="*/ 60415 h 336550"/>
                  <a:gd name="connsiteX416" fmla="*/ 142929 w 338138"/>
                  <a:gd name="connsiteY416" fmla="*/ 60415 h 336550"/>
                  <a:gd name="connsiteX417" fmla="*/ 158773 w 338138"/>
                  <a:gd name="connsiteY417" fmla="*/ 52523 h 336550"/>
                  <a:gd name="connsiteX418" fmla="*/ 161414 w 338138"/>
                  <a:gd name="connsiteY418" fmla="*/ 52523 h 336550"/>
                  <a:gd name="connsiteX419" fmla="*/ 164055 w 338138"/>
                  <a:gd name="connsiteY419" fmla="*/ 47262 h 336550"/>
                  <a:gd name="connsiteX420" fmla="*/ 164055 w 338138"/>
                  <a:gd name="connsiteY420" fmla="*/ 49893 h 336550"/>
                  <a:gd name="connsiteX421" fmla="*/ 165375 w 338138"/>
                  <a:gd name="connsiteY421" fmla="*/ 51208 h 336550"/>
                  <a:gd name="connsiteX422" fmla="*/ 164055 w 338138"/>
                  <a:gd name="connsiteY422" fmla="*/ 51208 h 336550"/>
                  <a:gd name="connsiteX423" fmla="*/ 177259 w 338138"/>
                  <a:gd name="connsiteY423" fmla="*/ 45947 h 336550"/>
                  <a:gd name="connsiteX424" fmla="*/ 178579 w 338138"/>
                  <a:gd name="connsiteY424" fmla="*/ 47262 h 336550"/>
                  <a:gd name="connsiteX425" fmla="*/ 179899 w 338138"/>
                  <a:gd name="connsiteY425" fmla="*/ 43316 h 336550"/>
                  <a:gd name="connsiteX426" fmla="*/ 183861 w 338138"/>
                  <a:gd name="connsiteY426" fmla="*/ 42000 h 336550"/>
                  <a:gd name="connsiteX427" fmla="*/ 185181 w 338138"/>
                  <a:gd name="connsiteY427" fmla="*/ 40685 h 336550"/>
                  <a:gd name="connsiteX428" fmla="*/ 181220 w 338138"/>
                  <a:gd name="connsiteY428" fmla="*/ 42000 h 336550"/>
                  <a:gd name="connsiteX429" fmla="*/ 177259 w 338138"/>
                  <a:gd name="connsiteY429" fmla="*/ 43316 h 336550"/>
                  <a:gd name="connsiteX430" fmla="*/ 178579 w 338138"/>
                  <a:gd name="connsiteY430" fmla="*/ 39370 h 336550"/>
                  <a:gd name="connsiteX431" fmla="*/ 174618 w 338138"/>
                  <a:gd name="connsiteY431" fmla="*/ 40685 h 336550"/>
                  <a:gd name="connsiteX432" fmla="*/ 171977 w 338138"/>
                  <a:gd name="connsiteY432" fmla="*/ 43316 h 336550"/>
                  <a:gd name="connsiteX433" fmla="*/ 168016 w 338138"/>
                  <a:gd name="connsiteY433" fmla="*/ 51208 h 336550"/>
                  <a:gd name="connsiteX434" fmla="*/ 165375 w 338138"/>
                  <a:gd name="connsiteY434" fmla="*/ 48577 h 336550"/>
                  <a:gd name="connsiteX435" fmla="*/ 164055 w 338138"/>
                  <a:gd name="connsiteY435" fmla="*/ 47262 h 336550"/>
                  <a:gd name="connsiteX436" fmla="*/ 160094 w 338138"/>
                  <a:gd name="connsiteY436" fmla="*/ 45947 h 336550"/>
                  <a:gd name="connsiteX437" fmla="*/ 165375 w 338138"/>
                  <a:gd name="connsiteY437" fmla="*/ 40685 h 336550"/>
                  <a:gd name="connsiteX438" fmla="*/ 168016 w 338138"/>
                  <a:gd name="connsiteY438" fmla="*/ 39370 h 336550"/>
                  <a:gd name="connsiteX439" fmla="*/ 170657 w 338138"/>
                  <a:gd name="connsiteY439" fmla="*/ 38054 h 336550"/>
                  <a:gd name="connsiteX440" fmla="*/ 187822 w 338138"/>
                  <a:gd name="connsiteY440" fmla="*/ 35424 h 336550"/>
                  <a:gd name="connsiteX441" fmla="*/ 183861 w 338138"/>
                  <a:gd name="connsiteY441" fmla="*/ 36739 h 336550"/>
                  <a:gd name="connsiteX442" fmla="*/ 187822 w 338138"/>
                  <a:gd name="connsiteY442" fmla="*/ 36739 h 336550"/>
                  <a:gd name="connsiteX443" fmla="*/ 190463 w 338138"/>
                  <a:gd name="connsiteY443" fmla="*/ 34108 h 336550"/>
                  <a:gd name="connsiteX444" fmla="*/ 187822 w 338138"/>
                  <a:gd name="connsiteY444" fmla="*/ 34108 h 336550"/>
                  <a:gd name="connsiteX445" fmla="*/ 190463 w 338138"/>
                  <a:gd name="connsiteY445" fmla="*/ 32793 h 336550"/>
                  <a:gd name="connsiteX446" fmla="*/ 187822 w 338138"/>
                  <a:gd name="connsiteY446" fmla="*/ 32793 h 336550"/>
                  <a:gd name="connsiteX447" fmla="*/ 189915 w 338138"/>
                  <a:gd name="connsiteY447" fmla="*/ 31750 h 336550"/>
                  <a:gd name="connsiteX448" fmla="*/ 190463 w 338138"/>
                  <a:gd name="connsiteY448" fmla="*/ 31477 h 336550"/>
                  <a:gd name="connsiteX449" fmla="*/ 169336 w 338138"/>
                  <a:gd name="connsiteY449" fmla="*/ 30162 h 336550"/>
                  <a:gd name="connsiteX450" fmla="*/ 169069 w 338138"/>
                  <a:gd name="connsiteY450" fmla="*/ 0 h 336550"/>
                  <a:gd name="connsiteX451" fmla="*/ 338138 w 338138"/>
                  <a:gd name="connsiteY451" fmla="*/ 168275 h 336550"/>
                  <a:gd name="connsiteX452" fmla="*/ 169069 w 338138"/>
                  <a:gd name="connsiteY452" fmla="*/ 336550 h 336550"/>
                  <a:gd name="connsiteX453" fmla="*/ 0 w 338138"/>
                  <a:gd name="connsiteY453" fmla="*/ 168275 h 336550"/>
                  <a:gd name="connsiteX454" fmla="*/ 169069 w 338138"/>
                  <a:gd name="connsiteY45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Lst>
                <a:rect l="l" t="t" r="r" b="b"/>
                <a:pathLst>
                  <a:path w="338138" h="336550">
                    <a:moveTo>
                      <a:pt x="256117" y="200025"/>
                    </a:moveTo>
                    <a:cubicBezTo>
                      <a:pt x="256117" y="200025"/>
                      <a:pt x="256117" y="200025"/>
                      <a:pt x="257440" y="201324"/>
                    </a:cubicBezTo>
                    <a:cubicBezTo>
                      <a:pt x="257440" y="201324"/>
                      <a:pt x="257440" y="201324"/>
                      <a:pt x="258763" y="202623"/>
                    </a:cubicBezTo>
                    <a:cubicBezTo>
                      <a:pt x="258763" y="203922"/>
                      <a:pt x="258763" y="203922"/>
                      <a:pt x="258763" y="203922"/>
                    </a:cubicBezTo>
                    <a:lnTo>
                      <a:pt x="258763" y="205221"/>
                    </a:lnTo>
                    <a:cubicBezTo>
                      <a:pt x="258763" y="205221"/>
                      <a:pt x="258763" y="205221"/>
                      <a:pt x="258763" y="206520"/>
                    </a:cubicBezTo>
                    <a:cubicBezTo>
                      <a:pt x="258763" y="206520"/>
                      <a:pt x="258763" y="206520"/>
                      <a:pt x="257440" y="207819"/>
                    </a:cubicBezTo>
                    <a:cubicBezTo>
                      <a:pt x="257440" y="207819"/>
                      <a:pt x="257440" y="207819"/>
                      <a:pt x="254794" y="216911"/>
                    </a:cubicBezTo>
                    <a:cubicBezTo>
                      <a:pt x="254794" y="216911"/>
                      <a:pt x="254794" y="216911"/>
                      <a:pt x="246857" y="233796"/>
                    </a:cubicBezTo>
                    <a:cubicBezTo>
                      <a:pt x="246857" y="233796"/>
                      <a:pt x="246857" y="233796"/>
                      <a:pt x="245534" y="240290"/>
                    </a:cubicBezTo>
                    <a:cubicBezTo>
                      <a:pt x="245534" y="240290"/>
                      <a:pt x="245534" y="240290"/>
                      <a:pt x="241565" y="242888"/>
                    </a:cubicBezTo>
                    <a:cubicBezTo>
                      <a:pt x="241565" y="242888"/>
                      <a:pt x="241565" y="242888"/>
                      <a:pt x="237596" y="241589"/>
                    </a:cubicBezTo>
                    <a:cubicBezTo>
                      <a:pt x="237596" y="241589"/>
                      <a:pt x="237596" y="241589"/>
                      <a:pt x="236273" y="238992"/>
                    </a:cubicBezTo>
                    <a:cubicBezTo>
                      <a:pt x="236273" y="238992"/>
                      <a:pt x="236273" y="238992"/>
                      <a:pt x="234950" y="237693"/>
                    </a:cubicBezTo>
                    <a:cubicBezTo>
                      <a:pt x="234950" y="237693"/>
                      <a:pt x="234950" y="237693"/>
                      <a:pt x="236273" y="235095"/>
                    </a:cubicBezTo>
                    <a:cubicBezTo>
                      <a:pt x="236273" y="235095"/>
                      <a:pt x="236273" y="235095"/>
                      <a:pt x="236273" y="233796"/>
                    </a:cubicBezTo>
                    <a:cubicBezTo>
                      <a:pt x="236273" y="233796"/>
                      <a:pt x="236273" y="233796"/>
                      <a:pt x="238919" y="226003"/>
                    </a:cubicBezTo>
                    <a:cubicBezTo>
                      <a:pt x="238919" y="226003"/>
                      <a:pt x="238919" y="226003"/>
                      <a:pt x="238919" y="218210"/>
                    </a:cubicBezTo>
                    <a:cubicBezTo>
                      <a:pt x="238919" y="218210"/>
                      <a:pt x="238919" y="218210"/>
                      <a:pt x="238919" y="216911"/>
                    </a:cubicBezTo>
                    <a:cubicBezTo>
                      <a:pt x="238919" y="216911"/>
                      <a:pt x="238919" y="216911"/>
                      <a:pt x="240242" y="215612"/>
                    </a:cubicBezTo>
                    <a:cubicBezTo>
                      <a:pt x="240242" y="215612"/>
                      <a:pt x="240242" y="215612"/>
                      <a:pt x="240242" y="214313"/>
                    </a:cubicBezTo>
                    <a:cubicBezTo>
                      <a:pt x="240242" y="214313"/>
                      <a:pt x="240242" y="214313"/>
                      <a:pt x="246857" y="210416"/>
                    </a:cubicBezTo>
                    <a:cubicBezTo>
                      <a:pt x="246857" y="210416"/>
                      <a:pt x="246857" y="210416"/>
                      <a:pt x="253471" y="202623"/>
                    </a:cubicBezTo>
                    <a:cubicBezTo>
                      <a:pt x="253471" y="202623"/>
                      <a:pt x="253471" y="202623"/>
                      <a:pt x="253471" y="201324"/>
                    </a:cubicBezTo>
                    <a:cubicBezTo>
                      <a:pt x="253471" y="201324"/>
                      <a:pt x="253471" y="201324"/>
                      <a:pt x="256117" y="200025"/>
                    </a:cubicBezTo>
                    <a:close/>
                    <a:moveTo>
                      <a:pt x="300038" y="171450"/>
                    </a:moveTo>
                    <a:lnTo>
                      <a:pt x="301625" y="171450"/>
                    </a:lnTo>
                    <a:lnTo>
                      <a:pt x="298450" y="176213"/>
                    </a:lnTo>
                    <a:lnTo>
                      <a:pt x="296863" y="177800"/>
                    </a:lnTo>
                    <a:lnTo>
                      <a:pt x="295275" y="177800"/>
                    </a:lnTo>
                    <a:lnTo>
                      <a:pt x="295275" y="176213"/>
                    </a:lnTo>
                    <a:lnTo>
                      <a:pt x="296863" y="174625"/>
                    </a:lnTo>
                    <a:lnTo>
                      <a:pt x="298450" y="173038"/>
                    </a:lnTo>
                    <a:close/>
                    <a:moveTo>
                      <a:pt x="293688" y="171450"/>
                    </a:moveTo>
                    <a:lnTo>
                      <a:pt x="296863" y="171450"/>
                    </a:lnTo>
                    <a:lnTo>
                      <a:pt x="293688" y="174625"/>
                    </a:lnTo>
                    <a:lnTo>
                      <a:pt x="292100" y="174625"/>
                    </a:lnTo>
                    <a:lnTo>
                      <a:pt x="292100" y="173038"/>
                    </a:lnTo>
                    <a:close/>
                    <a:moveTo>
                      <a:pt x="303946" y="169998"/>
                    </a:moveTo>
                    <a:lnTo>
                      <a:pt x="303457" y="173083"/>
                    </a:lnTo>
                    <a:lnTo>
                      <a:pt x="303213" y="174625"/>
                    </a:lnTo>
                    <a:cubicBezTo>
                      <a:pt x="303213" y="174625"/>
                      <a:pt x="303213" y="174625"/>
                      <a:pt x="303213" y="173288"/>
                    </a:cubicBezTo>
                    <a:cubicBezTo>
                      <a:pt x="303213" y="173288"/>
                      <a:pt x="303213" y="173288"/>
                      <a:pt x="303213" y="171952"/>
                    </a:cubicBezTo>
                    <a:cubicBezTo>
                      <a:pt x="303213" y="171952"/>
                      <a:pt x="303213" y="171952"/>
                      <a:pt x="303213" y="170615"/>
                    </a:cubicBezTo>
                    <a:close/>
                    <a:moveTo>
                      <a:pt x="288926" y="169862"/>
                    </a:moveTo>
                    <a:cubicBezTo>
                      <a:pt x="288926" y="169862"/>
                      <a:pt x="288926" y="169862"/>
                      <a:pt x="290513" y="169862"/>
                    </a:cubicBezTo>
                    <a:cubicBezTo>
                      <a:pt x="290513" y="169862"/>
                      <a:pt x="290513" y="169862"/>
                      <a:pt x="293688" y="169862"/>
                    </a:cubicBezTo>
                    <a:cubicBezTo>
                      <a:pt x="293688" y="169862"/>
                      <a:pt x="293688" y="169862"/>
                      <a:pt x="293688" y="170656"/>
                    </a:cubicBezTo>
                    <a:cubicBezTo>
                      <a:pt x="293688" y="170656"/>
                      <a:pt x="293688" y="170656"/>
                      <a:pt x="292101" y="171450"/>
                    </a:cubicBezTo>
                    <a:cubicBezTo>
                      <a:pt x="292101" y="171450"/>
                      <a:pt x="292101" y="171450"/>
                      <a:pt x="290513" y="171450"/>
                    </a:cubicBezTo>
                    <a:cubicBezTo>
                      <a:pt x="290513" y="171450"/>
                      <a:pt x="290513" y="171450"/>
                      <a:pt x="288926" y="171450"/>
                    </a:cubicBezTo>
                    <a:cubicBezTo>
                      <a:pt x="288926" y="171450"/>
                      <a:pt x="288926" y="171450"/>
                      <a:pt x="287338" y="170656"/>
                    </a:cubicBezTo>
                    <a:cubicBezTo>
                      <a:pt x="287338" y="170656"/>
                      <a:pt x="287338" y="170656"/>
                      <a:pt x="288926" y="169862"/>
                    </a:cubicBezTo>
                    <a:close/>
                    <a:moveTo>
                      <a:pt x="304800" y="164600"/>
                    </a:moveTo>
                    <a:lnTo>
                      <a:pt x="304800" y="165267"/>
                    </a:lnTo>
                    <a:cubicBezTo>
                      <a:pt x="304800" y="166604"/>
                      <a:pt x="304800" y="166604"/>
                      <a:pt x="304800" y="166604"/>
                    </a:cubicBezTo>
                    <a:cubicBezTo>
                      <a:pt x="304800" y="167941"/>
                      <a:pt x="304800" y="167941"/>
                      <a:pt x="304800" y="167941"/>
                    </a:cubicBezTo>
                    <a:cubicBezTo>
                      <a:pt x="304800" y="169278"/>
                      <a:pt x="304800" y="169278"/>
                      <a:pt x="304800" y="169278"/>
                    </a:cubicBezTo>
                    <a:lnTo>
                      <a:pt x="303946" y="169998"/>
                    </a:lnTo>
                    <a:close/>
                    <a:moveTo>
                      <a:pt x="301626" y="149225"/>
                    </a:moveTo>
                    <a:lnTo>
                      <a:pt x="303213" y="149225"/>
                    </a:lnTo>
                    <a:cubicBezTo>
                      <a:pt x="303213" y="149225"/>
                      <a:pt x="303213" y="149225"/>
                      <a:pt x="304800" y="150562"/>
                    </a:cubicBezTo>
                    <a:cubicBezTo>
                      <a:pt x="304800" y="150562"/>
                      <a:pt x="304800" y="150562"/>
                      <a:pt x="304800" y="151899"/>
                    </a:cubicBezTo>
                    <a:cubicBezTo>
                      <a:pt x="304800" y="151899"/>
                      <a:pt x="304800" y="151899"/>
                      <a:pt x="304800" y="154573"/>
                    </a:cubicBezTo>
                    <a:lnTo>
                      <a:pt x="305656" y="153133"/>
                    </a:lnTo>
                    <a:lnTo>
                      <a:pt x="306128" y="156215"/>
                    </a:lnTo>
                    <a:lnTo>
                      <a:pt x="304800" y="164600"/>
                    </a:lnTo>
                    <a:lnTo>
                      <a:pt x="304800" y="162594"/>
                    </a:lnTo>
                    <a:cubicBezTo>
                      <a:pt x="304800" y="162594"/>
                      <a:pt x="304800" y="162594"/>
                      <a:pt x="304800" y="161257"/>
                    </a:cubicBezTo>
                    <a:cubicBezTo>
                      <a:pt x="304800" y="161257"/>
                      <a:pt x="304800" y="161257"/>
                      <a:pt x="304800" y="159920"/>
                    </a:cubicBezTo>
                    <a:cubicBezTo>
                      <a:pt x="304800" y="159920"/>
                      <a:pt x="304800" y="159920"/>
                      <a:pt x="304800" y="158583"/>
                    </a:cubicBezTo>
                    <a:cubicBezTo>
                      <a:pt x="304800" y="158583"/>
                      <a:pt x="304800" y="158583"/>
                      <a:pt x="303213" y="158583"/>
                    </a:cubicBezTo>
                    <a:cubicBezTo>
                      <a:pt x="303213" y="158583"/>
                      <a:pt x="303213" y="158583"/>
                      <a:pt x="303213" y="157246"/>
                    </a:cubicBezTo>
                    <a:cubicBezTo>
                      <a:pt x="303213" y="157246"/>
                      <a:pt x="303213" y="157246"/>
                      <a:pt x="303213" y="155909"/>
                    </a:cubicBezTo>
                    <a:cubicBezTo>
                      <a:pt x="303213" y="155909"/>
                      <a:pt x="303213" y="155909"/>
                      <a:pt x="303213" y="154573"/>
                    </a:cubicBezTo>
                    <a:cubicBezTo>
                      <a:pt x="303213" y="154573"/>
                      <a:pt x="303213" y="154573"/>
                      <a:pt x="301625" y="154573"/>
                    </a:cubicBezTo>
                    <a:cubicBezTo>
                      <a:pt x="301625" y="154573"/>
                      <a:pt x="301625" y="154573"/>
                      <a:pt x="301625" y="153236"/>
                    </a:cubicBezTo>
                    <a:cubicBezTo>
                      <a:pt x="301625" y="153236"/>
                      <a:pt x="301625" y="153236"/>
                      <a:pt x="301625" y="151899"/>
                    </a:cubicBezTo>
                    <a:lnTo>
                      <a:pt x="301625" y="150812"/>
                    </a:lnTo>
                    <a:lnTo>
                      <a:pt x="301626" y="150813"/>
                    </a:lnTo>
                    <a:lnTo>
                      <a:pt x="301626" y="149226"/>
                    </a:lnTo>
                    <a:close/>
                    <a:moveTo>
                      <a:pt x="298450" y="147637"/>
                    </a:moveTo>
                    <a:cubicBezTo>
                      <a:pt x="298450" y="147637"/>
                      <a:pt x="298450" y="147637"/>
                      <a:pt x="298450" y="148907"/>
                    </a:cubicBezTo>
                    <a:cubicBezTo>
                      <a:pt x="298450" y="148907"/>
                      <a:pt x="298450" y="148907"/>
                      <a:pt x="298450" y="150177"/>
                    </a:cubicBezTo>
                    <a:cubicBezTo>
                      <a:pt x="298450" y="150177"/>
                      <a:pt x="298450" y="150177"/>
                      <a:pt x="297180" y="150177"/>
                    </a:cubicBezTo>
                    <a:cubicBezTo>
                      <a:pt x="297180" y="150177"/>
                      <a:pt x="297180" y="150177"/>
                      <a:pt x="295910" y="150177"/>
                    </a:cubicBezTo>
                    <a:lnTo>
                      <a:pt x="294640" y="150177"/>
                    </a:lnTo>
                    <a:cubicBezTo>
                      <a:pt x="294640" y="150177"/>
                      <a:pt x="294640" y="150177"/>
                      <a:pt x="294640" y="152717"/>
                    </a:cubicBezTo>
                    <a:cubicBezTo>
                      <a:pt x="294640" y="152717"/>
                      <a:pt x="294640" y="152717"/>
                      <a:pt x="294640" y="153987"/>
                    </a:cubicBezTo>
                    <a:cubicBezTo>
                      <a:pt x="294640" y="153987"/>
                      <a:pt x="294640" y="153987"/>
                      <a:pt x="295910" y="155257"/>
                    </a:cubicBezTo>
                    <a:cubicBezTo>
                      <a:pt x="295910" y="155257"/>
                      <a:pt x="295910" y="155257"/>
                      <a:pt x="295910" y="153987"/>
                    </a:cubicBezTo>
                    <a:cubicBezTo>
                      <a:pt x="295910" y="153987"/>
                      <a:pt x="295910" y="153987"/>
                      <a:pt x="297180" y="152717"/>
                    </a:cubicBezTo>
                    <a:cubicBezTo>
                      <a:pt x="297180" y="152717"/>
                      <a:pt x="297180" y="152717"/>
                      <a:pt x="297180" y="153987"/>
                    </a:cubicBezTo>
                    <a:cubicBezTo>
                      <a:pt x="297180" y="153987"/>
                      <a:pt x="297180" y="153987"/>
                      <a:pt x="295910" y="156527"/>
                    </a:cubicBezTo>
                    <a:cubicBezTo>
                      <a:pt x="295910" y="156527"/>
                      <a:pt x="295910" y="156527"/>
                      <a:pt x="295910" y="157797"/>
                    </a:cubicBezTo>
                    <a:cubicBezTo>
                      <a:pt x="295910" y="157797"/>
                      <a:pt x="295910" y="157797"/>
                      <a:pt x="297180" y="160337"/>
                    </a:cubicBezTo>
                    <a:cubicBezTo>
                      <a:pt x="297180" y="160337"/>
                      <a:pt x="297180" y="160337"/>
                      <a:pt x="297180" y="162877"/>
                    </a:cubicBezTo>
                    <a:cubicBezTo>
                      <a:pt x="297180" y="162877"/>
                      <a:pt x="297180" y="162877"/>
                      <a:pt x="295910" y="164147"/>
                    </a:cubicBezTo>
                    <a:cubicBezTo>
                      <a:pt x="295910" y="164147"/>
                      <a:pt x="295910" y="164147"/>
                      <a:pt x="294640" y="162877"/>
                    </a:cubicBezTo>
                    <a:lnTo>
                      <a:pt x="294640" y="165417"/>
                    </a:lnTo>
                    <a:cubicBezTo>
                      <a:pt x="294640" y="165417"/>
                      <a:pt x="294640" y="165417"/>
                      <a:pt x="293370" y="166687"/>
                    </a:cubicBezTo>
                    <a:cubicBezTo>
                      <a:pt x="293370" y="166687"/>
                      <a:pt x="293370" y="166687"/>
                      <a:pt x="293370" y="165417"/>
                    </a:cubicBezTo>
                    <a:cubicBezTo>
                      <a:pt x="293370" y="165417"/>
                      <a:pt x="293370" y="165417"/>
                      <a:pt x="293370" y="162877"/>
                    </a:cubicBezTo>
                    <a:cubicBezTo>
                      <a:pt x="293370" y="162877"/>
                      <a:pt x="293370" y="162877"/>
                      <a:pt x="293370" y="161607"/>
                    </a:cubicBezTo>
                    <a:cubicBezTo>
                      <a:pt x="293370" y="161607"/>
                      <a:pt x="293370" y="161607"/>
                      <a:pt x="292100" y="159067"/>
                    </a:cubicBezTo>
                    <a:cubicBezTo>
                      <a:pt x="292100" y="159067"/>
                      <a:pt x="292100" y="159067"/>
                      <a:pt x="293370" y="157797"/>
                    </a:cubicBezTo>
                    <a:cubicBezTo>
                      <a:pt x="293370" y="157797"/>
                      <a:pt x="293370" y="157797"/>
                      <a:pt x="293370" y="155257"/>
                    </a:cubicBezTo>
                    <a:cubicBezTo>
                      <a:pt x="293370" y="155257"/>
                      <a:pt x="293370" y="155257"/>
                      <a:pt x="293370" y="153987"/>
                    </a:cubicBezTo>
                    <a:cubicBezTo>
                      <a:pt x="293370" y="153987"/>
                      <a:pt x="293370" y="153987"/>
                      <a:pt x="293370" y="151447"/>
                    </a:cubicBezTo>
                    <a:cubicBezTo>
                      <a:pt x="293370" y="151447"/>
                      <a:pt x="293370" y="151447"/>
                      <a:pt x="293370" y="148907"/>
                    </a:cubicBezTo>
                    <a:cubicBezTo>
                      <a:pt x="293370" y="148907"/>
                      <a:pt x="293370" y="148907"/>
                      <a:pt x="294640" y="148907"/>
                    </a:cubicBezTo>
                    <a:cubicBezTo>
                      <a:pt x="295910" y="147637"/>
                      <a:pt x="297180" y="147637"/>
                      <a:pt x="298450" y="147637"/>
                    </a:cubicBezTo>
                    <a:close/>
                    <a:moveTo>
                      <a:pt x="300038" y="139700"/>
                    </a:moveTo>
                    <a:lnTo>
                      <a:pt x="301626" y="139700"/>
                    </a:lnTo>
                    <a:lnTo>
                      <a:pt x="301626" y="141288"/>
                    </a:lnTo>
                    <a:lnTo>
                      <a:pt x="301626" y="142875"/>
                    </a:lnTo>
                    <a:lnTo>
                      <a:pt x="301626" y="146051"/>
                    </a:lnTo>
                    <a:lnTo>
                      <a:pt x="301626" y="147638"/>
                    </a:lnTo>
                    <a:lnTo>
                      <a:pt x="301626" y="149225"/>
                    </a:lnTo>
                    <a:lnTo>
                      <a:pt x="301625" y="149225"/>
                    </a:lnTo>
                    <a:cubicBezTo>
                      <a:pt x="301625" y="150562"/>
                      <a:pt x="301625" y="150562"/>
                      <a:pt x="301625" y="150562"/>
                    </a:cubicBezTo>
                    <a:lnTo>
                      <a:pt x="301625" y="150812"/>
                    </a:lnTo>
                    <a:lnTo>
                      <a:pt x="300038" y="149226"/>
                    </a:lnTo>
                    <a:lnTo>
                      <a:pt x="300038" y="147638"/>
                    </a:lnTo>
                    <a:lnTo>
                      <a:pt x="300038" y="144463"/>
                    </a:lnTo>
                    <a:lnTo>
                      <a:pt x="300038" y="141288"/>
                    </a:lnTo>
                    <a:close/>
                    <a:moveTo>
                      <a:pt x="287338" y="131762"/>
                    </a:moveTo>
                    <a:cubicBezTo>
                      <a:pt x="287338" y="131762"/>
                      <a:pt x="287338" y="131762"/>
                      <a:pt x="292101" y="134484"/>
                    </a:cubicBezTo>
                    <a:cubicBezTo>
                      <a:pt x="292101" y="134484"/>
                      <a:pt x="292101" y="134484"/>
                      <a:pt x="292101" y="135844"/>
                    </a:cubicBezTo>
                    <a:cubicBezTo>
                      <a:pt x="292101" y="135844"/>
                      <a:pt x="292101" y="135844"/>
                      <a:pt x="290513" y="138566"/>
                    </a:cubicBezTo>
                    <a:cubicBezTo>
                      <a:pt x="290513" y="138566"/>
                      <a:pt x="290513" y="138566"/>
                      <a:pt x="290513" y="139927"/>
                    </a:cubicBezTo>
                    <a:cubicBezTo>
                      <a:pt x="290513" y="139927"/>
                      <a:pt x="290513" y="139927"/>
                      <a:pt x="290513" y="142648"/>
                    </a:cubicBezTo>
                    <a:cubicBezTo>
                      <a:pt x="290513" y="142648"/>
                      <a:pt x="290513" y="142648"/>
                      <a:pt x="292101" y="144009"/>
                    </a:cubicBezTo>
                    <a:cubicBezTo>
                      <a:pt x="292101" y="144009"/>
                      <a:pt x="292101" y="144009"/>
                      <a:pt x="293688" y="145369"/>
                    </a:cubicBezTo>
                    <a:cubicBezTo>
                      <a:pt x="293688" y="145369"/>
                      <a:pt x="293688" y="145369"/>
                      <a:pt x="292101" y="146730"/>
                    </a:cubicBezTo>
                    <a:cubicBezTo>
                      <a:pt x="292101" y="146730"/>
                      <a:pt x="292101" y="146730"/>
                      <a:pt x="292101" y="148091"/>
                    </a:cubicBezTo>
                    <a:cubicBezTo>
                      <a:pt x="292101" y="148091"/>
                      <a:pt x="292101" y="148091"/>
                      <a:pt x="290513" y="150812"/>
                    </a:cubicBezTo>
                    <a:cubicBezTo>
                      <a:pt x="290513" y="150812"/>
                      <a:pt x="290513" y="150812"/>
                      <a:pt x="290513" y="152173"/>
                    </a:cubicBezTo>
                    <a:cubicBezTo>
                      <a:pt x="290513" y="152173"/>
                      <a:pt x="290513" y="152173"/>
                      <a:pt x="290513" y="153534"/>
                    </a:cubicBezTo>
                    <a:cubicBezTo>
                      <a:pt x="290513" y="153534"/>
                      <a:pt x="290513" y="153534"/>
                      <a:pt x="290513" y="154894"/>
                    </a:cubicBezTo>
                    <a:cubicBezTo>
                      <a:pt x="290513" y="154894"/>
                      <a:pt x="290513" y="156255"/>
                      <a:pt x="290513" y="157616"/>
                    </a:cubicBezTo>
                    <a:cubicBezTo>
                      <a:pt x="290513" y="157616"/>
                      <a:pt x="290513" y="157616"/>
                      <a:pt x="288925" y="160337"/>
                    </a:cubicBezTo>
                    <a:cubicBezTo>
                      <a:pt x="288925" y="160337"/>
                      <a:pt x="288925" y="160337"/>
                      <a:pt x="287338" y="160337"/>
                    </a:cubicBezTo>
                    <a:cubicBezTo>
                      <a:pt x="287338" y="152173"/>
                      <a:pt x="285750" y="144009"/>
                      <a:pt x="285750" y="137205"/>
                    </a:cubicBezTo>
                    <a:cubicBezTo>
                      <a:pt x="285750" y="137205"/>
                      <a:pt x="285750" y="137205"/>
                      <a:pt x="285750" y="135844"/>
                    </a:cubicBezTo>
                    <a:cubicBezTo>
                      <a:pt x="285750" y="135844"/>
                      <a:pt x="285750" y="135844"/>
                      <a:pt x="285750" y="133123"/>
                    </a:cubicBezTo>
                    <a:cubicBezTo>
                      <a:pt x="285750" y="133123"/>
                      <a:pt x="285750" y="133123"/>
                      <a:pt x="287338" y="131762"/>
                    </a:cubicBezTo>
                    <a:close/>
                    <a:moveTo>
                      <a:pt x="296863" y="123825"/>
                    </a:moveTo>
                    <a:lnTo>
                      <a:pt x="298451" y="127000"/>
                    </a:lnTo>
                    <a:lnTo>
                      <a:pt x="300038" y="130175"/>
                    </a:lnTo>
                    <a:lnTo>
                      <a:pt x="298451" y="130175"/>
                    </a:lnTo>
                    <a:lnTo>
                      <a:pt x="298451" y="133350"/>
                    </a:lnTo>
                    <a:lnTo>
                      <a:pt x="296863" y="131763"/>
                    </a:lnTo>
                    <a:lnTo>
                      <a:pt x="296863" y="130175"/>
                    </a:lnTo>
                    <a:lnTo>
                      <a:pt x="295276" y="128588"/>
                    </a:lnTo>
                    <a:lnTo>
                      <a:pt x="293688" y="130175"/>
                    </a:lnTo>
                    <a:lnTo>
                      <a:pt x="293688" y="128588"/>
                    </a:lnTo>
                    <a:lnTo>
                      <a:pt x="293688" y="125413"/>
                    </a:lnTo>
                    <a:lnTo>
                      <a:pt x="296863" y="125413"/>
                    </a:lnTo>
                    <a:close/>
                    <a:moveTo>
                      <a:pt x="292100" y="117475"/>
                    </a:moveTo>
                    <a:lnTo>
                      <a:pt x="293688" y="117475"/>
                    </a:lnTo>
                    <a:lnTo>
                      <a:pt x="293688" y="119063"/>
                    </a:lnTo>
                    <a:lnTo>
                      <a:pt x="293688" y="120650"/>
                    </a:lnTo>
                    <a:close/>
                    <a:moveTo>
                      <a:pt x="285750" y="101600"/>
                    </a:moveTo>
                    <a:lnTo>
                      <a:pt x="287338" y="101600"/>
                    </a:lnTo>
                    <a:lnTo>
                      <a:pt x="287338" y="104775"/>
                    </a:lnTo>
                    <a:lnTo>
                      <a:pt x="288925" y="107950"/>
                    </a:lnTo>
                    <a:lnTo>
                      <a:pt x="290513" y="109538"/>
                    </a:lnTo>
                    <a:lnTo>
                      <a:pt x="292101" y="111125"/>
                    </a:lnTo>
                    <a:lnTo>
                      <a:pt x="293688" y="111125"/>
                    </a:lnTo>
                    <a:lnTo>
                      <a:pt x="293688" y="114300"/>
                    </a:lnTo>
                    <a:lnTo>
                      <a:pt x="293688" y="115887"/>
                    </a:lnTo>
                    <a:lnTo>
                      <a:pt x="295276" y="117475"/>
                    </a:lnTo>
                    <a:lnTo>
                      <a:pt x="295276" y="119062"/>
                    </a:lnTo>
                    <a:lnTo>
                      <a:pt x="295276" y="120650"/>
                    </a:lnTo>
                    <a:lnTo>
                      <a:pt x="295276" y="122237"/>
                    </a:lnTo>
                    <a:lnTo>
                      <a:pt x="293688" y="117475"/>
                    </a:lnTo>
                    <a:lnTo>
                      <a:pt x="293688" y="115888"/>
                    </a:lnTo>
                    <a:lnTo>
                      <a:pt x="292101" y="114300"/>
                    </a:lnTo>
                    <a:lnTo>
                      <a:pt x="290513" y="114300"/>
                    </a:lnTo>
                    <a:lnTo>
                      <a:pt x="290513" y="115888"/>
                    </a:lnTo>
                    <a:lnTo>
                      <a:pt x="290513" y="117475"/>
                    </a:lnTo>
                    <a:lnTo>
                      <a:pt x="288925" y="117475"/>
                    </a:lnTo>
                    <a:lnTo>
                      <a:pt x="288925" y="115888"/>
                    </a:lnTo>
                    <a:lnTo>
                      <a:pt x="288925" y="112713"/>
                    </a:lnTo>
                    <a:lnTo>
                      <a:pt x="287338" y="109538"/>
                    </a:lnTo>
                    <a:lnTo>
                      <a:pt x="285750" y="107950"/>
                    </a:lnTo>
                    <a:lnTo>
                      <a:pt x="285750" y="106363"/>
                    </a:lnTo>
                    <a:lnTo>
                      <a:pt x="285750" y="103188"/>
                    </a:lnTo>
                    <a:close/>
                    <a:moveTo>
                      <a:pt x="203200" y="85725"/>
                    </a:moveTo>
                    <a:cubicBezTo>
                      <a:pt x="204391" y="85725"/>
                      <a:pt x="205582" y="85725"/>
                      <a:pt x="207963" y="85725"/>
                    </a:cubicBezTo>
                    <a:cubicBezTo>
                      <a:pt x="206772" y="88900"/>
                      <a:pt x="205582" y="86784"/>
                      <a:pt x="204391" y="87842"/>
                    </a:cubicBezTo>
                    <a:cubicBezTo>
                      <a:pt x="204391" y="87842"/>
                      <a:pt x="204391" y="87842"/>
                      <a:pt x="203200" y="87842"/>
                    </a:cubicBezTo>
                    <a:cubicBezTo>
                      <a:pt x="203200" y="86784"/>
                      <a:pt x="203200" y="85725"/>
                      <a:pt x="203200" y="85725"/>
                    </a:cubicBezTo>
                    <a:close/>
                    <a:moveTo>
                      <a:pt x="188913" y="83476"/>
                    </a:moveTo>
                    <a:cubicBezTo>
                      <a:pt x="190501" y="83609"/>
                      <a:pt x="192088" y="84138"/>
                      <a:pt x="192088" y="84667"/>
                    </a:cubicBezTo>
                    <a:cubicBezTo>
                      <a:pt x="192088" y="84667"/>
                      <a:pt x="192088" y="84667"/>
                      <a:pt x="190501" y="85725"/>
                    </a:cubicBezTo>
                    <a:cubicBezTo>
                      <a:pt x="187326" y="84667"/>
                      <a:pt x="185738" y="84667"/>
                      <a:pt x="185738" y="84667"/>
                    </a:cubicBezTo>
                    <a:cubicBezTo>
                      <a:pt x="185738" y="83609"/>
                      <a:pt x="187326" y="83344"/>
                      <a:pt x="188913" y="83476"/>
                    </a:cubicBezTo>
                    <a:close/>
                    <a:moveTo>
                      <a:pt x="161925" y="77787"/>
                    </a:moveTo>
                    <a:cubicBezTo>
                      <a:pt x="161925" y="77787"/>
                      <a:pt x="161925" y="77787"/>
                      <a:pt x="163248" y="77787"/>
                    </a:cubicBezTo>
                    <a:cubicBezTo>
                      <a:pt x="165894" y="77787"/>
                      <a:pt x="169863" y="77787"/>
                      <a:pt x="168540" y="82550"/>
                    </a:cubicBezTo>
                    <a:cubicBezTo>
                      <a:pt x="168540" y="82550"/>
                      <a:pt x="168540" y="82550"/>
                      <a:pt x="167217" y="82550"/>
                    </a:cubicBezTo>
                    <a:cubicBezTo>
                      <a:pt x="167217" y="82550"/>
                      <a:pt x="167217" y="82550"/>
                      <a:pt x="167217" y="81359"/>
                    </a:cubicBezTo>
                    <a:lnTo>
                      <a:pt x="161925" y="78978"/>
                    </a:lnTo>
                    <a:cubicBezTo>
                      <a:pt x="161925" y="78978"/>
                      <a:pt x="161925" y="78978"/>
                      <a:pt x="161925" y="77787"/>
                    </a:cubicBezTo>
                    <a:close/>
                    <a:moveTo>
                      <a:pt x="158751" y="73554"/>
                    </a:moveTo>
                    <a:cubicBezTo>
                      <a:pt x="161926" y="74612"/>
                      <a:pt x="158751" y="76729"/>
                      <a:pt x="155575" y="77787"/>
                    </a:cubicBezTo>
                    <a:cubicBezTo>
                      <a:pt x="155575" y="77787"/>
                      <a:pt x="155575" y="77787"/>
                      <a:pt x="153988" y="76729"/>
                    </a:cubicBezTo>
                    <a:cubicBezTo>
                      <a:pt x="155575" y="74612"/>
                      <a:pt x="155575" y="71437"/>
                      <a:pt x="158751" y="73554"/>
                    </a:cubicBezTo>
                    <a:close/>
                    <a:moveTo>
                      <a:pt x="140098" y="48759"/>
                    </a:moveTo>
                    <a:cubicBezTo>
                      <a:pt x="141487" y="47625"/>
                      <a:pt x="141487" y="51027"/>
                      <a:pt x="142876" y="48759"/>
                    </a:cubicBezTo>
                    <a:cubicBezTo>
                      <a:pt x="140098" y="52161"/>
                      <a:pt x="137319" y="55563"/>
                      <a:pt x="131763" y="55563"/>
                    </a:cubicBezTo>
                    <a:cubicBezTo>
                      <a:pt x="131763" y="52161"/>
                      <a:pt x="137319" y="51027"/>
                      <a:pt x="140098" y="48759"/>
                    </a:cubicBezTo>
                    <a:close/>
                    <a:moveTo>
                      <a:pt x="148273" y="42598"/>
                    </a:moveTo>
                    <a:lnTo>
                      <a:pt x="150813" y="42598"/>
                    </a:lnTo>
                    <a:cubicBezTo>
                      <a:pt x="150813" y="42598"/>
                      <a:pt x="150813" y="42598"/>
                      <a:pt x="149543" y="43921"/>
                    </a:cubicBezTo>
                    <a:cubicBezTo>
                      <a:pt x="147003" y="45244"/>
                      <a:pt x="150813" y="49213"/>
                      <a:pt x="148273" y="51859"/>
                    </a:cubicBezTo>
                    <a:cubicBezTo>
                      <a:pt x="149543" y="51859"/>
                      <a:pt x="149543" y="50536"/>
                      <a:pt x="150813" y="50536"/>
                    </a:cubicBezTo>
                    <a:cubicBezTo>
                      <a:pt x="150813" y="51859"/>
                      <a:pt x="149543" y="53181"/>
                      <a:pt x="148273" y="53181"/>
                    </a:cubicBezTo>
                    <a:cubicBezTo>
                      <a:pt x="148273" y="53181"/>
                      <a:pt x="148273" y="54504"/>
                      <a:pt x="149543" y="54504"/>
                    </a:cubicBezTo>
                    <a:cubicBezTo>
                      <a:pt x="147003" y="55827"/>
                      <a:pt x="144463" y="55827"/>
                      <a:pt x="141923" y="55827"/>
                    </a:cubicBezTo>
                    <a:cubicBezTo>
                      <a:pt x="140653" y="57150"/>
                      <a:pt x="139383" y="57150"/>
                      <a:pt x="138113" y="57150"/>
                    </a:cubicBezTo>
                    <a:cubicBezTo>
                      <a:pt x="138113" y="55827"/>
                      <a:pt x="139383" y="55827"/>
                      <a:pt x="140653" y="55827"/>
                    </a:cubicBezTo>
                    <a:cubicBezTo>
                      <a:pt x="140653" y="54504"/>
                      <a:pt x="141923" y="54504"/>
                      <a:pt x="141923" y="53181"/>
                    </a:cubicBezTo>
                    <a:cubicBezTo>
                      <a:pt x="141923" y="53181"/>
                      <a:pt x="141923" y="53181"/>
                      <a:pt x="139383" y="53181"/>
                    </a:cubicBezTo>
                    <a:cubicBezTo>
                      <a:pt x="140653" y="53181"/>
                      <a:pt x="141923" y="53181"/>
                      <a:pt x="141923" y="51859"/>
                    </a:cubicBezTo>
                    <a:cubicBezTo>
                      <a:pt x="141923" y="49213"/>
                      <a:pt x="145733" y="51859"/>
                      <a:pt x="145733" y="49213"/>
                    </a:cubicBezTo>
                    <a:cubicBezTo>
                      <a:pt x="145733" y="47890"/>
                      <a:pt x="144463" y="47890"/>
                      <a:pt x="144463" y="47890"/>
                    </a:cubicBezTo>
                    <a:cubicBezTo>
                      <a:pt x="144463" y="47890"/>
                      <a:pt x="144463" y="46567"/>
                      <a:pt x="144463" y="45244"/>
                    </a:cubicBezTo>
                    <a:cubicBezTo>
                      <a:pt x="144463" y="45244"/>
                      <a:pt x="144463" y="46567"/>
                      <a:pt x="143193" y="45244"/>
                    </a:cubicBezTo>
                    <a:close/>
                    <a:moveTo>
                      <a:pt x="169336" y="30162"/>
                    </a:moveTo>
                    <a:cubicBezTo>
                      <a:pt x="103318" y="30162"/>
                      <a:pt x="47862" y="76200"/>
                      <a:pt x="33338" y="136706"/>
                    </a:cubicBezTo>
                    <a:cubicBezTo>
                      <a:pt x="33338" y="136706"/>
                      <a:pt x="33338" y="138022"/>
                      <a:pt x="33338" y="138022"/>
                    </a:cubicBezTo>
                    <a:cubicBezTo>
                      <a:pt x="33338" y="138022"/>
                      <a:pt x="33338" y="139337"/>
                      <a:pt x="33338" y="139337"/>
                    </a:cubicBezTo>
                    <a:cubicBezTo>
                      <a:pt x="33338" y="139337"/>
                      <a:pt x="33338" y="140652"/>
                      <a:pt x="33338" y="140652"/>
                    </a:cubicBezTo>
                    <a:cubicBezTo>
                      <a:pt x="33338" y="140652"/>
                      <a:pt x="34658" y="139337"/>
                      <a:pt x="34658" y="139337"/>
                    </a:cubicBezTo>
                    <a:cubicBezTo>
                      <a:pt x="34658" y="139337"/>
                      <a:pt x="35979" y="139337"/>
                      <a:pt x="35979" y="139337"/>
                    </a:cubicBezTo>
                    <a:cubicBezTo>
                      <a:pt x="35979" y="139337"/>
                      <a:pt x="35979" y="139337"/>
                      <a:pt x="35979" y="140652"/>
                    </a:cubicBezTo>
                    <a:cubicBezTo>
                      <a:pt x="35979" y="147229"/>
                      <a:pt x="42580" y="148544"/>
                      <a:pt x="43901" y="153806"/>
                    </a:cubicBezTo>
                    <a:cubicBezTo>
                      <a:pt x="47862" y="159067"/>
                      <a:pt x="47862" y="164329"/>
                      <a:pt x="45221" y="169590"/>
                    </a:cubicBezTo>
                    <a:cubicBezTo>
                      <a:pt x="47862" y="169590"/>
                      <a:pt x="46542" y="165644"/>
                      <a:pt x="49182" y="166959"/>
                    </a:cubicBezTo>
                    <a:cubicBezTo>
                      <a:pt x="50503" y="166959"/>
                      <a:pt x="47862" y="169590"/>
                      <a:pt x="50503" y="170905"/>
                    </a:cubicBezTo>
                    <a:cubicBezTo>
                      <a:pt x="50503" y="170905"/>
                      <a:pt x="50503" y="170905"/>
                      <a:pt x="50503" y="168275"/>
                    </a:cubicBezTo>
                    <a:cubicBezTo>
                      <a:pt x="53143" y="166959"/>
                      <a:pt x="55784" y="170905"/>
                      <a:pt x="55784" y="174852"/>
                    </a:cubicBezTo>
                    <a:cubicBezTo>
                      <a:pt x="55784" y="174852"/>
                      <a:pt x="57105" y="174852"/>
                      <a:pt x="57105" y="174852"/>
                    </a:cubicBezTo>
                    <a:cubicBezTo>
                      <a:pt x="57105" y="174852"/>
                      <a:pt x="57105" y="173536"/>
                      <a:pt x="57105" y="173536"/>
                    </a:cubicBezTo>
                    <a:cubicBezTo>
                      <a:pt x="57105" y="173536"/>
                      <a:pt x="58425" y="173536"/>
                      <a:pt x="59745" y="173536"/>
                    </a:cubicBezTo>
                    <a:cubicBezTo>
                      <a:pt x="61066" y="173536"/>
                      <a:pt x="61066" y="173536"/>
                      <a:pt x="61066" y="173536"/>
                    </a:cubicBezTo>
                    <a:cubicBezTo>
                      <a:pt x="61066" y="173536"/>
                      <a:pt x="62386" y="173536"/>
                      <a:pt x="62386" y="173536"/>
                    </a:cubicBezTo>
                    <a:cubicBezTo>
                      <a:pt x="63706" y="173536"/>
                      <a:pt x="63706" y="173536"/>
                      <a:pt x="63706" y="173536"/>
                    </a:cubicBezTo>
                    <a:cubicBezTo>
                      <a:pt x="63706" y="173536"/>
                      <a:pt x="63706" y="173536"/>
                      <a:pt x="65027" y="173536"/>
                    </a:cubicBezTo>
                    <a:cubicBezTo>
                      <a:pt x="65027" y="174852"/>
                      <a:pt x="65027" y="174852"/>
                      <a:pt x="65027" y="174852"/>
                    </a:cubicBezTo>
                    <a:cubicBezTo>
                      <a:pt x="65027" y="174852"/>
                      <a:pt x="66347" y="176167"/>
                      <a:pt x="68988" y="177482"/>
                    </a:cubicBezTo>
                    <a:cubicBezTo>
                      <a:pt x="70308" y="178798"/>
                      <a:pt x="72949" y="180113"/>
                      <a:pt x="72949" y="180113"/>
                    </a:cubicBezTo>
                    <a:cubicBezTo>
                      <a:pt x="72949" y="181428"/>
                      <a:pt x="74269" y="181428"/>
                      <a:pt x="74269" y="182744"/>
                    </a:cubicBezTo>
                    <a:cubicBezTo>
                      <a:pt x="74269" y="182744"/>
                      <a:pt x="74269" y="184059"/>
                      <a:pt x="74269" y="185374"/>
                    </a:cubicBezTo>
                    <a:cubicBezTo>
                      <a:pt x="74269" y="186690"/>
                      <a:pt x="74269" y="188005"/>
                      <a:pt x="74269" y="189320"/>
                    </a:cubicBezTo>
                    <a:cubicBezTo>
                      <a:pt x="74269" y="190636"/>
                      <a:pt x="72949" y="191951"/>
                      <a:pt x="71629" y="194582"/>
                    </a:cubicBezTo>
                    <a:cubicBezTo>
                      <a:pt x="71629" y="194582"/>
                      <a:pt x="71629" y="195897"/>
                      <a:pt x="71629" y="195897"/>
                    </a:cubicBezTo>
                    <a:cubicBezTo>
                      <a:pt x="68988" y="205105"/>
                      <a:pt x="65027" y="211682"/>
                      <a:pt x="63706" y="219574"/>
                    </a:cubicBezTo>
                    <a:cubicBezTo>
                      <a:pt x="62386" y="224835"/>
                      <a:pt x="66347" y="230097"/>
                      <a:pt x="66347" y="236673"/>
                    </a:cubicBezTo>
                    <a:cubicBezTo>
                      <a:pt x="66347" y="236673"/>
                      <a:pt x="66347" y="237989"/>
                      <a:pt x="66347" y="239304"/>
                    </a:cubicBezTo>
                    <a:cubicBezTo>
                      <a:pt x="66347" y="240619"/>
                      <a:pt x="66347" y="243250"/>
                      <a:pt x="65027" y="245881"/>
                    </a:cubicBezTo>
                    <a:cubicBezTo>
                      <a:pt x="63706" y="244565"/>
                      <a:pt x="63706" y="244565"/>
                      <a:pt x="62386" y="244565"/>
                    </a:cubicBezTo>
                    <a:cubicBezTo>
                      <a:pt x="63706" y="247196"/>
                      <a:pt x="66347" y="249827"/>
                      <a:pt x="65027" y="253773"/>
                    </a:cubicBezTo>
                    <a:cubicBezTo>
                      <a:pt x="65027" y="255088"/>
                      <a:pt x="63706" y="255088"/>
                      <a:pt x="62386" y="255088"/>
                    </a:cubicBezTo>
                    <a:cubicBezTo>
                      <a:pt x="63706" y="256404"/>
                      <a:pt x="63706" y="256404"/>
                      <a:pt x="63706" y="257719"/>
                    </a:cubicBezTo>
                    <a:cubicBezTo>
                      <a:pt x="63706" y="259034"/>
                      <a:pt x="65027" y="259034"/>
                      <a:pt x="66347" y="260350"/>
                    </a:cubicBezTo>
                    <a:cubicBezTo>
                      <a:pt x="66347" y="260350"/>
                      <a:pt x="66347" y="261665"/>
                      <a:pt x="66347" y="261665"/>
                    </a:cubicBezTo>
                    <a:cubicBezTo>
                      <a:pt x="66347" y="261665"/>
                      <a:pt x="66347" y="261665"/>
                      <a:pt x="67668" y="261665"/>
                    </a:cubicBezTo>
                    <a:cubicBezTo>
                      <a:pt x="72949" y="268242"/>
                      <a:pt x="79551" y="274819"/>
                      <a:pt x="87473" y="280080"/>
                    </a:cubicBezTo>
                    <a:cubicBezTo>
                      <a:pt x="87473" y="280080"/>
                      <a:pt x="88794" y="280080"/>
                      <a:pt x="88794" y="280080"/>
                    </a:cubicBezTo>
                    <a:cubicBezTo>
                      <a:pt x="88794" y="280080"/>
                      <a:pt x="88794" y="280080"/>
                      <a:pt x="88794" y="281395"/>
                    </a:cubicBezTo>
                    <a:cubicBezTo>
                      <a:pt x="88794" y="281395"/>
                      <a:pt x="90114" y="281395"/>
                      <a:pt x="90114" y="281395"/>
                    </a:cubicBezTo>
                    <a:cubicBezTo>
                      <a:pt x="112560" y="297180"/>
                      <a:pt x="140288" y="306387"/>
                      <a:pt x="169336" y="306387"/>
                    </a:cubicBezTo>
                    <a:cubicBezTo>
                      <a:pt x="245919" y="306387"/>
                      <a:pt x="307976" y="244565"/>
                      <a:pt x="307976" y="168275"/>
                    </a:cubicBezTo>
                    <a:lnTo>
                      <a:pt x="306128" y="156215"/>
                    </a:lnTo>
                    <a:lnTo>
                      <a:pt x="306388" y="154573"/>
                    </a:lnTo>
                    <a:lnTo>
                      <a:pt x="306388" y="151899"/>
                    </a:lnTo>
                    <a:lnTo>
                      <a:pt x="305656" y="153133"/>
                    </a:lnTo>
                    <a:lnTo>
                      <a:pt x="301374" y="125197"/>
                    </a:lnTo>
                    <a:cubicBezTo>
                      <a:pt x="297083" y="111715"/>
                      <a:pt x="290811" y="99219"/>
                      <a:pt x="282889" y="88038"/>
                    </a:cubicBezTo>
                    <a:cubicBezTo>
                      <a:pt x="284209" y="94615"/>
                      <a:pt x="284209" y="102507"/>
                      <a:pt x="282889" y="109084"/>
                    </a:cubicBezTo>
                    <a:cubicBezTo>
                      <a:pt x="281569" y="110399"/>
                      <a:pt x="281569" y="111714"/>
                      <a:pt x="281569" y="113030"/>
                    </a:cubicBezTo>
                    <a:cubicBezTo>
                      <a:pt x="280248" y="113030"/>
                      <a:pt x="280248" y="114345"/>
                      <a:pt x="278928" y="115660"/>
                    </a:cubicBezTo>
                    <a:cubicBezTo>
                      <a:pt x="278928" y="114345"/>
                      <a:pt x="278928" y="113030"/>
                      <a:pt x="278928" y="113030"/>
                    </a:cubicBezTo>
                    <a:cubicBezTo>
                      <a:pt x="278928" y="111714"/>
                      <a:pt x="278928" y="110399"/>
                      <a:pt x="277608" y="109084"/>
                    </a:cubicBezTo>
                    <a:cubicBezTo>
                      <a:pt x="277608" y="107768"/>
                      <a:pt x="276287" y="106453"/>
                      <a:pt x="274967" y="106453"/>
                    </a:cubicBezTo>
                    <a:cubicBezTo>
                      <a:pt x="267045" y="107768"/>
                      <a:pt x="260443" y="105138"/>
                      <a:pt x="253841" y="101192"/>
                    </a:cubicBezTo>
                    <a:cubicBezTo>
                      <a:pt x="252520" y="101192"/>
                      <a:pt x="251200" y="101192"/>
                      <a:pt x="249880" y="99876"/>
                    </a:cubicBezTo>
                    <a:cubicBezTo>
                      <a:pt x="245919" y="98561"/>
                      <a:pt x="243278" y="97245"/>
                      <a:pt x="240637" y="97245"/>
                    </a:cubicBezTo>
                    <a:cubicBezTo>
                      <a:pt x="243278" y="99876"/>
                      <a:pt x="244598" y="102507"/>
                      <a:pt x="245919" y="106453"/>
                    </a:cubicBezTo>
                    <a:cubicBezTo>
                      <a:pt x="245919" y="105138"/>
                      <a:pt x="247239" y="105138"/>
                      <a:pt x="247239" y="103822"/>
                    </a:cubicBezTo>
                    <a:cubicBezTo>
                      <a:pt x="247239" y="105138"/>
                      <a:pt x="248559" y="105138"/>
                      <a:pt x="248559" y="106453"/>
                    </a:cubicBezTo>
                    <a:cubicBezTo>
                      <a:pt x="249880" y="110399"/>
                      <a:pt x="256482" y="110399"/>
                      <a:pt x="256482" y="105138"/>
                    </a:cubicBezTo>
                    <a:cubicBezTo>
                      <a:pt x="263083" y="110399"/>
                      <a:pt x="269685" y="115660"/>
                      <a:pt x="268365" y="124868"/>
                    </a:cubicBezTo>
                    <a:cubicBezTo>
                      <a:pt x="267045" y="128814"/>
                      <a:pt x="263083" y="131445"/>
                      <a:pt x="259122" y="132760"/>
                    </a:cubicBezTo>
                    <a:cubicBezTo>
                      <a:pt x="251200" y="135391"/>
                      <a:pt x="237996" y="140652"/>
                      <a:pt x="236676" y="128814"/>
                    </a:cubicBezTo>
                    <a:cubicBezTo>
                      <a:pt x="236676" y="128814"/>
                      <a:pt x="235356" y="127499"/>
                      <a:pt x="235356" y="126183"/>
                    </a:cubicBezTo>
                    <a:cubicBezTo>
                      <a:pt x="234035" y="124868"/>
                      <a:pt x="234035" y="124868"/>
                      <a:pt x="234035" y="123553"/>
                    </a:cubicBezTo>
                    <a:cubicBezTo>
                      <a:pt x="230074" y="119607"/>
                      <a:pt x="226113" y="115660"/>
                      <a:pt x="223472" y="110399"/>
                    </a:cubicBezTo>
                    <a:cubicBezTo>
                      <a:pt x="222152" y="109084"/>
                      <a:pt x="220831" y="109084"/>
                      <a:pt x="220831" y="107768"/>
                    </a:cubicBezTo>
                    <a:cubicBezTo>
                      <a:pt x="219511" y="106453"/>
                      <a:pt x="219511" y="106453"/>
                      <a:pt x="218191" y="105138"/>
                    </a:cubicBezTo>
                    <a:cubicBezTo>
                      <a:pt x="218191" y="103822"/>
                      <a:pt x="216870" y="103822"/>
                      <a:pt x="215550" y="102507"/>
                    </a:cubicBezTo>
                    <a:cubicBezTo>
                      <a:pt x="212909" y="103822"/>
                      <a:pt x="214230" y="97245"/>
                      <a:pt x="210268" y="98561"/>
                    </a:cubicBezTo>
                    <a:cubicBezTo>
                      <a:pt x="208948" y="99876"/>
                      <a:pt x="208948" y="99876"/>
                      <a:pt x="210268" y="99876"/>
                    </a:cubicBezTo>
                    <a:cubicBezTo>
                      <a:pt x="211589" y="102507"/>
                      <a:pt x="211589" y="102507"/>
                      <a:pt x="212909" y="103822"/>
                    </a:cubicBezTo>
                    <a:cubicBezTo>
                      <a:pt x="214230" y="105138"/>
                      <a:pt x="214230" y="105138"/>
                      <a:pt x="215550" y="106453"/>
                    </a:cubicBezTo>
                    <a:cubicBezTo>
                      <a:pt x="215550" y="107768"/>
                      <a:pt x="216870" y="107768"/>
                      <a:pt x="216870" y="109084"/>
                    </a:cubicBezTo>
                    <a:cubicBezTo>
                      <a:pt x="219511" y="113030"/>
                      <a:pt x="223472" y="116976"/>
                      <a:pt x="224793" y="122237"/>
                    </a:cubicBezTo>
                    <a:cubicBezTo>
                      <a:pt x="227433" y="124868"/>
                      <a:pt x="230074" y="128814"/>
                      <a:pt x="231394" y="131445"/>
                    </a:cubicBezTo>
                    <a:cubicBezTo>
                      <a:pt x="232715" y="132760"/>
                      <a:pt x="234035" y="134075"/>
                      <a:pt x="234035" y="134075"/>
                    </a:cubicBezTo>
                    <a:cubicBezTo>
                      <a:pt x="235356" y="135391"/>
                      <a:pt x="236676" y="138022"/>
                      <a:pt x="236676" y="138022"/>
                    </a:cubicBezTo>
                    <a:cubicBezTo>
                      <a:pt x="237996" y="139337"/>
                      <a:pt x="237996" y="139337"/>
                      <a:pt x="240637" y="140652"/>
                    </a:cubicBezTo>
                    <a:cubicBezTo>
                      <a:pt x="241957" y="141968"/>
                      <a:pt x="244598" y="143283"/>
                      <a:pt x="244598" y="143283"/>
                    </a:cubicBezTo>
                    <a:cubicBezTo>
                      <a:pt x="244598" y="143283"/>
                      <a:pt x="245919" y="143283"/>
                      <a:pt x="245919" y="143283"/>
                    </a:cubicBezTo>
                    <a:cubicBezTo>
                      <a:pt x="247239" y="143283"/>
                      <a:pt x="247239" y="143283"/>
                      <a:pt x="248559" y="143283"/>
                    </a:cubicBezTo>
                    <a:cubicBezTo>
                      <a:pt x="252520" y="143283"/>
                      <a:pt x="256482" y="143283"/>
                      <a:pt x="260443" y="140652"/>
                    </a:cubicBezTo>
                    <a:cubicBezTo>
                      <a:pt x="260443" y="143283"/>
                      <a:pt x="260443" y="145914"/>
                      <a:pt x="259122" y="147229"/>
                    </a:cubicBezTo>
                    <a:cubicBezTo>
                      <a:pt x="259122" y="148544"/>
                      <a:pt x="259122" y="149860"/>
                      <a:pt x="257802" y="151175"/>
                    </a:cubicBezTo>
                    <a:cubicBezTo>
                      <a:pt x="257802" y="153806"/>
                      <a:pt x="256482" y="156437"/>
                      <a:pt x="255161" y="159067"/>
                    </a:cubicBezTo>
                    <a:cubicBezTo>
                      <a:pt x="255161" y="160383"/>
                      <a:pt x="253841" y="160383"/>
                      <a:pt x="253841" y="161698"/>
                    </a:cubicBezTo>
                    <a:cubicBezTo>
                      <a:pt x="240637" y="168275"/>
                      <a:pt x="228754" y="176167"/>
                      <a:pt x="232715" y="190636"/>
                    </a:cubicBezTo>
                    <a:cubicBezTo>
                      <a:pt x="232715" y="190636"/>
                      <a:pt x="234035" y="191951"/>
                      <a:pt x="234035" y="191951"/>
                    </a:cubicBezTo>
                    <a:cubicBezTo>
                      <a:pt x="234035" y="199843"/>
                      <a:pt x="232715" y="206420"/>
                      <a:pt x="228754" y="212997"/>
                    </a:cubicBezTo>
                    <a:cubicBezTo>
                      <a:pt x="228754" y="214312"/>
                      <a:pt x="227433" y="215628"/>
                      <a:pt x="227433" y="215628"/>
                    </a:cubicBezTo>
                    <a:cubicBezTo>
                      <a:pt x="222152" y="222204"/>
                      <a:pt x="219511" y="228781"/>
                      <a:pt x="218191" y="235358"/>
                    </a:cubicBezTo>
                    <a:cubicBezTo>
                      <a:pt x="218191" y="236673"/>
                      <a:pt x="214230" y="236673"/>
                      <a:pt x="212909" y="239304"/>
                    </a:cubicBezTo>
                    <a:cubicBezTo>
                      <a:pt x="212909" y="239304"/>
                      <a:pt x="212909" y="240619"/>
                      <a:pt x="211589" y="241935"/>
                    </a:cubicBezTo>
                    <a:cubicBezTo>
                      <a:pt x="211589" y="243250"/>
                      <a:pt x="210268" y="245881"/>
                      <a:pt x="210268" y="245881"/>
                    </a:cubicBezTo>
                    <a:cubicBezTo>
                      <a:pt x="208948" y="247196"/>
                      <a:pt x="207628" y="248512"/>
                      <a:pt x="207628" y="248512"/>
                    </a:cubicBezTo>
                    <a:cubicBezTo>
                      <a:pt x="206307" y="249827"/>
                      <a:pt x="204987" y="251142"/>
                      <a:pt x="203667" y="253773"/>
                    </a:cubicBezTo>
                    <a:cubicBezTo>
                      <a:pt x="199705" y="255088"/>
                      <a:pt x="195744" y="256404"/>
                      <a:pt x="191783" y="259034"/>
                    </a:cubicBezTo>
                    <a:cubicBezTo>
                      <a:pt x="189142" y="259034"/>
                      <a:pt x="185181" y="259034"/>
                      <a:pt x="185181" y="259034"/>
                    </a:cubicBezTo>
                    <a:cubicBezTo>
                      <a:pt x="185181" y="260350"/>
                      <a:pt x="185181" y="260350"/>
                      <a:pt x="183861" y="260350"/>
                    </a:cubicBezTo>
                    <a:cubicBezTo>
                      <a:pt x="183861" y="260350"/>
                      <a:pt x="183861" y="260350"/>
                      <a:pt x="183861" y="261665"/>
                    </a:cubicBezTo>
                    <a:cubicBezTo>
                      <a:pt x="182540" y="261665"/>
                      <a:pt x="182540" y="261665"/>
                      <a:pt x="181220" y="261665"/>
                    </a:cubicBezTo>
                    <a:cubicBezTo>
                      <a:pt x="179899" y="261665"/>
                      <a:pt x="178579" y="260350"/>
                      <a:pt x="178579" y="260350"/>
                    </a:cubicBezTo>
                    <a:cubicBezTo>
                      <a:pt x="178579" y="260350"/>
                      <a:pt x="177259" y="260350"/>
                      <a:pt x="177259" y="259034"/>
                    </a:cubicBezTo>
                    <a:cubicBezTo>
                      <a:pt x="177259" y="259034"/>
                      <a:pt x="175938" y="257719"/>
                      <a:pt x="175938" y="257719"/>
                    </a:cubicBezTo>
                    <a:cubicBezTo>
                      <a:pt x="175938" y="257719"/>
                      <a:pt x="175938" y="256404"/>
                      <a:pt x="175938" y="256404"/>
                    </a:cubicBezTo>
                    <a:cubicBezTo>
                      <a:pt x="175938" y="256404"/>
                      <a:pt x="175938" y="256404"/>
                      <a:pt x="175938" y="255088"/>
                    </a:cubicBezTo>
                    <a:cubicBezTo>
                      <a:pt x="175938" y="255088"/>
                      <a:pt x="175938" y="255088"/>
                      <a:pt x="175938" y="253773"/>
                    </a:cubicBezTo>
                    <a:cubicBezTo>
                      <a:pt x="175938" y="252458"/>
                      <a:pt x="175938" y="251142"/>
                      <a:pt x="174618" y="251142"/>
                    </a:cubicBezTo>
                    <a:cubicBezTo>
                      <a:pt x="174618" y="249827"/>
                      <a:pt x="173298" y="248512"/>
                      <a:pt x="173298" y="248512"/>
                    </a:cubicBezTo>
                    <a:cubicBezTo>
                      <a:pt x="171977" y="247196"/>
                      <a:pt x="171977" y="245881"/>
                      <a:pt x="171977" y="245881"/>
                    </a:cubicBezTo>
                    <a:cubicBezTo>
                      <a:pt x="171977" y="245881"/>
                      <a:pt x="171977" y="245881"/>
                      <a:pt x="170657" y="245881"/>
                    </a:cubicBezTo>
                    <a:cubicBezTo>
                      <a:pt x="170657" y="245881"/>
                      <a:pt x="170657" y="244565"/>
                      <a:pt x="170657" y="244565"/>
                    </a:cubicBezTo>
                    <a:cubicBezTo>
                      <a:pt x="170657" y="244565"/>
                      <a:pt x="169336" y="243250"/>
                      <a:pt x="169336" y="243250"/>
                    </a:cubicBezTo>
                    <a:cubicBezTo>
                      <a:pt x="169336" y="243250"/>
                      <a:pt x="169336" y="243250"/>
                      <a:pt x="169336" y="241935"/>
                    </a:cubicBezTo>
                    <a:cubicBezTo>
                      <a:pt x="168016" y="234043"/>
                      <a:pt x="162735" y="226150"/>
                      <a:pt x="160094" y="219574"/>
                    </a:cubicBezTo>
                    <a:cubicBezTo>
                      <a:pt x="158773" y="214312"/>
                      <a:pt x="161414" y="209051"/>
                      <a:pt x="164055" y="205105"/>
                    </a:cubicBezTo>
                    <a:cubicBezTo>
                      <a:pt x="165375" y="203789"/>
                      <a:pt x="165375" y="203789"/>
                      <a:pt x="165375" y="202474"/>
                    </a:cubicBezTo>
                    <a:cubicBezTo>
                      <a:pt x="165375" y="201159"/>
                      <a:pt x="165375" y="199843"/>
                      <a:pt x="165375" y="198528"/>
                    </a:cubicBezTo>
                    <a:cubicBezTo>
                      <a:pt x="164055" y="198528"/>
                      <a:pt x="164055" y="195897"/>
                      <a:pt x="164055" y="194582"/>
                    </a:cubicBezTo>
                    <a:cubicBezTo>
                      <a:pt x="162735" y="191951"/>
                      <a:pt x="161414" y="188005"/>
                      <a:pt x="160094" y="185374"/>
                    </a:cubicBezTo>
                    <a:cubicBezTo>
                      <a:pt x="160094" y="185374"/>
                      <a:pt x="158773" y="184059"/>
                      <a:pt x="157453" y="182744"/>
                    </a:cubicBezTo>
                    <a:cubicBezTo>
                      <a:pt x="157453" y="181428"/>
                      <a:pt x="156133" y="181428"/>
                      <a:pt x="156133" y="180113"/>
                    </a:cubicBezTo>
                    <a:cubicBezTo>
                      <a:pt x="150851" y="176167"/>
                      <a:pt x="154812" y="169590"/>
                      <a:pt x="152172" y="164329"/>
                    </a:cubicBezTo>
                    <a:cubicBezTo>
                      <a:pt x="150851" y="161698"/>
                      <a:pt x="149531" y="160383"/>
                      <a:pt x="148210" y="160383"/>
                    </a:cubicBezTo>
                    <a:cubicBezTo>
                      <a:pt x="145570" y="160383"/>
                      <a:pt x="144249" y="160383"/>
                      <a:pt x="144249" y="160383"/>
                    </a:cubicBezTo>
                    <a:cubicBezTo>
                      <a:pt x="142929" y="160383"/>
                      <a:pt x="142929" y="159067"/>
                      <a:pt x="142929" y="159067"/>
                    </a:cubicBezTo>
                    <a:cubicBezTo>
                      <a:pt x="142929" y="159067"/>
                      <a:pt x="142929" y="157752"/>
                      <a:pt x="141609" y="157752"/>
                    </a:cubicBezTo>
                    <a:cubicBezTo>
                      <a:pt x="141609" y="157752"/>
                      <a:pt x="141609" y="156437"/>
                      <a:pt x="141609" y="156437"/>
                    </a:cubicBezTo>
                    <a:cubicBezTo>
                      <a:pt x="141609" y="156437"/>
                      <a:pt x="138968" y="156437"/>
                      <a:pt x="136327" y="155121"/>
                    </a:cubicBezTo>
                    <a:cubicBezTo>
                      <a:pt x="136327" y="156437"/>
                      <a:pt x="135007" y="156437"/>
                      <a:pt x="133686" y="156437"/>
                    </a:cubicBezTo>
                    <a:cubicBezTo>
                      <a:pt x="132366" y="156437"/>
                      <a:pt x="132366" y="156437"/>
                      <a:pt x="131046" y="156437"/>
                    </a:cubicBezTo>
                    <a:cubicBezTo>
                      <a:pt x="117842" y="163013"/>
                      <a:pt x="98036" y="164329"/>
                      <a:pt x="92755" y="145914"/>
                    </a:cubicBezTo>
                    <a:cubicBezTo>
                      <a:pt x="92755" y="145914"/>
                      <a:pt x="91434" y="144598"/>
                      <a:pt x="91434" y="143283"/>
                    </a:cubicBezTo>
                    <a:cubicBezTo>
                      <a:pt x="90114" y="141968"/>
                      <a:pt x="90114" y="140652"/>
                      <a:pt x="88794" y="140652"/>
                    </a:cubicBezTo>
                    <a:cubicBezTo>
                      <a:pt x="88794" y="140652"/>
                      <a:pt x="88794" y="140652"/>
                      <a:pt x="88794" y="139337"/>
                    </a:cubicBezTo>
                    <a:cubicBezTo>
                      <a:pt x="87473" y="139337"/>
                      <a:pt x="87473" y="139337"/>
                      <a:pt x="87473" y="139337"/>
                    </a:cubicBezTo>
                    <a:cubicBezTo>
                      <a:pt x="87473" y="138022"/>
                      <a:pt x="87473" y="138022"/>
                      <a:pt x="88794" y="136706"/>
                    </a:cubicBezTo>
                    <a:cubicBezTo>
                      <a:pt x="88794" y="136706"/>
                      <a:pt x="88794" y="135391"/>
                      <a:pt x="88794" y="134075"/>
                    </a:cubicBezTo>
                    <a:cubicBezTo>
                      <a:pt x="88794" y="134075"/>
                      <a:pt x="88794" y="132760"/>
                      <a:pt x="88794" y="132760"/>
                    </a:cubicBezTo>
                    <a:cubicBezTo>
                      <a:pt x="88794" y="132760"/>
                      <a:pt x="88794" y="131445"/>
                      <a:pt x="88794" y="131445"/>
                    </a:cubicBezTo>
                    <a:cubicBezTo>
                      <a:pt x="91434" y="120922"/>
                      <a:pt x="94075" y="110399"/>
                      <a:pt x="101997" y="103822"/>
                    </a:cubicBezTo>
                    <a:cubicBezTo>
                      <a:pt x="103318" y="102507"/>
                      <a:pt x="104638" y="102507"/>
                      <a:pt x="105958" y="101192"/>
                    </a:cubicBezTo>
                    <a:cubicBezTo>
                      <a:pt x="108599" y="99876"/>
                      <a:pt x="111240" y="98561"/>
                      <a:pt x="113881" y="95930"/>
                    </a:cubicBezTo>
                    <a:cubicBezTo>
                      <a:pt x="115201" y="94615"/>
                      <a:pt x="115201" y="94615"/>
                      <a:pt x="115201" y="93299"/>
                    </a:cubicBezTo>
                    <a:cubicBezTo>
                      <a:pt x="117842" y="89353"/>
                      <a:pt x="120483" y="84092"/>
                      <a:pt x="125764" y="84092"/>
                    </a:cubicBezTo>
                    <a:cubicBezTo>
                      <a:pt x="132366" y="84092"/>
                      <a:pt x="137647" y="84092"/>
                      <a:pt x="144249" y="81461"/>
                    </a:cubicBezTo>
                    <a:cubicBezTo>
                      <a:pt x="145570" y="81461"/>
                      <a:pt x="146890" y="81461"/>
                      <a:pt x="148210" y="81461"/>
                    </a:cubicBezTo>
                    <a:cubicBezTo>
                      <a:pt x="152172" y="80146"/>
                      <a:pt x="157453" y="81461"/>
                      <a:pt x="161414" y="82777"/>
                    </a:cubicBezTo>
                    <a:cubicBezTo>
                      <a:pt x="158773" y="88038"/>
                      <a:pt x="164055" y="91984"/>
                      <a:pt x="168016" y="91984"/>
                    </a:cubicBezTo>
                    <a:cubicBezTo>
                      <a:pt x="169336" y="91984"/>
                      <a:pt x="170657" y="91984"/>
                      <a:pt x="170657" y="91984"/>
                    </a:cubicBezTo>
                    <a:cubicBezTo>
                      <a:pt x="171977" y="93299"/>
                      <a:pt x="173298" y="93299"/>
                      <a:pt x="174618" y="93299"/>
                    </a:cubicBezTo>
                    <a:cubicBezTo>
                      <a:pt x="174618" y="93299"/>
                      <a:pt x="175938" y="94615"/>
                      <a:pt x="175938" y="94615"/>
                    </a:cubicBezTo>
                    <a:cubicBezTo>
                      <a:pt x="177259" y="95930"/>
                      <a:pt x="178579" y="95930"/>
                      <a:pt x="179899" y="95930"/>
                    </a:cubicBezTo>
                    <a:cubicBezTo>
                      <a:pt x="179899" y="94615"/>
                      <a:pt x="179899" y="94615"/>
                      <a:pt x="179899" y="94615"/>
                    </a:cubicBezTo>
                    <a:cubicBezTo>
                      <a:pt x="179899" y="93299"/>
                      <a:pt x="179899" y="93299"/>
                      <a:pt x="179899" y="91984"/>
                    </a:cubicBezTo>
                    <a:cubicBezTo>
                      <a:pt x="181220" y="91984"/>
                      <a:pt x="181220" y="90669"/>
                      <a:pt x="181220" y="90669"/>
                    </a:cubicBezTo>
                    <a:cubicBezTo>
                      <a:pt x="182540" y="90669"/>
                      <a:pt x="183861" y="90669"/>
                      <a:pt x="183861" y="90669"/>
                    </a:cubicBezTo>
                    <a:cubicBezTo>
                      <a:pt x="185181" y="90669"/>
                      <a:pt x="186501" y="90669"/>
                      <a:pt x="186501" y="90669"/>
                    </a:cubicBezTo>
                    <a:cubicBezTo>
                      <a:pt x="190463" y="91984"/>
                      <a:pt x="194424" y="93299"/>
                      <a:pt x="198385" y="94615"/>
                    </a:cubicBezTo>
                    <a:cubicBezTo>
                      <a:pt x="206307" y="95930"/>
                      <a:pt x="218191" y="89353"/>
                      <a:pt x="211589" y="84092"/>
                    </a:cubicBezTo>
                    <a:cubicBezTo>
                      <a:pt x="206307" y="80146"/>
                      <a:pt x="193104" y="85407"/>
                      <a:pt x="189142" y="74884"/>
                    </a:cubicBezTo>
                    <a:cubicBezTo>
                      <a:pt x="189142" y="74884"/>
                      <a:pt x="187822" y="73569"/>
                      <a:pt x="187822" y="76200"/>
                    </a:cubicBezTo>
                    <a:cubicBezTo>
                      <a:pt x="186501" y="77515"/>
                      <a:pt x="187822" y="77515"/>
                      <a:pt x="187822" y="78830"/>
                    </a:cubicBezTo>
                    <a:cubicBezTo>
                      <a:pt x="189142" y="80146"/>
                      <a:pt x="189142" y="80146"/>
                      <a:pt x="186501" y="82777"/>
                    </a:cubicBezTo>
                    <a:cubicBezTo>
                      <a:pt x="185181" y="82777"/>
                      <a:pt x="183861" y="82777"/>
                      <a:pt x="183861" y="81461"/>
                    </a:cubicBezTo>
                    <a:cubicBezTo>
                      <a:pt x="178579" y="73569"/>
                      <a:pt x="171977" y="70938"/>
                      <a:pt x="165375" y="65677"/>
                    </a:cubicBezTo>
                    <a:cubicBezTo>
                      <a:pt x="165375" y="72254"/>
                      <a:pt x="175938" y="76200"/>
                      <a:pt x="178579" y="81461"/>
                    </a:cubicBezTo>
                    <a:cubicBezTo>
                      <a:pt x="175938" y="78830"/>
                      <a:pt x="173298" y="81461"/>
                      <a:pt x="173298" y="82777"/>
                    </a:cubicBezTo>
                    <a:cubicBezTo>
                      <a:pt x="170657" y="77515"/>
                      <a:pt x="164055" y="72254"/>
                      <a:pt x="158773" y="68308"/>
                    </a:cubicBezTo>
                    <a:cubicBezTo>
                      <a:pt x="157453" y="68308"/>
                      <a:pt x="157453" y="68308"/>
                      <a:pt x="156133" y="68308"/>
                    </a:cubicBezTo>
                    <a:cubicBezTo>
                      <a:pt x="154812" y="68308"/>
                      <a:pt x="153492" y="68308"/>
                      <a:pt x="152172" y="69623"/>
                    </a:cubicBezTo>
                    <a:cubicBezTo>
                      <a:pt x="150851" y="69623"/>
                      <a:pt x="149531" y="69623"/>
                      <a:pt x="148210" y="70938"/>
                    </a:cubicBezTo>
                    <a:cubicBezTo>
                      <a:pt x="146890" y="72254"/>
                      <a:pt x="146890" y="72254"/>
                      <a:pt x="145570" y="73569"/>
                    </a:cubicBezTo>
                    <a:cubicBezTo>
                      <a:pt x="144249" y="73569"/>
                      <a:pt x="144249" y="74884"/>
                      <a:pt x="142929" y="74884"/>
                    </a:cubicBezTo>
                    <a:cubicBezTo>
                      <a:pt x="140288" y="76200"/>
                      <a:pt x="138968" y="78830"/>
                      <a:pt x="137647" y="78830"/>
                    </a:cubicBezTo>
                    <a:cubicBezTo>
                      <a:pt x="131046" y="82777"/>
                      <a:pt x="124444" y="82777"/>
                      <a:pt x="119162" y="78830"/>
                    </a:cubicBezTo>
                    <a:cubicBezTo>
                      <a:pt x="117842" y="77515"/>
                      <a:pt x="119162" y="74884"/>
                      <a:pt x="119162" y="73569"/>
                    </a:cubicBezTo>
                    <a:cubicBezTo>
                      <a:pt x="120483" y="63046"/>
                      <a:pt x="131046" y="65677"/>
                      <a:pt x="138968" y="66992"/>
                    </a:cubicBezTo>
                    <a:cubicBezTo>
                      <a:pt x="141609" y="68308"/>
                      <a:pt x="141609" y="63046"/>
                      <a:pt x="138968" y="60415"/>
                    </a:cubicBezTo>
                    <a:cubicBezTo>
                      <a:pt x="140288" y="60415"/>
                      <a:pt x="141609" y="60415"/>
                      <a:pt x="142929" y="60415"/>
                    </a:cubicBezTo>
                    <a:cubicBezTo>
                      <a:pt x="148210" y="57785"/>
                      <a:pt x="153492" y="55154"/>
                      <a:pt x="158773" y="52523"/>
                    </a:cubicBezTo>
                    <a:cubicBezTo>
                      <a:pt x="158773" y="52523"/>
                      <a:pt x="160094" y="52523"/>
                      <a:pt x="161414" y="52523"/>
                    </a:cubicBezTo>
                    <a:cubicBezTo>
                      <a:pt x="161414" y="51208"/>
                      <a:pt x="161414" y="47262"/>
                      <a:pt x="164055" y="47262"/>
                    </a:cubicBezTo>
                    <a:cubicBezTo>
                      <a:pt x="164055" y="47262"/>
                      <a:pt x="164055" y="47262"/>
                      <a:pt x="164055" y="49893"/>
                    </a:cubicBezTo>
                    <a:cubicBezTo>
                      <a:pt x="165375" y="49893"/>
                      <a:pt x="165375" y="49893"/>
                      <a:pt x="165375" y="51208"/>
                    </a:cubicBezTo>
                    <a:cubicBezTo>
                      <a:pt x="165375" y="52523"/>
                      <a:pt x="164055" y="51208"/>
                      <a:pt x="164055" y="51208"/>
                    </a:cubicBezTo>
                    <a:cubicBezTo>
                      <a:pt x="168016" y="53839"/>
                      <a:pt x="175938" y="52523"/>
                      <a:pt x="177259" y="45947"/>
                    </a:cubicBezTo>
                    <a:cubicBezTo>
                      <a:pt x="177259" y="45947"/>
                      <a:pt x="178579" y="45947"/>
                      <a:pt x="178579" y="47262"/>
                    </a:cubicBezTo>
                    <a:cubicBezTo>
                      <a:pt x="178579" y="45947"/>
                      <a:pt x="178579" y="43316"/>
                      <a:pt x="179899" y="43316"/>
                    </a:cubicBezTo>
                    <a:cubicBezTo>
                      <a:pt x="181220" y="43316"/>
                      <a:pt x="182540" y="43316"/>
                      <a:pt x="183861" y="42000"/>
                    </a:cubicBezTo>
                    <a:cubicBezTo>
                      <a:pt x="183861" y="42000"/>
                      <a:pt x="185181" y="42000"/>
                      <a:pt x="185181" y="40685"/>
                    </a:cubicBezTo>
                    <a:cubicBezTo>
                      <a:pt x="183861" y="40685"/>
                      <a:pt x="182540" y="42000"/>
                      <a:pt x="181220" y="42000"/>
                    </a:cubicBezTo>
                    <a:cubicBezTo>
                      <a:pt x="179899" y="43316"/>
                      <a:pt x="178579" y="43316"/>
                      <a:pt x="177259" y="43316"/>
                    </a:cubicBezTo>
                    <a:cubicBezTo>
                      <a:pt x="175938" y="42000"/>
                      <a:pt x="175938" y="39370"/>
                      <a:pt x="178579" y="39370"/>
                    </a:cubicBezTo>
                    <a:cubicBezTo>
                      <a:pt x="177259" y="39370"/>
                      <a:pt x="175938" y="39370"/>
                      <a:pt x="174618" y="40685"/>
                    </a:cubicBezTo>
                    <a:cubicBezTo>
                      <a:pt x="173298" y="42000"/>
                      <a:pt x="173298" y="43316"/>
                      <a:pt x="171977" y="43316"/>
                    </a:cubicBezTo>
                    <a:cubicBezTo>
                      <a:pt x="174618" y="45947"/>
                      <a:pt x="171977" y="51208"/>
                      <a:pt x="168016" y="51208"/>
                    </a:cubicBezTo>
                    <a:cubicBezTo>
                      <a:pt x="166696" y="49893"/>
                      <a:pt x="166696" y="49893"/>
                      <a:pt x="165375" y="48577"/>
                    </a:cubicBezTo>
                    <a:cubicBezTo>
                      <a:pt x="165375" y="48577"/>
                      <a:pt x="164055" y="47262"/>
                      <a:pt x="164055" y="47262"/>
                    </a:cubicBezTo>
                    <a:cubicBezTo>
                      <a:pt x="162735" y="47262"/>
                      <a:pt x="161414" y="45947"/>
                      <a:pt x="160094" y="45947"/>
                    </a:cubicBezTo>
                    <a:cubicBezTo>
                      <a:pt x="158773" y="44631"/>
                      <a:pt x="162735" y="42000"/>
                      <a:pt x="165375" y="40685"/>
                    </a:cubicBezTo>
                    <a:cubicBezTo>
                      <a:pt x="166696" y="40685"/>
                      <a:pt x="166696" y="39370"/>
                      <a:pt x="168016" y="39370"/>
                    </a:cubicBezTo>
                    <a:cubicBezTo>
                      <a:pt x="169336" y="39370"/>
                      <a:pt x="169336" y="38054"/>
                      <a:pt x="170657" y="38054"/>
                    </a:cubicBezTo>
                    <a:cubicBezTo>
                      <a:pt x="177259" y="36739"/>
                      <a:pt x="181220" y="35424"/>
                      <a:pt x="187822" y="35424"/>
                    </a:cubicBezTo>
                    <a:cubicBezTo>
                      <a:pt x="186501" y="36739"/>
                      <a:pt x="185181" y="35424"/>
                      <a:pt x="183861" y="36739"/>
                    </a:cubicBezTo>
                    <a:lnTo>
                      <a:pt x="187822" y="36739"/>
                    </a:lnTo>
                    <a:cubicBezTo>
                      <a:pt x="187822" y="36739"/>
                      <a:pt x="187822" y="36739"/>
                      <a:pt x="190463" y="34108"/>
                    </a:cubicBezTo>
                    <a:cubicBezTo>
                      <a:pt x="190463" y="34108"/>
                      <a:pt x="190463" y="34108"/>
                      <a:pt x="187822" y="34108"/>
                    </a:cubicBezTo>
                    <a:cubicBezTo>
                      <a:pt x="189142" y="34108"/>
                      <a:pt x="190463" y="32793"/>
                      <a:pt x="190463" y="32793"/>
                    </a:cubicBezTo>
                    <a:cubicBezTo>
                      <a:pt x="189142" y="32793"/>
                      <a:pt x="189142" y="32793"/>
                      <a:pt x="187822" y="32793"/>
                    </a:cubicBezTo>
                    <a:lnTo>
                      <a:pt x="189915" y="31750"/>
                    </a:lnTo>
                    <a:lnTo>
                      <a:pt x="190463" y="31477"/>
                    </a:lnTo>
                    <a:cubicBezTo>
                      <a:pt x="183861" y="30162"/>
                      <a:pt x="177259" y="30162"/>
                      <a:pt x="169336" y="30162"/>
                    </a:cubicBezTo>
                    <a:close/>
                    <a:moveTo>
                      <a:pt x="169069" y="0"/>
                    </a:moveTo>
                    <a:cubicBezTo>
                      <a:pt x="262443" y="0"/>
                      <a:pt x="338138" y="75339"/>
                      <a:pt x="338138" y="168275"/>
                    </a:cubicBezTo>
                    <a:cubicBezTo>
                      <a:pt x="338138" y="261211"/>
                      <a:pt x="262443" y="336550"/>
                      <a:pt x="169069" y="336550"/>
                    </a:cubicBezTo>
                    <a:cubicBezTo>
                      <a:pt x="75695" y="336550"/>
                      <a:pt x="0" y="261211"/>
                      <a:pt x="0" y="168275"/>
                    </a:cubicBezTo>
                    <a:cubicBezTo>
                      <a:pt x="0" y="75339"/>
                      <a:pt x="75695" y="0"/>
                      <a:pt x="1690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3">
                  <a:solidFill>
                    <a:schemeClr val="tx1">
                      <a:lumMod val="65000"/>
                      <a:lumOff val="35000"/>
                    </a:schemeClr>
                  </a:solidFill>
                  <a:latin typeface="+mj-ea"/>
                  <a:ea typeface="+mj-ea"/>
                </a:endParaRPr>
              </a:p>
            </p:txBody>
          </p:sp>
        </p:grpSp>
        <p:sp>
          <p:nvSpPr>
            <p:cNvPr id="128" name="矩形 127"/>
            <p:cNvSpPr/>
            <p:nvPr/>
          </p:nvSpPr>
          <p:spPr>
            <a:xfrm>
              <a:off x="8048626" y="4282401"/>
              <a:ext cx="2873210" cy="89871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50" dirty="0">
                  <a:solidFill>
                    <a:schemeClr val="tx1">
                      <a:lumMod val="65000"/>
                      <a:lumOff val="35000"/>
                    </a:schemeClr>
                  </a:solidFill>
                  <a:latin typeface="+mj-ea"/>
                  <a:ea typeface="+mj-ea"/>
                </a:rPr>
                <a:t>Users can present on a projector or computer or print out a presentation.</a:t>
              </a:r>
            </a:p>
          </p:txBody>
        </p:sp>
      </p:grpSp>
    </p:spTree>
    <p:extLst>
      <p:ext uri="{BB962C8B-B14F-4D97-AF65-F5344CB8AC3E}">
        <p14:creationId xmlns:p14="http://schemas.microsoft.com/office/powerpoint/2010/main" val="4147726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randombar(horizontal)">
                                      <p:cBhvr>
                                        <p:cTn id="7" dur="500"/>
                                        <p:tgtEl>
                                          <p:spTgt spid="5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randombar(horizontal)">
                                      <p:cBhvr>
                                        <p:cTn id="10" dur="500"/>
                                        <p:tgtEl>
                                          <p:spTgt spid="7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6"/>
                                        </p:tgtEl>
                                        <p:attrNameLst>
                                          <p:attrName>style.visibility</p:attrName>
                                        </p:attrNameLst>
                                      </p:cBhvr>
                                      <p:to>
                                        <p:strVal val="visible"/>
                                      </p:to>
                                    </p:set>
                                    <p:animEffect transition="in" filter="randombar(horizontal)">
                                      <p:cBhvr>
                                        <p:cTn id="13" dur="500"/>
                                        <p:tgtEl>
                                          <p:spTgt spid="8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96"/>
                                        </p:tgtEl>
                                        <p:attrNameLst>
                                          <p:attrName>style.visibility</p:attrName>
                                        </p:attrNameLst>
                                      </p:cBhvr>
                                      <p:to>
                                        <p:strVal val="visible"/>
                                      </p:to>
                                    </p:set>
                                    <p:animEffect transition="in" filter="randombar(horizontal)">
                                      <p:cBhvr>
                                        <p:cTn id="16" dur="500"/>
                                        <p:tgtEl>
                                          <p:spTgt spid="96"/>
                                        </p:tgtEl>
                                      </p:cBhvr>
                                    </p:animEffect>
                                  </p:childTnLst>
                                </p:cTn>
                              </p:par>
                              <p:par>
                                <p:cTn id="17" presetID="14" presetClass="entr" presetSubtype="10" fill="hold" nodeType="withEffect">
                                  <p:stCondLst>
                                    <p:cond delay="0"/>
                                  </p:stCondLst>
                                  <p:childTnLst>
                                    <p:set>
                                      <p:cBhvr>
                                        <p:cTn id="18" dur="1" fill="hold">
                                          <p:stCondLst>
                                            <p:cond delay="0"/>
                                          </p:stCondLst>
                                        </p:cTn>
                                        <p:tgtEl>
                                          <p:spTgt spid="99"/>
                                        </p:tgtEl>
                                        <p:attrNameLst>
                                          <p:attrName>style.visibility</p:attrName>
                                        </p:attrNameLst>
                                      </p:cBhvr>
                                      <p:to>
                                        <p:strVal val="visible"/>
                                      </p:to>
                                    </p:set>
                                    <p:animEffect transition="in" filter="randombar(horizontal)">
                                      <p:cBhvr>
                                        <p:cTn id="19" dur="500"/>
                                        <p:tgtEl>
                                          <p:spTgt spid="99"/>
                                        </p:tgtEl>
                                      </p:cBhvr>
                                    </p:animEffect>
                                  </p:childTnLst>
                                </p:cTn>
                              </p:par>
                              <p:par>
                                <p:cTn id="20" presetID="14" presetClass="entr" presetSubtype="10" fill="hold" nodeType="withEffect">
                                  <p:stCondLst>
                                    <p:cond delay="0"/>
                                  </p:stCondLst>
                                  <p:childTnLst>
                                    <p:set>
                                      <p:cBhvr>
                                        <p:cTn id="21" dur="1" fill="hold">
                                          <p:stCondLst>
                                            <p:cond delay="0"/>
                                          </p:stCondLst>
                                        </p:cTn>
                                        <p:tgtEl>
                                          <p:spTgt spid="117"/>
                                        </p:tgtEl>
                                        <p:attrNameLst>
                                          <p:attrName>style.visibility</p:attrName>
                                        </p:attrNameLst>
                                      </p:cBhvr>
                                      <p:to>
                                        <p:strVal val="visible"/>
                                      </p:to>
                                    </p:set>
                                    <p:animEffect transition="in" filter="randombar(horizontal)">
                                      <p:cBhvr>
                                        <p:cTn id="22" dur="500"/>
                                        <p:tgtEl>
                                          <p:spTgt spid="117"/>
                                        </p:tgtEl>
                                      </p:cBhvr>
                                    </p:animEffect>
                                  </p:childTnLst>
                                </p:cTn>
                              </p:par>
                              <p:par>
                                <p:cTn id="23" presetID="14" presetClass="entr" presetSubtype="10" fill="hold" nodeType="withEffect">
                                  <p:stCondLst>
                                    <p:cond delay="0"/>
                                  </p:stCondLst>
                                  <p:childTnLst>
                                    <p:set>
                                      <p:cBhvr>
                                        <p:cTn id="24" dur="1" fill="hold">
                                          <p:stCondLst>
                                            <p:cond delay="0"/>
                                          </p:stCondLst>
                                        </p:cTn>
                                        <p:tgtEl>
                                          <p:spTgt spid="108"/>
                                        </p:tgtEl>
                                        <p:attrNameLst>
                                          <p:attrName>style.visibility</p:attrName>
                                        </p:attrNameLst>
                                      </p:cBhvr>
                                      <p:to>
                                        <p:strVal val="visible"/>
                                      </p:to>
                                    </p:set>
                                    <p:animEffect transition="in" filter="randombar(horizontal)">
                                      <p:cBhvr>
                                        <p:cTn id="25" dur="500"/>
                                        <p:tgtEl>
                                          <p:spTgt spid="108"/>
                                        </p:tgtEl>
                                      </p:cBhvr>
                                    </p:animEffect>
                                  </p:childTnLst>
                                </p:cTn>
                              </p:par>
                              <p:par>
                                <p:cTn id="26" presetID="14" presetClass="entr" presetSubtype="10" fill="hold" nodeType="withEffect">
                                  <p:stCondLst>
                                    <p:cond delay="0"/>
                                  </p:stCondLst>
                                  <p:childTnLst>
                                    <p:set>
                                      <p:cBhvr>
                                        <p:cTn id="27" dur="1" fill="hold">
                                          <p:stCondLst>
                                            <p:cond delay="0"/>
                                          </p:stCondLst>
                                        </p:cTn>
                                        <p:tgtEl>
                                          <p:spTgt spid="126"/>
                                        </p:tgtEl>
                                        <p:attrNameLst>
                                          <p:attrName>style.visibility</p:attrName>
                                        </p:attrNameLst>
                                      </p:cBhvr>
                                      <p:to>
                                        <p:strVal val="visible"/>
                                      </p:to>
                                    </p:set>
                                    <p:animEffect transition="in" filter="randombar(horizontal)">
                                      <p:cBhvr>
                                        <p:cTn id="28"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70" grpId="0"/>
      <p:bldP spid="86" grpId="0"/>
      <p:bldP spid="9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标题 20"/>
          <p:cNvSpPr txBox="1">
            <a:spLocks/>
          </p:cNvSpPr>
          <p:nvPr/>
        </p:nvSpPr>
        <p:spPr bwMode="auto">
          <a:xfrm>
            <a:off x="800646" y="372489"/>
            <a:ext cx="3052068"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50" algn="ctr" rtl="0" fontAlgn="base">
              <a:spcBef>
                <a:spcPct val="0"/>
              </a:spcBef>
              <a:spcAft>
                <a:spcPct val="0"/>
              </a:spcAft>
              <a:defRPr sz="4400">
                <a:solidFill>
                  <a:schemeClr val="tx1"/>
                </a:solidFill>
                <a:latin typeface="Calibri" pitchFamily="34" charset="0"/>
                <a:ea typeface="宋体" charset="-122"/>
              </a:defRPr>
            </a:lvl6pPr>
            <a:lvl7pPr marL="914499" algn="ctr" rtl="0" fontAlgn="base">
              <a:spcBef>
                <a:spcPct val="0"/>
              </a:spcBef>
              <a:spcAft>
                <a:spcPct val="0"/>
              </a:spcAft>
              <a:defRPr sz="4400">
                <a:solidFill>
                  <a:schemeClr val="tx1"/>
                </a:solidFill>
                <a:latin typeface="Calibri" pitchFamily="34" charset="0"/>
                <a:ea typeface="宋体" charset="-122"/>
              </a:defRPr>
            </a:lvl7pPr>
            <a:lvl8pPr marL="1371748" algn="ctr" rtl="0" fontAlgn="base">
              <a:spcBef>
                <a:spcPct val="0"/>
              </a:spcBef>
              <a:spcAft>
                <a:spcPct val="0"/>
              </a:spcAft>
              <a:defRPr sz="4400">
                <a:solidFill>
                  <a:schemeClr val="tx1"/>
                </a:solidFill>
                <a:latin typeface="Calibri" pitchFamily="34" charset="0"/>
                <a:ea typeface="宋体" charset="-122"/>
              </a:defRPr>
            </a:lvl8pPr>
            <a:lvl9pPr marL="1828998" algn="ctr" rtl="0" fontAlgn="base">
              <a:spcBef>
                <a:spcPct val="0"/>
              </a:spcBef>
              <a:spcAft>
                <a:spcPct val="0"/>
              </a:spcAft>
              <a:defRPr sz="4400">
                <a:solidFill>
                  <a:schemeClr val="tx1"/>
                </a:solidFill>
                <a:latin typeface="Calibri" pitchFamily="34" charset="0"/>
                <a:ea typeface="宋体" charset="-122"/>
              </a:defRPr>
            </a:lvl9pPr>
          </a:lstStyle>
          <a:p>
            <a:r>
              <a:rPr lang="zh-CN" altLang="en-US" sz="1800" dirty="0">
                <a:solidFill>
                  <a:srgbClr val="C80A2A"/>
                </a:solidFill>
                <a:latin typeface="+mn-lt"/>
                <a:ea typeface="+mn-ea"/>
                <a:cs typeface="+mn-ea"/>
                <a:sym typeface="+mn-lt"/>
              </a:rPr>
              <a:t>Add your title.</a:t>
            </a:r>
          </a:p>
        </p:txBody>
      </p:sp>
      <p:sp>
        <p:nvSpPr>
          <p:cNvPr id="59" name="椭圆 58"/>
          <p:cNvSpPr/>
          <p:nvPr/>
        </p:nvSpPr>
        <p:spPr>
          <a:xfrm>
            <a:off x="957430" y="1921745"/>
            <a:ext cx="1844275" cy="1844272"/>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bodyPr>
          <a:lstStyle/>
          <a:p>
            <a:pPr algn="ctr"/>
            <a:r>
              <a:rPr lang="zh-CN" altLang="en-US" dirty="0">
                <a:solidFill>
                  <a:schemeClr val="bg1">
                    <a:lumMod val="65000"/>
                  </a:schemeClr>
                </a:solidFill>
                <a:latin typeface="幼圆" panose="02010509060101010101" pitchFamily="49" charset="-122"/>
                <a:ea typeface="幼圆" panose="02010509060101010101" pitchFamily="49" charset="-122"/>
              </a:rPr>
              <a:t>Effect.</a:t>
            </a:r>
            <a:endParaRPr lang="en-US" altLang="zh-CN" dirty="0">
              <a:solidFill>
                <a:schemeClr val="bg1">
                  <a:lumMod val="65000"/>
                </a:schemeClr>
              </a:solidFill>
              <a:latin typeface="幼圆" panose="02010509060101010101" pitchFamily="49" charset="-122"/>
              <a:ea typeface="幼圆" panose="02010509060101010101" pitchFamily="49" charset="-122"/>
            </a:endParaRPr>
          </a:p>
          <a:p>
            <a:pPr algn="ctr"/>
            <a:r>
              <a:rPr lang="zh-CN" altLang="en-US" dirty="0">
                <a:solidFill>
                  <a:schemeClr val="bg1">
                    <a:lumMod val="65000"/>
                  </a:schemeClr>
                </a:solidFill>
                <a:latin typeface="幼圆" panose="02010509060101010101" pitchFamily="49" charset="-122"/>
                <a:ea typeface="幼圆" panose="02010509060101010101" pitchFamily="49" charset="-122"/>
              </a:rPr>
              <a:t>Evaluation.</a:t>
            </a:r>
          </a:p>
        </p:txBody>
      </p:sp>
      <p:grpSp>
        <p:nvGrpSpPr>
          <p:cNvPr id="60" name="组合 59"/>
          <p:cNvGrpSpPr/>
          <p:nvPr/>
        </p:nvGrpSpPr>
        <p:grpSpPr>
          <a:xfrm>
            <a:off x="1072915" y="2037230"/>
            <a:ext cx="1613305" cy="1613302"/>
            <a:chOff x="989863" y="2466975"/>
            <a:chExt cx="2151074" cy="2151070"/>
          </a:xfrm>
        </p:grpSpPr>
        <p:sp>
          <p:nvSpPr>
            <p:cNvPr id="61" name="圆: 空心 20"/>
            <p:cNvSpPr/>
            <p:nvPr/>
          </p:nvSpPr>
          <p:spPr>
            <a:xfrm>
              <a:off x="989863" y="2466975"/>
              <a:ext cx="2151074" cy="2151070"/>
            </a:xfrm>
            <a:prstGeom prst="donut">
              <a:avLst>
                <a:gd name="adj" fmla="val 17000"/>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2" name="空心弧 61"/>
            <p:cNvSpPr/>
            <p:nvPr/>
          </p:nvSpPr>
          <p:spPr>
            <a:xfrm>
              <a:off x="989863" y="2466975"/>
              <a:ext cx="2151074" cy="2151070"/>
            </a:xfrm>
            <a:prstGeom prst="blockArc">
              <a:avLst>
                <a:gd name="adj1" fmla="val 21117331"/>
                <a:gd name="adj2" fmla="val 9071983"/>
                <a:gd name="adj3" fmla="val 17000"/>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3" name="空心弧 62"/>
            <p:cNvSpPr/>
            <p:nvPr/>
          </p:nvSpPr>
          <p:spPr>
            <a:xfrm>
              <a:off x="989863" y="2466975"/>
              <a:ext cx="2151074" cy="2151070"/>
            </a:xfrm>
            <a:prstGeom prst="blockArc">
              <a:avLst>
                <a:gd name="adj1" fmla="val 17895101"/>
                <a:gd name="adj2" fmla="val 2443215"/>
                <a:gd name="adj3" fmla="val 17000"/>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cxnSp>
        <p:nvCxnSpPr>
          <p:cNvPr id="64" name="直接连接符 63"/>
          <p:cNvCxnSpPr>
            <a:endCxn id="59" idx="6"/>
          </p:cNvCxnSpPr>
          <p:nvPr/>
        </p:nvCxnSpPr>
        <p:spPr>
          <a:xfrm flipH="1">
            <a:off x="2801705" y="2843881"/>
            <a:ext cx="76297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连接符: 肘形 16"/>
          <p:cNvCxnSpPr>
            <a:endCxn id="59" idx="0"/>
          </p:cNvCxnSpPr>
          <p:nvPr/>
        </p:nvCxnSpPr>
        <p:spPr>
          <a:xfrm rot="10800000" flipV="1">
            <a:off x="1879568" y="1667799"/>
            <a:ext cx="1685114" cy="253946"/>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66" name="连接符: 肘形 17"/>
          <p:cNvCxnSpPr>
            <a:endCxn id="59" idx="4"/>
          </p:cNvCxnSpPr>
          <p:nvPr/>
        </p:nvCxnSpPr>
        <p:spPr>
          <a:xfrm rot="10800000">
            <a:off x="1879568" y="3766018"/>
            <a:ext cx="1685114" cy="311673"/>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69" name="椭圆 68"/>
          <p:cNvSpPr/>
          <p:nvPr/>
        </p:nvSpPr>
        <p:spPr>
          <a:xfrm>
            <a:off x="3555544" y="3773665"/>
            <a:ext cx="743097" cy="743095"/>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0" name="矩形 69"/>
          <p:cNvSpPr/>
          <p:nvPr/>
        </p:nvSpPr>
        <p:spPr>
          <a:xfrm>
            <a:off x="4322208" y="1212394"/>
            <a:ext cx="3014415" cy="379989"/>
          </a:xfrm>
          <a:prstGeom prst="rect">
            <a:avLst/>
          </a:prstGeom>
        </p:spPr>
        <p:txBody>
          <a:bodyPr wrap="none">
            <a:noAutofit/>
          </a:bodyPr>
          <a:lstStyle/>
          <a:p>
            <a:r>
              <a:rPr lang="zh-CN" altLang="en-US" b="1" dirty="0">
                <a:solidFill>
                  <a:schemeClr val="accent1"/>
                </a:solidFill>
                <a:latin typeface="幼圆" panose="02010509060101010101" pitchFamily="49" charset="-122"/>
                <a:ea typeface="幼圆" panose="02010509060101010101" pitchFamily="49" charset="-122"/>
              </a:rPr>
              <a:t>Cognition.</a:t>
            </a:r>
          </a:p>
        </p:txBody>
      </p:sp>
      <p:sp>
        <p:nvSpPr>
          <p:cNvPr id="71" name="椭圆 70"/>
          <p:cNvSpPr/>
          <p:nvPr/>
        </p:nvSpPr>
        <p:spPr>
          <a:xfrm>
            <a:off x="3555544" y="2472333"/>
            <a:ext cx="743097" cy="743095"/>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2" name="矩形 71"/>
          <p:cNvSpPr/>
          <p:nvPr/>
        </p:nvSpPr>
        <p:spPr>
          <a:xfrm>
            <a:off x="4322208" y="1592383"/>
            <a:ext cx="3014415" cy="346249"/>
          </a:xfrm>
          <a:prstGeom prst="rect">
            <a:avLst/>
          </a:prstGeom>
        </p:spPr>
        <p:txBody>
          <a:bodyPr wrap="square">
            <a:normAutofit fontScale="47500" lnSpcReduction="20000"/>
          </a:bodyPr>
          <a:lstStyle/>
          <a:p>
            <a:pPr>
              <a:lnSpc>
                <a:spcPct val="120000"/>
              </a:lnSpc>
            </a:pPr>
            <a:r>
              <a:rPr lang="zh-CN" altLang="en-US" sz="1000" dirty="0">
                <a:solidFill>
                  <a:schemeClr val="bg1">
                    <a:lumMod val="65000"/>
                  </a:schemeClr>
                </a:solidFill>
                <a:latin typeface="幼圆" panose="02010509060101010101" pitchFamily="49" charset="-122"/>
                <a:ea typeface="幼圆" panose="02010509060101010101" pitchFamily="49" charset="-122"/>
              </a:rPr>
              <a:t>This section is displayed as a typography location (subject fonts are recommended)</a:t>
            </a:r>
            <a:br>
              <a:rPr lang="zh-CN" altLang="en-US" sz="1000" dirty="0">
                <a:solidFill>
                  <a:schemeClr val="bg1">
                    <a:lumMod val="65000"/>
                  </a:schemeClr>
                </a:solidFill>
                <a:latin typeface="幼圆" panose="02010509060101010101" pitchFamily="49" charset="-122"/>
                <a:ea typeface="幼圆" panose="02010509060101010101" pitchFamily="49" charset="-122"/>
              </a:rPr>
            </a:br>
            <a:r>
              <a:rPr lang="zh-CN" altLang="en-US" sz="1000" dirty="0">
                <a:solidFill>
                  <a:schemeClr val="bg1">
                    <a:lumMod val="65000"/>
                  </a:schemeClr>
                </a:solidFill>
                <a:latin typeface="幼圆" panose="02010509060101010101" pitchFamily="49" charset="-122"/>
                <a:ea typeface="幼圆" panose="02010509060101010101" pitchFamily="49" charset="-122"/>
              </a:rPr>
              <a:t>If you want to change, adjust it under the (format shape) menu (text options).</a:t>
            </a:r>
          </a:p>
        </p:txBody>
      </p:sp>
      <p:sp>
        <p:nvSpPr>
          <p:cNvPr id="73" name="椭圆 72"/>
          <p:cNvSpPr/>
          <p:nvPr/>
        </p:nvSpPr>
        <p:spPr>
          <a:xfrm>
            <a:off x="3555544" y="1241237"/>
            <a:ext cx="743097" cy="743095"/>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4" name="任意多边形: 形状 8"/>
          <p:cNvSpPr>
            <a:spLocks/>
          </p:cNvSpPr>
          <p:nvPr/>
        </p:nvSpPr>
        <p:spPr bwMode="auto">
          <a:xfrm>
            <a:off x="3726799" y="2643690"/>
            <a:ext cx="400587" cy="400382"/>
          </a:xfrm>
          <a:custGeom>
            <a:avLst/>
            <a:gdLst>
              <a:gd name="connsiteX0" fmla="*/ 92075 w 329801"/>
              <a:gd name="connsiteY0" fmla="*/ 220095 h 329633"/>
              <a:gd name="connsiteX1" fmla="*/ 92075 w 329801"/>
              <a:gd name="connsiteY1" fmla="*/ 228033 h 329633"/>
              <a:gd name="connsiteX2" fmla="*/ 100013 w 329801"/>
              <a:gd name="connsiteY2" fmla="*/ 228033 h 329633"/>
              <a:gd name="connsiteX3" fmla="*/ 92075 w 329801"/>
              <a:gd name="connsiteY3" fmla="*/ 202632 h 329633"/>
              <a:gd name="connsiteX4" fmla="*/ 92075 w 329801"/>
              <a:gd name="connsiteY4" fmla="*/ 210570 h 329633"/>
              <a:gd name="connsiteX5" fmla="*/ 107950 w 329801"/>
              <a:gd name="connsiteY5" fmla="*/ 228032 h 329633"/>
              <a:gd name="connsiteX6" fmla="*/ 117475 w 329801"/>
              <a:gd name="connsiteY6" fmla="*/ 228032 h 329633"/>
              <a:gd name="connsiteX7" fmla="*/ 92075 w 329801"/>
              <a:gd name="connsiteY7" fmla="*/ 185170 h 329633"/>
              <a:gd name="connsiteX8" fmla="*/ 92075 w 329801"/>
              <a:gd name="connsiteY8" fmla="*/ 194695 h 329633"/>
              <a:gd name="connsiteX9" fmla="*/ 117475 w 329801"/>
              <a:gd name="connsiteY9" fmla="*/ 220095 h 329633"/>
              <a:gd name="connsiteX10" fmla="*/ 117475 w 329801"/>
              <a:gd name="connsiteY10" fmla="*/ 210570 h 329633"/>
              <a:gd name="connsiteX11" fmla="*/ 32288 w 329801"/>
              <a:gd name="connsiteY11" fmla="*/ 177232 h 329633"/>
              <a:gd name="connsiteX12" fmla="*/ 152400 w 329801"/>
              <a:gd name="connsiteY12" fmla="*/ 298635 h 329633"/>
              <a:gd name="connsiteX13" fmla="*/ 149817 w 329801"/>
              <a:gd name="connsiteY13" fmla="*/ 329632 h 329633"/>
              <a:gd name="connsiteX14" fmla="*/ 0 w 329801"/>
              <a:gd name="connsiteY14" fmla="*/ 179815 h 329633"/>
              <a:gd name="connsiteX15" fmla="*/ 32288 w 329801"/>
              <a:gd name="connsiteY15" fmla="*/ 177232 h 329633"/>
              <a:gd name="connsiteX16" fmla="*/ 92075 w 329801"/>
              <a:gd name="connsiteY16" fmla="*/ 167707 h 329633"/>
              <a:gd name="connsiteX17" fmla="*/ 92075 w 329801"/>
              <a:gd name="connsiteY17" fmla="*/ 177232 h 329633"/>
              <a:gd name="connsiteX18" fmla="*/ 117475 w 329801"/>
              <a:gd name="connsiteY18" fmla="*/ 202632 h 329633"/>
              <a:gd name="connsiteX19" fmla="*/ 117475 w 329801"/>
              <a:gd name="connsiteY19" fmla="*/ 194695 h 329633"/>
              <a:gd name="connsiteX20" fmla="*/ 109538 w 329801"/>
              <a:gd name="connsiteY20" fmla="*/ 161357 h 329633"/>
              <a:gd name="connsiteX21" fmla="*/ 117476 w 329801"/>
              <a:gd name="connsiteY21" fmla="*/ 169295 h 329633"/>
              <a:gd name="connsiteX22" fmla="*/ 117476 w 329801"/>
              <a:gd name="connsiteY22" fmla="*/ 161357 h 329633"/>
              <a:gd name="connsiteX23" fmla="*/ 92075 w 329801"/>
              <a:gd name="connsiteY23" fmla="*/ 161357 h 329633"/>
              <a:gd name="connsiteX24" fmla="*/ 117475 w 329801"/>
              <a:gd name="connsiteY24" fmla="*/ 186757 h 329633"/>
              <a:gd name="connsiteX25" fmla="*/ 117475 w 329801"/>
              <a:gd name="connsiteY25" fmla="*/ 177232 h 329633"/>
              <a:gd name="connsiteX26" fmla="*/ 100012 w 329801"/>
              <a:gd name="connsiteY26" fmla="*/ 161357 h 329633"/>
              <a:gd name="connsiteX27" fmla="*/ 86111 w 329801"/>
              <a:gd name="connsiteY27" fmla="*/ 150245 h 329633"/>
              <a:gd name="connsiteX28" fmla="*/ 123439 w 329801"/>
              <a:gd name="connsiteY28" fmla="*/ 150245 h 329633"/>
              <a:gd name="connsiteX29" fmla="*/ 128588 w 329801"/>
              <a:gd name="connsiteY29" fmla="*/ 155381 h 329633"/>
              <a:gd name="connsiteX30" fmla="*/ 128588 w 329801"/>
              <a:gd name="connsiteY30" fmla="*/ 232422 h 329633"/>
              <a:gd name="connsiteX31" fmla="*/ 123439 w 329801"/>
              <a:gd name="connsiteY31" fmla="*/ 237558 h 329633"/>
              <a:gd name="connsiteX32" fmla="*/ 86111 w 329801"/>
              <a:gd name="connsiteY32" fmla="*/ 237558 h 329633"/>
              <a:gd name="connsiteX33" fmla="*/ 80963 w 329801"/>
              <a:gd name="connsiteY33" fmla="*/ 232422 h 329633"/>
              <a:gd name="connsiteX34" fmla="*/ 80963 w 329801"/>
              <a:gd name="connsiteY34" fmla="*/ 155381 h 329633"/>
              <a:gd name="connsiteX35" fmla="*/ 86111 w 329801"/>
              <a:gd name="connsiteY35" fmla="*/ 150245 h 329633"/>
              <a:gd name="connsiteX36" fmla="*/ 327661 w 329801"/>
              <a:gd name="connsiteY36" fmla="*/ 137545 h 329633"/>
              <a:gd name="connsiteX37" fmla="*/ 178802 w 329801"/>
              <a:gd name="connsiteY37" fmla="*/ 329633 h 329633"/>
              <a:gd name="connsiteX38" fmla="*/ 176213 w 329801"/>
              <a:gd name="connsiteY38" fmla="*/ 297404 h 329633"/>
              <a:gd name="connsiteX39" fmla="*/ 269412 w 329801"/>
              <a:gd name="connsiteY39" fmla="*/ 247125 h 329633"/>
              <a:gd name="connsiteX40" fmla="*/ 295300 w 329801"/>
              <a:gd name="connsiteY40" fmla="*/ 143991 h 329633"/>
              <a:gd name="connsiteX41" fmla="*/ 327661 w 329801"/>
              <a:gd name="connsiteY41" fmla="*/ 137545 h 329633"/>
              <a:gd name="connsiteX42" fmla="*/ 211138 w 329801"/>
              <a:gd name="connsiteY42" fmla="*/ 132782 h 329633"/>
              <a:gd name="connsiteX43" fmla="*/ 211138 w 329801"/>
              <a:gd name="connsiteY43" fmla="*/ 228032 h 329633"/>
              <a:gd name="connsiteX44" fmla="*/ 236538 w 329801"/>
              <a:gd name="connsiteY44" fmla="*/ 228032 h 329633"/>
              <a:gd name="connsiteX45" fmla="*/ 236538 w 329801"/>
              <a:gd name="connsiteY45" fmla="*/ 132782 h 329633"/>
              <a:gd name="connsiteX46" fmla="*/ 203587 w 329801"/>
              <a:gd name="connsiteY46" fmla="*/ 121670 h 329633"/>
              <a:gd name="connsiteX47" fmla="*/ 240915 w 329801"/>
              <a:gd name="connsiteY47" fmla="*/ 121670 h 329633"/>
              <a:gd name="connsiteX48" fmla="*/ 246063 w 329801"/>
              <a:gd name="connsiteY48" fmla="*/ 126821 h 329633"/>
              <a:gd name="connsiteX49" fmla="*/ 246063 w 329801"/>
              <a:gd name="connsiteY49" fmla="*/ 232407 h 329633"/>
              <a:gd name="connsiteX50" fmla="*/ 240915 w 329801"/>
              <a:gd name="connsiteY50" fmla="*/ 237558 h 329633"/>
              <a:gd name="connsiteX51" fmla="*/ 203587 w 329801"/>
              <a:gd name="connsiteY51" fmla="*/ 237558 h 329633"/>
              <a:gd name="connsiteX52" fmla="*/ 198438 w 329801"/>
              <a:gd name="connsiteY52" fmla="*/ 232407 h 329633"/>
              <a:gd name="connsiteX53" fmla="*/ 198438 w 329801"/>
              <a:gd name="connsiteY53" fmla="*/ 126821 h 329633"/>
              <a:gd name="connsiteX54" fmla="*/ 203587 w 329801"/>
              <a:gd name="connsiteY54" fmla="*/ 121670 h 329633"/>
              <a:gd name="connsiteX55" fmla="*/ 146403 w 329801"/>
              <a:gd name="connsiteY55" fmla="*/ 78807 h 329633"/>
              <a:gd name="connsiteX56" fmla="*/ 182211 w 329801"/>
              <a:gd name="connsiteY56" fmla="*/ 78807 h 329633"/>
              <a:gd name="connsiteX57" fmla="*/ 187326 w 329801"/>
              <a:gd name="connsiteY57" fmla="*/ 83970 h 329633"/>
              <a:gd name="connsiteX58" fmla="*/ 187326 w 329801"/>
              <a:gd name="connsiteY58" fmla="*/ 232394 h 329633"/>
              <a:gd name="connsiteX59" fmla="*/ 182211 w 329801"/>
              <a:gd name="connsiteY59" fmla="*/ 237557 h 329633"/>
              <a:gd name="connsiteX60" fmla="*/ 146403 w 329801"/>
              <a:gd name="connsiteY60" fmla="*/ 237557 h 329633"/>
              <a:gd name="connsiteX61" fmla="*/ 141288 w 329801"/>
              <a:gd name="connsiteY61" fmla="*/ 232394 h 329633"/>
              <a:gd name="connsiteX62" fmla="*/ 141288 w 329801"/>
              <a:gd name="connsiteY62" fmla="*/ 83970 h 329633"/>
              <a:gd name="connsiteX63" fmla="*/ 146403 w 329801"/>
              <a:gd name="connsiteY63" fmla="*/ 78807 h 329633"/>
              <a:gd name="connsiteX64" fmla="*/ 257930 w 329801"/>
              <a:gd name="connsiteY64" fmla="*/ 31182 h 329633"/>
              <a:gd name="connsiteX65" fmla="*/ 319088 w 329801"/>
              <a:gd name="connsiteY65" fmla="*/ 109775 h 329633"/>
              <a:gd name="connsiteX66" fmla="*/ 287859 w 329801"/>
              <a:gd name="connsiteY66" fmla="*/ 120082 h 329633"/>
              <a:gd name="connsiteX67" fmla="*/ 268340 w 329801"/>
              <a:gd name="connsiteY67" fmla="*/ 85295 h 329633"/>
              <a:gd name="connsiteX68" fmla="*/ 239713 w 329801"/>
              <a:gd name="connsiteY68" fmla="*/ 58238 h 329633"/>
              <a:gd name="connsiteX69" fmla="*/ 257930 w 329801"/>
              <a:gd name="connsiteY69" fmla="*/ 31182 h 329633"/>
              <a:gd name="connsiteX70" fmla="*/ 155199 w 329801"/>
              <a:gd name="connsiteY70" fmla="*/ 194 h 329633"/>
              <a:gd name="connsiteX71" fmla="*/ 233363 w 329801"/>
              <a:gd name="connsiteY71" fmla="*/ 15064 h 329633"/>
              <a:gd name="connsiteX72" fmla="*/ 219181 w 329801"/>
              <a:gd name="connsiteY72" fmla="*/ 46097 h 329633"/>
              <a:gd name="connsiteX73" fmla="*/ 32232 w 329801"/>
              <a:gd name="connsiteY73" fmla="*/ 153420 h 329633"/>
              <a:gd name="connsiteX74" fmla="*/ 0 w 329801"/>
              <a:gd name="connsiteY74" fmla="*/ 150834 h 329633"/>
              <a:gd name="connsiteX75" fmla="*/ 79936 w 329801"/>
              <a:gd name="connsiteY75" fmla="*/ 24115 h 329633"/>
              <a:gd name="connsiteX76" fmla="*/ 155199 w 329801"/>
              <a:gd name="connsiteY76" fmla="*/ 194 h 329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29801" h="329633">
                <a:moveTo>
                  <a:pt x="92075" y="220095"/>
                </a:moveTo>
                <a:lnTo>
                  <a:pt x="92075" y="228033"/>
                </a:lnTo>
                <a:lnTo>
                  <a:pt x="100013" y="228033"/>
                </a:lnTo>
                <a:close/>
                <a:moveTo>
                  <a:pt x="92075" y="202632"/>
                </a:moveTo>
                <a:lnTo>
                  <a:pt x="92075" y="210570"/>
                </a:lnTo>
                <a:lnTo>
                  <a:pt x="107950" y="228032"/>
                </a:lnTo>
                <a:lnTo>
                  <a:pt x="117475" y="228032"/>
                </a:lnTo>
                <a:close/>
                <a:moveTo>
                  <a:pt x="92075" y="185170"/>
                </a:moveTo>
                <a:lnTo>
                  <a:pt x="92075" y="194695"/>
                </a:lnTo>
                <a:lnTo>
                  <a:pt x="117475" y="220095"/>
                </a:lnTo>
                <a:lnTo>
                  <a:pt x="117475" y="210570"/>
                </a:lnTo>
                <a:close/>
                <a:moveTo>
                  <a:pt x="32288" y="177232"/>
                </a:moveTo>
                <a:cubicBezTo>
                  <a:pt x="43912" y="246974"/>
                  <a:pt x="83949" y="287012"/>
                  <a:pt x="152400" y="298635"/>
                </a:cubicBezTo>
                <a:cubicBezTo>
                  <a:pt x="151108" y="308968"/>
                  <a:pt x="151108" y="319300"/>
                  <a:pt x="149817" y="329632"/>
                </a:cubicBezTo>
                <a:cubicBezTo>
                  <a:pt x="61993" y="323174"/>
                  <a:pt x="2583" y="246974"/>
                  <a:pt x="0" y="179815"/>
                </a:cubicBezTo>
                <a:cubicBezTo>
                  <a:pt x="10332" y="179815"/>
                  <a:pt x="21956" y="178524"/>
                  <a:pt x="32288" y="177232"/>
                </a:cubicBezTo>
                <a:close/>
                <a:moveTo>
                  <a:pt x="92075" y="167707"/>
                </a:moveTo>
                <a:lnTo>
                  <a:pt x="92075" y="177232"/>
                </a:lnTo>
                <a:lnTo>
                  <a:pt x="117475" y="202632"/>
                </a:lnTo>
                <a:lnTo>
                  <a:pt x="117475" y="194695"/>
                </a:lnTo>
                <a:close/>
                <a:moveTo>
                  <a:pt x="109538" y="161357"/>
                </a:moveTo>
                <a:lnTo>
                  <a:pt x="117476" y="169295"/>
                </a:lnTo>
                <a:lnTo>
                  <a:pt x="117476" y="161357"/>
                </a:lnTo>
                <a:close/>
                <a:moveTo>
                  <a:pt x="92075" y="161357"/>
                </a:moveTo>
                <a:lnTo>
                  <a:pt x="117475" y="186757"/>
                </a:lnTo>
                <a:lnTo>
                  <a:pt x="117475" y="177232"/>
                </a:lnTo>
                <a:lnTo>
                  <a:pt x="100012" y="161357"/>
                </a:lnTo>
                <a:close/>
                <a:moveTo>
                  <a:pt x="86111" y="150245"/>
                </a:moveTo>
                <a:lnTo>
                  <a:pt x="123439" y="150245"/>
                </a:lnTo>
                <a:cubicBezTo>
                  <a:pt x="126013" y="150245"/>
                  <a:pt x="128588" y="152813"/>
                  <a:pt x="128588" y="155381"/>
                </a:cubicBezTo>
                <a:cubicBezTo>
                  <a:pt x="128588" y="155381"/>
                  <a:pt x="128588" y="155381"/>
                  <a:pt x="128588" y="232422"/>
                </a:cubicBezTo>
                <a:cubicBezTo>
                  <a:pt x="128588" y="236274"/>
                  <a:pt x="126013" y="237558"/>
                  <a:pt x="123439" y="237558"/>
                </a:cubicBezTo>
                <a:cubicBezTo>
                  <a:pt x="123439" y="237558"/>
                  <a:pt x="123439" y="237558"/>
                  <a:pt x="86111" y="237558"/>
                </a:cubicBezTo>
                <a:cubicBezTo>
                  <a:pt x="83537" y="237558"/>
                  <a:pt x="80963" y="236274"/>
                  <a:pt x="80963" y="232422"/>
                </a:cubicBezTo>
                <a:cubicBezTo>
                  <a:pt x="80963" y="232422"/>
                  <a:pt x="80963" y="232422"/>
                  <a:pt x="80963" y="155381"/>
                </a:cubicBezTo>
                <a:cubicBezTo>
                  <a:pt x="80963" y="152813"/>
                  <a:pt x="83537" y="150245"/>
                  <a:pt x="86111" y="150245"/>
                </a:cubicBezTo>
                <a:close/>
                <a:moveTo>
                  <a:pt x="327661" y="137545"/>
                </a:moveTo>
                <a:cubicBezTo>
                  <a:pt x="344488" y="247125"/>
                  <a:pt x="259056" y="327055"/>
                  <a:pt x="178802" y="329633"/>
                </a:cubicBezTo>
                <a:cubicBezTo>
                  <a:pt x="177508" y="319320"/>
                  <a:pt x="177508" y="309006"/>
                  <a:pt x="176213" y="297404"/>
                </a:cubicBezTo>
                <a:cubicBezTo>
                  <a:pt x="213752" y="293536"/>
                  <a:pt x="246112" y="276777"/>
                  <a:pt x="269412" y="247125"/>
                </a:cubicBezTo>
                <a:cubicBezTo>
                  <a:pt x="292711" y="216185"/>
                  <a:pt x="300478" y="181377"/>
                  <a:pt x="295300" y="143991"/>
                </a:cubicBezTo>
                <a:cubicBezTo>
                  <a:pt x="305656" y="141413"/>
                  <a:pt x="316011" y="140123"/>
                  <a:pt x="327661" y="137545"/>
                </a:cubicBezTo>
                <a:close/>
                <a:moveTo>
                  <a:pt x="211138" y="132782"/>
                </a:moveTo>
                <a:lnTo>
                  <a:pt x="211138" y="228032"/>
                </a:lnTo>
                <a:lnTo>
                  <a:pt x="236538" y="228032"/>
                </a:lnTo>
                <a:lnTo>
                  <a:pt x="236538" y="132782"/>
                </a:lnTo>
                <a:close/>
                <a:moveTo>
                  <a:pt x="203587" y="121670"/>
                </a:moveTo>
                <a:lnTo>
                  <a:pt x="240915" y="121670"/>
                </a:lnTo>
                <a:cubicBezTo>
                  <a:pt x="243489" y="121670"/>
                  <a:pt x="246063" y="124245"/>
                  <a:pt x="246063" y="126821"/>
                </a:cubicBezTo>
                <a:cubicBezTo>
                  <a:pt x="246063" y="126821"/>
                  <a:pt x="246063" y="126821"/>
                  <a:pt x="246063" y="232407"/>
                </a:cubicBezTo>
                <a:cubicBezTo>
                  <a:pt x="246063" y="236270"/>
                  <a:pt x="243489" y="237558"/>
                  <a:pt x="240915" y="237558"/>
                </a:cubicBezTo>
                <a:cubicBezTo>
                  <a:pt x="240915" y="237558"/>
                  <a:pt x="240915" y="237558"/>
                  <a:pt x="203587" y="237558"/>
                </a:cubicBezTo>
                <a:cubicBezTo>
                  <a:pt x="201013" y="237558"/>
                  <a:pt x="198438" y="236270"/>
                  <a:pt x="198438" y="232407"/>
                </a:cubicBezTo>
                <a:cubicBezTo>
                  <a:pt x="198438" y="232407"/>
                  <a:pt x="198438" y="232407"/>
                  <a:pt x="198438" y="126821"/>
                </a:cubicBezTo>
                <a:cubicBezTo>
                  <a:pt x="198438" y="124245"/>
                  <a:pt x="201013" y="121670"/>
                  <a:pt x="203587" y="121670"/>
                </a:cubicBezTo>
                <a:close/>
                <a:moveTo>
                  <a:pt x="146403" y="78807"/>
                </a:moveTo>
                <a:lnTo>
                  <a:pt x="182211" y="78807"/>
                </a:lnTo>
                <a:cubicBezTo>
                  <a:pt x="186047" y="78807"/>
                  <a:pt x="187326" y="80098"/>
                  <a:pt x="187326" y="83970"/>
                </a:cubicBezTo>
                <a:cubicBezTo>
                  <a:pt x="187326" y="83970"/>
                  <a:pt x="187326" y="83970"/>
                  <a:pt x="187326" y="232394"/>
                </a:cubicBezTo>
                <a:cubicBezTo>
                  <a:pt x="187326" y="236266"/>
                  <a:pt x="186047" y="237557"/>
                  <a:pt x="182211" y="237557"/>
                </a:cubicBezTo>
                <a:cubicBezTo>
                  <a:pt x="182211" y="237557"/>
                  <a:pt x="182211" y="237557"/>
                  <a:pt x="146403" y="237557"/>
                </a:cubicBezTo>
                <a:cubicBezTo>
                  <a:pt x="142567" y="237557"/>
                  <a:pt x="141288" y="236266"/>
                  <a:pt x="141288" y="232394"/>
                </a:cubicBezTo>
                <a:cubicBezTo>
                  <a:pt x="141288" y="232394"/>
                  <a:pt x="141288" y="232394"/>
                  <a:pt x="141288" y="83970"/>
                </a:cubicBezTo>
                <a:cubicBezTo>
                  <a:pt x="141288" y="80098"/>
                  <a:pt x="142567" y="78807"/>
                  <a:pt x="146403" y="78807"/>
                </a:cubicBezTo>
                <a:close/>
                <a:moveTo>
                  <a:pt x="257930" y="31182"/>
                </a:moveTo>
                <a:cubicBezTo>
                  <a:pt x="286558" y="51796"/>
                  <a:pt x="306076" y="77565"/>
                  <a:pt x="319088" y="109775"/>
                </a:cubicBezTo>
                <a:cubicBezTo>
                  <a:pt x="308678" y="113640"/>
                  <a:pt x="298269" y="117505"/>
                  <a:pt x="287859" y="120082"/>
                </a:cubicBezTo>
                <a:cubicBezTo>
                  <a:pt x="282654" y="107198"/>
                  <a:pt x="276148" y="95602"/>
                  <a:pt x="268340" y="85295"/>
                </a:cubicBezTo>
                <a:cubicBezTo>
                  <a:pt x="259232" y="74988"/>
                  <a:pt x="250123" y="65969"/>
                  <a:pt x="239713" y="58238"/>
                </a:cubicBezTo>
                <a:cubicBezTo>
                  <a:pt x="244918" y="49220"/>
                  <a:pt x="251424" y="40201"/>
                  <a:pt x="257930" y="31182"/>
                </a:cubicBezTo>
                <a:close/>
                <a:moveTo>
                  <a:pt x="155199" y="194"/>
                </a:moveTo>
                <a:cubicBezTo>
                  <a:pt x="180825" y="-1099"/>
                  <a:pt x="206933" y="4073"/>
                  <a:pt x="233363" y="15064"/>
                </a:cubicBezTo>
                <a:cubicBezTo>
                  <a:pt x="228206" y="25408"/>
                  <a:pt x="224338" y="35753"/>
                  <a:pt x="219181" y="46097"/>
                </a:cubicBezTo>
                <a:cubicBezTo>
                  <a:pt x="130219" y="6012"/>
                  <a:pt x="37389" y="69372"/>
                  <a:pt x="32232" y="153420"/>
                </a:cubicBezTo>
                <a:cubicBezTo>
                  <a:pt x="21918" y="153420"/>
                  <a:pt x="10314" y="152127"/>
                  <a:pt x="0" y="150834"/>
                </a:cubicBezTo>
                <a:cubicBezTo>
                  <a:pt x="6446" y="95233"/>
                  <a:pt x="32232" y="52562"/>
                  <a:pt x="79936" y="24115"/>
                </a:cubicBezTo>
                <a:cubicBezTo>
                  <a:pt x="104433" y="9245"/>
                  <a:pt x="129574" y="1487"/>
                  <a:pt x="155199" y="19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5" name="矩形 74"/>
          <p:cNvSpPr/>
          <p:nvPr/>
        </p:nvSpPr>
        <p:spPr>
          <a:xfrm>
            <a:off x="4322208" y="2469185"/>
            <a:ext cx="3014415" cy="379989"/>
          </a:xfrm>
          <a:prstGeom prst="rect">
            <a:avLst/>
          </a:prstGeom>
        </p:spPr>
        <p:txBody>
          <a:bodyPr wrap="none">
            <a:noAutofit/>
          </a:bodyPr>
          <a:lstStyle/>
          <a:p>
            <a:r>
              <a:rPr lang="zh-CN" altLang="en-US" b="1" dirty="0">
                <a:solidFill>
                  <a:schemeClr val="accent3"/>
                </a:solidFill>
                <a:latin typeface="幼圆" panose="02010509060101010101" pitchFamily="49" charset="-122"/>
                <a:ea typeface="幼圆" panose="02010509060101010101" pitchFamily="49" charset="-122"/>
              </a:rPr>
              <a:t>Conversion degree.</a:t>
            </a:r>
          </a:p>
        </p:txBody>
      </p:sp>
      <p:sp>
        <p:nvSpPr>
          <p:cNvPr id="76" name="矩形 75"/>
          <p:cNvSpPr/>
          <p:nvPr/>
        </p:nvSpPr>
        <p:spPr>
          <a:xfrm>
            <a:off x="4322208" y="2849174"/>
            <a:ext cx="3014415" cy="346249"/>
          </a:xfrm>
          <a:prstGeom prst="rect">
            <a:avLst/>
          </a:prstGeom>
        </p:spPr>
        <p:txBody>
          <a:bodyPr wrap="square">
            <a:normAutofit fontScale="47500" lnSpcReduction="20000"/>
          </a:bodyPr>
          <a:lstStyle/>
          <a:p>
            <a:pPr>
              <a:lnSpc>
                <a:spcPct val="120000"/>
              </a:lnSpc>
            </a:pPr>
            <a:r>
              <a:rPr lang="zh-CN" altLang="en-US" sz="1000">
                <a:solidFill>
                  <a:schemeClr val="bg1">
                    <a:lumMod val="65000"/>
                  </a:schemeClr>
                </a:solidFill>
                <a:latin typeface="幼圆" panose="02010509060101010101" pitchFamily="49" charset="-122"/>
                <a:ea typeface="幼圆" panose="02010509060101010101" pitchFamily="49" charset="-122"/>
              </a:rPr>
              <a:t>This section is displayed as a typography location (subject fonts are recommended)</a:t>
            </a:r>
            <a:br>
              <a:rPr lang="zh-CN" altLang="en-US" sz="1000">
                <a:solidFill>
                  <a:schemeClr val="bg1">
                    <a:lumMod val="65000"/>
                  </a:schemeClr>
                </a:solidFill>
                <a:latin typeface="幼圆" panose="02010509060101010101" pitchFamily="49" charset="-122"/>
                <a:ea typeface="幼圆" panose="02010509060101010101" pitchFamily="49" charset="-122"/>
              </a:rPr>
            </a:br>
            <a:r>
              <a:rPr lang="zh-CN" altLang="en-US" sz="1000">
                <a:solidFill>
                  <a:schemeClr val="bg1">
                    <a:lumMod val="65000"/>
                  </a:schemeClr>
                </a:solidFill>
                <a:latin typeface="幼圆" panose="02010509060101010101" pitchFamily="49" charset="-122"/>
                <a:ea typeface="幼圆" panose="02010509060101010101" pitchFamily="49" charset="-122"/>
              </a:rPr>
              <a:t>If you want to change, adjust it under the (format shape) menu (text options).</a:t>
            </a:r>
          </a:p>
        </p:txBody>
      </p:sp>
      <p:sp>
        <p:nvSpPr>
          <p:cNvPr id="77" name="矩形 76"/>
          <p:cNvSpPr/>
          <p:nvPr/>
        </p:nvSpPr>
        <p:spPr>
          <a:xfrm>
            <a:off x="4322208" y="3780600"/>
            <a:ext cx="3014415" cy="379989"/>
          </a:xfrm>
          <a:prstGeom prst="rect">
            <a:avLst/>
          </a:prstGeom>
        </p:spPr>
        <p:txBody>
          <a:bodyPr wrap="none">
            <a:noAutofit/>
          </a:bodyPr>
          <a:lstStyle/>
          <a:p>
            <a:r>
              <a:rPr lang="zh-CN" altLang="en-US" b="1" dirty="0">
                <a:solidFill>
                  <a:schemeClr val="accent2"/>
                </a:solidFill>
                <a:latin typeface="幼圆" panose="02010509060101010101" pitchFamily="49" charset="-122"/>
                <a:ea typeface="幼圆" panose="02010509060101010101" pitchFamily="49" charset="-122"/>
              </a:rPr>
              <a:t>persuasion.</a:t>
            </a:r>
          </a:p>
        </p:txBody>
      </p:sp>
      <p:sp>
        <p:nvSpPr>
          <p:cNvPr id="78" name="矩形 77"/>
          <p:cNvSpPr/>
          <p:nvPr/>
        </p:nvSpPr>
        <p:spPr>
          <a:xfrm>
            <a:off x="4322208" y="4160589"/>
            <a:ext cx="3014415" cy="346249"/>
          </a:xfrm>
          <a:prstGeom prst="rect">
            <a:avLst/>
          </a:prstGeom>
        </p:spPr>
        <p:txBody>
          <a:bodyPr wrap="square">
            <a:normAutofit fontScale="47500" lnSpcReduction="20000"/>
          </a:bodyPr>
          <a:lstStyle/>
          <a:p>
            <a:pPr>
              <a:lnSpc>
                <a:spcPct val="120000"/>
              </a:lnSpc>
            </a:pPr>
            <a:r>
              <a:rPr lang="zh-CN" altLang="en-US" sz="1000">
                <a:solidFill>
                  <a:schemeClr val="bg1">
                    <a:lumMod val="65000"/>
                  </a:schemeClr>
                </a:solidFill>
                <a:latin typeface="幼圆" panose="02010509060101010101" pitchFamily="49" charset="-122"/>
                <a:ea typeface="幼圆" panose="02010509060101010101" pitchFamily="49" charset="-122"/>
              </a:rPr>
              <a:t>This section is displayed as a typography location (subject fonts are recommended)</a:t>
            </a:r>
            <a:br>
              <a:rPr lang="zh-CN" altLang="en-US" sz="1000">
                <a:solidFill>
                  <a:schemeClr val="bg1">
                    <a:lumMod val="65000"/>
                  </a:schemeClr>
                </a:solidFill>
                <a:latin typeface="幼圆" panose="02010509060101010101" pitchFamily="49" charset="-122"/>
                <a:ea typeface="幼圆" panose="02010509060101010101" pitchFamily="49" charset="-122"/>
              </a:rPr>
            </a:br>
            <a:r>
              <a:rPr lang="zh-CN" altLang="en-US" sz="1000">
                <a:solidFill>
                  <a:schemeClr val="bg1">
                    <a:lumMod val="65000"/>
                  </a:schemeClr>
                </a:solidFill>
                <a:latin typeface="幼圆" panose="02010509060101010101" pitchFamily="49" charset="-122"/>
                <a:ea typeface="幼圆" panose="02010509060101010101" pitchFamily="49" charset="-122"/>
              </a:rPr>
              <a:t>If you want to change, adjust it under the (format shape) menu (text options).</a:t>
            </a:r>
          </a:p>
        </p:txBody>
      </p:sp>
      <p:sp>
        <p:nvSpPr>
          <p:cNvPr id="79" name="任意多边形: 形状 18"/>
          <p:cNvSpPr>
            <a:spLocks/>
          </p:cNvSpPr>
          <p:nvPr/>
        </p:nvSpPr>
        <p:spPr bwMode="auto">
          <a:xfrm>
            <a:off x="3726799" y="1412594"/>
            <a:ext cx="400587" cy="400382"/>
          </a:xfrm>
          <a:custGeom>
            <a:avLst/>
            <a:gdLst>
              <a:gd name="connsiteX0" fmla="*/ 92075 w 329801"/>
              <a:gd name="connsiteY0" fmla="*/ 220095 h 329633"/>
              <a:gd name="connsiteX1" fmla="*/ 92075 w 329801"/>
              <a:gd name="connsiteY1" fmla="*/ 228033 h 329633"/>
              <a:gd name="connsiteX2" fmla="*/ 100013 w 329801"/>
              <a:gd name="connsiteY2" fmla="*/ 228033 h 329633"/>
              <a:gd name="connsiteX3" fmla="*/ 92075 w 329801"/>
              <a:gd name="connsiteY3" fmla="*/ 202632 h 329633"/>
              <a:gd name="connsiteX4" fmla="*/ 92075 w 329801"/>
              <a:gd name="connsiteY4" fmla="*/ 210570 h 329633"/>
              <a:gd name="connsiteX5" fmla="*/ 107950 w 329801"/>
              <a:gd name="connsiteY5" fmla="*/ 228032 h 329633"/>
              <a:gd name="connsiteX6" fmla="*/ 117475 w 329801"/>
              <a:gd name="connsiteY6" fmla="*/ 228032 h 329633"/>
              <a:gd name="connsiteX7" fmla="*/ 92075 w 329801"/>
              <a:gd name="connsiteY7" fmla="*/ 185170 h 329633"/>
              <a:gd name="connsiteX8" fmla="*/ 92075 w 329801"/>
              <a:gd name="connsiteY8" fmla="*/ 194695 h 329633"/>
              <a:gd name="connsiteX9" fmla="*/ 117475 w 329801"/>
              <a:gd name="connsiteY9" fmla="*/ 220095 h 329633"/>
              <a:gd name="connsiteX10" fmla="*/ 117475 w 329801"/>
              <a:gd name="connsiteY10" fmla="*/ 210570 h 329633"/>
              <a:gd name="connsiteX11" fmla="*/ 32288 w 329801"/>
              <a:gd name="connsiteY11" fmla="*/ 177232 h 329633"/>
              <a:gd name="connsiteX12" fmla="*/ 152400 w 329801"/>
              <a:gd name="connsiteY12" fmla="*/ 298635 h 329633"/>
              <a:gd name="connsiteX13" fmla="*/ 149817 w 329801"/>
              <a:gd name="connsiteY13" fmla="*/ 329632 h 329633"/>
              <a:gd name="connsiteX14" fmla="*/ 0 w 329801"/>
              <a:gd name="connsiteY14" fmla="*/ 179815 h 329633"/>
              <a:gd name="connsiteX15" fmla="*/ 32288 w 329801"/>
              <a:gd name="connsiteY15" fmla="*/ 177232 h 329633"/>
              <a:gd name="connsiteX16" fmla="*/ 92075 w 329801"/>
              <a:gd name="connsiteY16" fmla="*/ 167707 h 329633"/>
              <a:gd name="connsiteX17" fmla="*/ 92075 w 329801"/>
              <a:gd name="connsiteY17" fmla="*/ 177232 h 329633"/>
              <a:gd name="connsiteX18" fmla="*/ 117475 w 329801"/>
              <a:gd name="connsiteY18" fmla="*/ 202632 h 329633"/>
              <a:gd name="connsiteX19" fmla="*/ 117475 w 329801"/>
              <a:gd name="connsiteY19" fmla="*/ 194695 h 329633"/>
              <a:gd name="connsiteX20" fmla="*/ 109538 w 329801"/>
              <a:gd name="connsiteY20" fmla="*/ 161357 h 329633"/>
              <a:gd name="connsiteX21" fmla="*/ 117476 w 329801"/>
              <a:gd name="connsiteY21" fmla="*/ 169295 h 329633"/>
              <a:gd name="connsiteX22" fmla="*/ 117476 w 329801"/>
              <a:gd name="connsiteY22" fmla="*/ 161357 h 329633"/>
              <a:gd name="connsiteX23" fmla="*/ 92075 w 329801"/>
              <a:gd name="connsiteY23" fmla="*/ 161357 h 329633"/>
              <a:gd name="connsiteX24" fmla="*/ 117475 w 329801"/>
              <a:gd name="connsiteY24" fmla="*/ 186757 h 329633"/>
              <a:gd name="connsiteX25" fmla="*/ 117475 w 329801"/>
              <a:gd name="connsiteY25" fmla="*/ 177232 h 329633"/>
              <a:gd name="connsiteX26" fmla="*/ 100012 w 329801"/>
              <a:gd name="connsiteY26" fmla="*/ 161357 h 329633"/>
              <a:gd name="connsiteX27" fmla="*/ 86111 w 329801"/>
              <a:gd name="connsiteY27" fmla="*/ 150245 h 329633"/>
              <a:gd name="connsiteX28" fmla="*/ 123439 w 329801"/>
              <a:gd name="connsiteY28" fmla="*/ 150245 h 329633"/>
              <a:gd name="connsiteX29" fmla="*/ 128588 w 329801"/>
              <a:gd name="connsiteY29" fmla="*/ 155381 h 329633"/>
              <a:gd name="connsiteX30" fmla="*/ 128588 w 329801"/>
              <a:gd name="connsiteY30" fmla="*/ 232422 h 329633"/>
              <a:gd name="connsiteX31" fmla="*/ 123439 w 329801"/>
              <a:gd name="connsiteY31" fmla="*/ 237558 h 329633"/>
              <a:gd name="connsiteX32" fmla="*/ 86111 w 329801"/>
              <a:gd name="connsiteY32" fmla="*/ 237558 h 329633"/>
              <a:gd name="connsiteX33" fmla="*/ 80963 w 329801"/>
              <a:gd name="connsiteY33" fmla="*/ 232422 h 329633"/>
              <a:gd name="connsiteX34" fmla="*/ 80963 w 329801"/>
              <a:gd name="connsiteY34" fmla="*/ 155381 h 329633"/>
              <a:gd name="connsiteX35" fmla="*/ 86111 w 329801"/>
              <a:gd name="connsiteY35" fmla="*/ 150245 h 329633"/>
              <a:gd name="connsiteX36" fmla="*/ 327661 w 329801"/>
              <a:gd name="connsiteY36" fmla="*/ 137545 h 329633"/>
              <a:gd name="connsiteX37" fmla="*/ 178802 w 329801"/>
              <a:gd name="connsiteY37" fmla="*/ 329633 h 329633"/>
              <a:gd name="connsiteX38" fmla="*/ 176213 w 329801"/>
              <a:gd name="connsiteY38" fmla="*/ 297404 h 329633"/>
              <a:gd name="connsiteX39" fmla="*/ 269412 w 329801"/>
              <a:gd name="connsiteY39" fmla="*/ 247125 h 329633"/>
              <a:gd name="connsiteX40" fmla="*/ 295300 w 329801"/>
              <a:gd name="connsiteY40" fmla="*/ 143991 h 329633"/>
              <a:gd name="connsiteX41" fmla="*/ 327661 w 329801"/>
              <a:gd name="connsiteY41" fmla="*/ 137545 h 329633"/>
              <a:gd name="connsiteX42" fmla="*/ 211138 w 329801"/>
              <a:gd name="connsiteY42" fmla="*/ 132782 h 329633"/>
              <a:gd name="connsiteX43" fmla="*/ 211138 w 329801"/>
              <a:gd name="connsiteY43" fmla="*/ 228032 h 329633"/>
              <a:gd name="connsiteX44" fmla="*/ 236538 w 329801"/>
              <a:gd name="connsiteY44" fmla="*/ 228032 h 329633"/>
              <a:gd name="connsiteX45" fmla="*/ 236538 w 329801"/>
              <a:gd name="connsiteY45" fmla="*/ 132782 h 329633"/>
              <a:gd name="connsiteX46" fmla="*/ 203587 w 329801"/>
              <a:gd name="connsiteY46" fmla="*/ 121670 h 329633"/>
              <a:gd name="connsiteX47" fmla="*/ 240915 w 329801"/>
              <a:gd name="connsiteY47" fmla="*/ 121670 h 329633"/>
              <a:gd name="connsiteX48" fmla="*/ 246063 w 329801"/>
              <a:gd name="connsiteY48" fmla="*/ 126821 h 329633"/>
              <a:gd name="connsiteX49" fmla="*/ 246063 w 329801"/>
              <a:gd name="connsiteY49" fmla="*/ 232407 h 329633"/>
              <a:gd name="connsiteX50" fmla="*/ 240915 w 329801"/>
              <a:gd name="connsiteY50" fmla="*/ 237558 h 329633"/>
              <a:gd name="connsiteX51" fmla="*/ 203587 w 329801"/>
              <a:gd name="connsiteY51" fmla="*/ 237558 h 329633"/>
              <a:gd name="connsiteX52" fmla="*/ 198438 w 329801"/>
              <a:gd name="connsiteY52" fmla="*/ 232407 h 329633"/>
              <a:gd name="connsiteX53" fmla="*/ 198438 w 329801"/>
              <a:gd name="connsiteY53" fmla="*/ 126821 h 329633"/>
              <a:gd name="connsiteX54" fmla="*/ 203587 w 329801"/>
              <a:gd name="connsiteY54" fmla="*/ 121670 h 329633"/>
              <a:gd name="connsiteX55" fmla="*/ 146403 w 329801"/>
              <a:gd name="connsiteY55" fmla="*/ 78807 h 329633"/>
              <a:gd name="connsiteX56" fmla="*/ 182211 w 329801"/>
              <a:gd name="connsiteY56" fmla="*/ 78807 h 329633"/>
              <a:gd name="connsiteX57" fmla="*/ 187326 w 329801"/>
              <a:gd name="connsiteY57" fmla="*/ 83970 h 329633"/>
              <a:gd name="connsiteX58" fmla="*/ 187326 w 329801"/>
              <a:gd name="connsiteY58" fmla="*/ 232394 h 329633"/>
              <a:gd name="connsiteX59" fmla="*/ 182211 w 329801"/>
              <a:gd name="connsiteY59" fmla="*/ 237557 h 329633"/>
              <a:gd name="connsiteX60" fmla="*/ 146403 w 329801"/>
              <a:gd name="connsiteY60" fmla="*/ 237557 h 329633"/>
              <a:gd name="connsiteX61" fmla="*/ 141288 w 329801"/>
              <a:gd name="connsiteY61" fmla="*/ 232394 h 329633"/>
              <a:gd name="connsiteX62" fmla="*/ 141288 w 329801"/>
              <a:gd name="connsiteY62" fmla="*/ 83970 h 329633"/>
              <a:gd name="connsiteX63" fmla="*/ 146403 w 329801"/>
              <a:gd name="connsiteY63" fmla="*/ 78807 h 329633"/>
              <a:gd name="connsiteX64" fmla="*/ 257930 w 329801"/>
              <a:gd name="connsiteY64" fmla="*/ 31182 h 329633"/>
              <a:gd name="connsiteX65" fmla="*/ 319088 w 329801"/>
              <a:gd name="connsiteY65" fmla="*/ 109775 h 329633"/>
              <a:gd name="connsiteX66" fmla="*/ 287859 w 329801"/>
              <a:gd name="connsiteY66" fmla="*/ 120082 h 329633"/>
              <a:gd name="connsiteX67" fmla="*/ 268340 w 329801"/>
              <a:gd name="connsiteY67" fmla="*/ 85295 h 329633"/>
              <a:gd name="connsiteX68" fmla="*/ 239713 w 329801"/>
              <a:gd name="connsiteY68" fmla="*/ 58238 h 329633"/>
              <a:gd name="connsiteX69" fmla="*/ 257930 w 329801"/>
              <a:gd name="connsiteY69" fmla="*/ 31182 h 329633"/>
              <a:gd name="connsiteX70" fmla="*/ 155199 w 329801"/>
              <a:gd name="connsiteY70" fmla="*/ 194 h 329633"/>
              <a:gd name="connsiteX71" fmla="*/ 233363 w 329801"/>
              <a:gd name="connsiteY71" fmla="*/ 15064 h 329633"/>
              <a:gd name="connsiteX72" fmla="*/ 219181 w 329801"/>
              <a:gd name="connsiteY72" fmla="*/ 46097 h 329633"/>
              <a:gd name="connsiteX73" fmla="*/ 32232 w 329801"/>
              <a:gd name="connsiteY73" fmla="*/ 153420 h 329633"/>
              <a:gd name="connsiteX74" fmla="*/ 0 w 329801"/>
              <a:gd name="connsiteY74" fmla="*/ 150834 h 329633"/>
              <a:gd name="connsiteX75" fmla="*/ 79936 w 329801"/>
              <a:gd name="connsiteY75" fmla="*/ 24115 h 329633"/>
              <a:gd name="connsiteX76" fmla="*/ 155199 w 329801"/>
              <a:gd name="connsiteY76" fmla="*/ 194 h 329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29801" h="329633">
                <a:moveTo>
                  <a:pt x="92075" y="220095"/>
                </a:moveTo>
                <a:lnTo>
                  <a:pt x="92075" y="228033"/>
                </a:lnTo>
                <a:lnTo>
                  <a:pt x="100013" y="228033"/>
                </a:lnTo>
                <a:close/>
                <a:moveTo>
                  <a:pt x="92075" y="202632"/>
                </a:moveTo>
                <a:lnTo>
                  <a:pt x="92075" y="210570"/>
                </a:lnTo>
                <a:lnTo>
                  <a:pt x="107950" y="228032"/>
                </a:lnTo>
                <a:lnTo>
                  <a:pt x="117475" y="228032"/>
                </a:lnTo>
                <a:close/>
                <a:moveTo>
                  <a:pt x="92075" y="185170"/>
                </a:moveTo>
                <a:lnTo>
                  <a:pt x="92075" y="194695"/>
                </a:lnTo>
                <a:lnTo>
                  <a:pt x="117475" y="220095"/>
                </a:lnTo>
                <a:lnTo>
                  <a:pt x="117475" y="210570"/>
                </a:lnTo>
                <a:close/>
                <a:moveTo>
                  <a:pt x="32288" y="177232"/>
                </a:moveTo>
                <a:cubicBezTo>
                  <a:pt x="43912" y="246974"/>
                  <a:pt x="83949" y="287012"/>
                  <a:pt x="152400" y="298635"/>
                </a:cubicBezTo>
                <a:cubicBezTo>
                  <a:pt x="151108" y="308968"/>
                  <a:pt x="151108" y="319300"/>
                  <a:pt x="149817" y="329632"/>
                </a:cubicBezTo>
                <a:cubicBezTo>
                  <a:pt x="61993" y="323174"/>
                  <a:pt x="2583" y="246974"/>
                  <a:pt x="0" y="179815"/>
                </a:cubicBezTo>
                <a:cubicBezTo>
                  <a:pt x="10332" y="179815"/>
                  <a:pt x="21956" y="178524"/>
                  <a:pt x="32288" y="177232"/>
                </a:cubicBezTo>
                <a:close/>
                <a:moveTo>
                  <a:pt x="92075" y="167707"/>
                </a:moveTo>
                <a:lnTo>
                  <a:pt x="92075" y="177232"/>
                </a:lnTo>
                <a:lnTo>
                  <a:pt x="117475" y="202632"/>
                </a:lnTo>
                <a:lnTo>
                  <a:pt x="117475" y="194695"/>
                </a:lnTo>
                <a:close/>
                <a:moveTo>
                  <a:pt x="109538" y="161357"/>
                </a:moveTo>
                <a:lnTo>
                  <a:pt x="117476" y="169295"/>
                </a:lnTo>
                <a:lnTo>
                  <a:pt x="117476" y="161357"/>
                </a:lnTo>
                <a:close/>
                <a:moveTo>
                  <a:pt x="92075" y="161357"/>
                </a:moveTo>
                <a:lnTo>
                  <a:pt x="117475" y="186757"/>
                </a:lnTo>
                <a:lnTo>
                  <a:pt x="117475" y="177232"/>
                </a:lnTo>
                <a:lnTo>
                  <a:pt x="100012" y="161357"/>
                </a:lnTo>
                <a:close/>
                <a:moveTo>
                  <a:pt x="86111" y="150245"/>
                </a:moveTo>
                <a:lnTo>
                  <a:pt x="123439" y="150245"/>
                </a:lnTo>
                <a:cubicBezTo>
                  <a:pt x="126013" y="150245"/>
                  <a:pt x="128588" y="152813"/>
                  <a:pt x="128588" y="155381"/>
                </a:cubicBezTo>
                <a:cubicBezTo>
                  <a:pt x="128588" y="155381"/>
                  <a:pt x="128588" y="155381"/>
                  <a:pt x="128588" y="232422"/>
                </a:cubicBezTo>
                <a:cubicBezTo>
                  <a:pt x="128588" y="236274"/>
                  <a:pt x="126013" y="237558"/>
                  <a:pt x="123439" y="237558"/>
                </a:cubicBezTo>
                <a:cubicBezTo>
                  <a:pt x="123439" y="237558"/>
                  <a:pt x="123439" y="237558"/>
                  <a:pt x="86111" y="237558"/>
                </a:cubicBezTo>
                <a:cubicBezTo>
                  <a:pt x="83537" y="237558"/>
                  <a:pt x="80963" y="236274"/>
                  <a:pt x="80963" y="232422"/>
                </a:cubicBezTo>
                <a:cubicBezTo>
                  <a:pt x="80963" y="232422"/>
                  <a:pt x="80963" y="232422"/>
                  <a:pt x="80963" y="155381"/>
                </a:cubicBezTo>
                <a:cubicBezTo>
                  <a:pt x="80963" y="152813"/>
                  <a:pt x="83537" y="150245"/>
                  <a:pt x="86111" y="150245"/>
                </a:cubicBezTo>
                <a:close/>
                <a:moveTo>
                  <a:pt x="327661" y="137545"/>
                </a:moveTo>
                <a:cubicBezTo>
                  <a:pt x="344488" y="247125"/>
                  <a:pt x="259056" y="327055"/>
                  <a:pt x="178802" y="329633"/>
                </a:cubicBezTo>
                <a:cubicBezTo>
                  <a:pt x="177508" y="319320"/>
                  <a:pt x="177508" y="309006"/>
                  <a:pt x="176213" y="297404"/>
                </a:cubicBezTo>
                <a:cubicBezTo>
                  <a:pt x="213752" y="293536"/>
                  <a:pt x="246112" y="276777"/>
                  <a:pt x="269412" y="247125"/>
                </a:cubicBezTo>
                <a:cubicBezTo>
                  <a:pt x="292711" y="216185"/>
                  <a:pt x="300478" y="181377"/>
                  <a:pt x="295300" y="143991"/>
                </a:cubicBezTo>
                <a:cubicBezTo>
                  <a:pt x="305656" y="141413"/>
                  <a:pt x="316011" y="140123"/>
                  <a:pt x="327661" y="137545"/>
                </a:cubicBezTo>
                <a:close/>
                <a:moveTo>
                  <a:pt x="211138" y="132782"/>
                </a:moveTo>
                <a:lnTo>
                  <a:pt x="211138" y="228032"/>
                </a:lnTo>
                <a:lnTo>
                  <a:pt x="236538" y="228032"/>
                </a:lnTo>
                <a:lnTo>
                  <a:pt x="236538" y="132782"/>
                </a:lnTo>
                <a:close/>
                <a:moveTo>
                  <a:pt x="203587" y="121670"/>
                </a:moveTo>
                <a:lnTo>
                  <a:pt x="240915" y="121670"/>
                </a:lnTo>
                <a:cubicBezTo>
                  <a:pt x="243489" y="121670"/>
                  <a:pt x="246063" y="124245"/>
                  <a:pt x="246063" y="126821"/>
                </a:cubicBezTo>
                <a:cubicBezTo>
                  <a:pt x="246063" y="126821"/>
                  <a:pt x="246063" y="126821"/>
                  <a:pt x="246063" y="232407"/>
                </a:cubicBezTo>
                <a:cubicBezTo>
                  <a:pt x="246063" y="236270"/>
                  <a:pt x="243489" y="237558"/>
                  <a:pt x="240915" y="237558"/>
                </a:cubicBezTo>
                <a:cubicBezTo>
                  <a:pt x="240915" y="237558"/>
                  <a:pt x="240915" y="237558"/>
                  <a:pt x="203587" y="237558"/>
                </a:cubicBezTo>
                <a:cubicBezTo>
                  <a:pt x="201013" y="237558"/>
                  <a:pt x="198438" y="236270"/>
                  <a:pt x="198438" y="232407"/>
                </a:cubicBezTo>
                <a:cubicBezTo>
                  <a:pt x="198438" y="232407"/>
                  <a:pt x="198438" y="232407"/>
                  <a:pt x="198438" y="126821"/>
                </a:cubicBezTo>
                <a:cubicBezTo>
                  <a:pt x="198438" y="124245"/>
                  <a:pt x="201013" y="121670"/>
                  <a:pt x="203587" y="121670"/>
                </a:cubicBezTo>
                <a:close/>
                <a:moveTo>
                  <a:pt x="146403" y="78807"/>
                </a:moveTo>
                <a:lnTo>
                  <a:pt x="182211" y="78807"/>
                </a:lnTo>
                <a:cubicBezTo>
                  <a:pt x="186047" y="78807"/>
                  <a:pt x="187326" y="80098"/>
                  <a:pt x="187326" y="83970"/>
                </a:cubicBezTo>
                <a:cubicBezTo>
                  <a:pt x="187326" y="83970"/>
                  <a:pt x="187326" y="83970"/>
                  <a:pt x="187326" y="232394"/>
                </a:cubicBezTo>
                <a:cubicBezTo>
                  <a:pt x="187326" y="236266"/>
                  <a:pt x="186047" y="237557"/>
                  <a:pt x="182211" y="237557"/>
                </a:cubicBezTo>
                <a:cubicBezTo>
                  <a:pt x="182211" y="237557"/>
                  <a:pt x="182211" y="237557"/>
                  <a:pt x="146403" y="237557"/>
                </a:cubicBezTo>
                <a:cubicBezTo>
                  <a:pt x="142567" y="237557"/>
                  <a:pt x="141288" y="236266"/>
                  <a:pt x="141288" y="232394"/>
                </a:cubicBezTo>
                <a:cubicBezTo>
                  <a:pt x="141288" y="232394"/>
                  <a:pt x="141288" y="232394"/>
                  <a:pt x="141288" y="83970"/>
                </a:cubicBezTo>
                <a:cubicBezTo>
                  <a:pt x="141288" y="80098"/>
                  <a:pt x="142567" y="78807"/>
                  <a:pt x="146403" y="78807"/>
                </a:cubicBezTo>
                <a:close/>
                <a:moveTo>
                  <a:pt x="257930" y="31182"/>
                </a:moveTo>
                <a:cubicBezTo>
                  <a:pt x="286558" y="51796"/>
                  <a:pt x="306076" y="77565"/>
                  <a:pt x="319088" y="109775"/>
                </a:cubicBezTo>
                <a:cubicBezTo>
                  <a:pt x="308678" y="113640"/>
                  <a:pt x="298269" y="117505"/>
                  <a:pt x="287859" y="120082"/>
                </a:cubicBezTo>
                <a:cubicBezTo>
                  <a:pt x="282654" y="107198"/>
                  <a:pt x="276148" y="95602"/>
                  <a:pt x="268340" y="85295"/>
                </a:cubicBezTo>
                <a:cubicBezTo>
                  <a:pt x="259232" y="74988"/>
                  <a:pt x="250123" y="65969"/>
                  <a:pt x="239713" y="58238"/>
                </a:cubicBezTo>
                <a:cubicBezTo>
                  <a:pt x="244918" y="49220"/>
                  <a:pt x="251424" y="40201"/>
                  <a:pt x="257930" y="31182"/>
                </a:cubicBezTo>
                <a:close/>
                <a:moveTo>
                  <a:pt x="155199" y="194"/>
                </a:moveTo>
                <a:cubicBezTo>
                  <a:pt x="180825" y="-1099"/>
                  <a:pt x="206933" y="4073"/>
                  <a:pt x="233363" y="15064"/>
                </a:cubicBezTo>
                <a:cubicBezTo>
                  <a:pt x="228206" y="25408"/>
                  <a:pt x="224338" y="35753"/>
                  <a:pt x="219181" y="46097"/>
                </a:cubicBezTo>
                <a:cubicBezTo>
                  <a:pt x="130219" y="6012"/>
                  <a:pt x="37389" y="69372"/>
                  <a:pt x="32232" y="153420"/>
                </a:cubicBezTo>
                <a:cubicBezTo>
                  <a:pt x="21918" y="153420"/>
                  <a:pt x="10314" y="152127"/>
                  <a:pt x="0" y="150834"/>
                </a:cubicBezTo>
                <a:cubicBezTo>
                  <a:pt x="6446" y="95233"/>
                  <a:pt x="32232" y="52562"/>
                  <a:pt x="79936" y="24115"/>
                </a:cubicBezTo>
                <a:cubicBezTo>
                  <a:pt x="104433" y="9245"/>
                  <a:pt x="129574" y="1487"/>
                  <a:pt x="155199" y="19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0" name="任意多边形: 形状 19"/>
          <p:cNvSpPr>
            <a:spLocks/>
          </p:cNvSpPr>
          <p:nvPr/>
        </p:nvSpPr>
        <p:spPr bwMode="auto">
          <a:xfrm>
            <a:off x="3726799" y="3945022"/>
            <a:ext cx="400587" cy="400382"/>
          </a:xfrm>
          <a:custGeom>
            <a:avLst/>
            <a:gdLst>
              <a:gd name="connsiteX0" fmla="*/ 92075 w 329801"/>
              <a:gd name="connsiteY0" fmla="*/ 220095 h 329633"/>
              <a:gd name="connsiteX1" fmla="*/ 92075 w 329801"/>
              <a:gd name="connsiteY1" fmla="*/ 228033 h 329633"/>
              <a:gd name="connsiteX2" fmla="*/ 100013 w 329801"/>
              <a:gd name="connsiteY2" fmla="*/ 228033 h 329633"/>
              <a:gd name="connsiteX3" fmla="*/ 92075 w 329801"/>
              <a:gd name="connsiteY3" fmla="*/ 202632 h 329633"/>
              <a:gd name="connsiteX4" fmla="*/ 92075 w 329801"/>
              <a:gd name="connsiteY4" fmla="*/ 210570 h 329633"/>
              <a:gd name="connsiteX5" fmla="*/ 107950 w 329801"/>
              <a:gd name="connsiteY5" fmla="*/ 228032 h 329633"/>
              <a:gd name="connsiteX6" fmla="*/ 117475 w 329801"/>
              <a:gd name="connsiteY6" fmla="*/ 228032 h 329633"/>
              <a:gd name="connsiteX7" fmla="*/ 92075 w 329801"/>
              <a:gd name="connsiteY7" fmla="*/ 185170 h 329633"/>
              <a:gd name="connsiteX8" fmla="*/ 92075 w 329801"/>
              <a:gd name="connsiteY8" fmla="*/ 194695 h 329633"/>
              <a:gd name="connsiteX9" fmla="*/ 117475 w 329801"/>
              <a:gd name="connsiteY9" fmla="*/ 220095 h 329633"/>
              <a:gd name="connsiteX10" fmla="*/ 117475 w 329801"/>
              <a:gd name="connsiteY10" fmla="*/ 210570 h 329633"/>
              <a:gd name="connsiteX11" fmla="*/ 32288 w 329801"/>
              <a:gd name="connsiteY11" fmla="*/ 177232 h 329633"/>
              <a:gd name="connsiteX12" fmla="*/ 152400 w 329801"/>
              <a:gd name="connsiteY12" fmla="*/ 298635 h 329633"/>
              <a:gd name="connsiteX13" fmla="*/ 149817 w 329801"/>
              <a:gd name="connsiteY13" fmla="*/ 329632 h 329633"/>
              <a:gd name="connsiteX14" fmla="*/ 0 w 329801"/>
              <a:gd name="connsiteY14" fmla="*/ 179815 h 329633"/>
              <a:gd name="connsiteX15" fmla="*/ 32288 w 329801"/>
              <a:gd name="connsiteY15" fmla="*/ 177232 h 329633"/>
              <a:gd name="connsiteX16" fmla="*/ 92075 w 329801"/>
              <a:gd name="connsiteY16" fmla="*/ 167707 h 329633"/>
              <a:gd name="connsiteX17" fmla="*/ 92075 w 329801"/>
              <a:gd name="connsiteY17" fmla="*/ 177232 h 329633"/>
              <a:gd name="connsiteX18" fmla="*/ 117475 w 329801"/>
              <a:gd name="connsiteY18" fmla="*/ 202632 h 329633"/>
              <a:gd name="connsiteX19" fmla="*/ 117475 w 329801"/>
              <a:gd name="connsiteY19" fmla="*/ 194695 h 329633"/>
              <a:gd name="connsiteX20" fmla="*/ 109538 w 329801"/>
              <a:gd name="connsiteY20" fmla="*/ 161357 h 329633"/>
              <a:gd name="connsiteX21" fmla="*/ 117476 w 329801"/>
              <a:gd name="connsiteY21" fmla="*/ 169295 h 329633"/>
              <a:gd name="connsiteX22" fmla="*/ 117476 w 329801"/>
              <a:gd name="connsiteY22" fmla="*/ 161357 h 329633"/>
              <a:gd name="connsiteX23" fmla="*/ 92075 w 329801"/>
              <a:gd name="connsiteY23" fmla="*/ 161357 h 329633"/>
              <a:gd name="connsiteX24" fmla="*/ 117475 w 329801"/>
              <a:gd name="connsiteY24" fmla="*/ 186757 h 329633"/>
              <a:gd name="connsiteX25" fmla="*/ 117475 w 329801"/>
              <a:gd name="connsiteY25" fmla="*/ 177232 h 329633"/>
              <a:gd name="connsiteX26" fmla="*/ 100012 w 329801"/>
              <a:gd name="connsiteY26" fmla="*/ 161357 h 329633"/>
              <a:gd name="connsiteX27" fmla="*/ 86111 w 329801"/>
              <a:gd name="connsiteY27" fmla="*/ 150245 h 329633"/>
              <a:gd name="connsiteX28" fmla="*/ 123439 w 329801"/>
              <a:gd name="connsiteY28" fmla="*/ 150245 h 329633"/>
              <a:gd name="connsiteX29" fmla="*/ 128588 w 329801"/>
              <a:gd name="connsiteY29" fmla="*/ 155381 h 329633"/>
              <a:gd name="connsiteX30" fmla="*/ 128588 w 329801"/>
              <a:gd name="connsiteY30" fmla="*/ 232422 h 329633"/>
              <a:gd name="connsiteX31" fmla="*/ 123439 w 329801"/>
              <a:gd name="connsiteY31" fmla="*/ 237558 h 329633"/>
              <a:gd name="connsiteX32" fmla="*/ 86111 w 329801"/>
              <a:gd name="connsiteY32" fmla="*/ 237558 h 329633"/>
              <a:gd name="connsiteX33" fmla="*/ 80963 w 329801"/>
              <a:gd name="connsiteY33" fmla="*/ 232422 h 329633"/>
              <a:gd name="connsiteX34" fmla="*/ 80963 w 329801"/>
              <a:gd name="connsiteY34" fmla="*/ 155381 h 329633"/>
              <a:gd name="connsiteX35" fmla="*/ 86111 w 329801"/>
              <a:gd name="connsiteY35" fmla="*/ 150245 h 329633"/>
              <a:gd name="connsiteX36" fmla="*/ 327661 w 329801"/>
              <a:gd name="connsiteY36" fmla="*/ 137545 h 329633"/>
              <a:gd name="connsiteX37" fmla="*/ 178802 w 329801"/>
              <a:gd name="connsiteY37" fmla="*/ 329633 h 329633"/>
              <a:gd name="connsiteX38" fmla="*/ 176213 w 329801"/>
              <a:gd name="connsiteY38" fmla="*/ 297404 h 329633"/>
              <a:gd name="connsiteX39" fmla="*/ 269412 w 329801"/>
              <a:gd name="connsiteY39" fmla="*/ 247125 h 329633"/>
              <a:gd name="connsiteX40" fmla="*/ 295300 w 329801"/>
              <a:gd name="connsiteY40" fmla="*/ 143991 h 329633"/>
              <a:gd name="connsiteX41" fmla="*/ 327661 w 329801"/>
              <a:gd name="connsiteY41" fmla="*/ 137545 h 329633"/>
              <a:gd name="connsiteX42" fmla="*/ 211138 w 329801"/>
              <a:gd name="connsiteY42" fmla="*/ 132782 h 329633"/>
              <a:gd name="connsiteX43" fmla="*/ 211138 w 329801"/>
              <a:gd name="connsiteY43" fmla="*/ 228032 h 329633"/>
              <a:gd name="connsiteX44" fmla="*/ 236538 w 329801"/>
              <a:gd name="connsiteY44" fmla="*/ 228032 h 329633"/>
              <a:gd name="connsiteX45" fmla="*/ 236538 w 329801"/>
              <a:gd name="connsiteY45" fmla="*/ 132782 h 329633"/>
              <a:gd name="connsiteX46" fmla="*/ 203587 w 329801"/>
              <a:gd name="connsiteY46" fmla="*/ 121670 h 329633"/>
              <a:gd name="connsiteX47" fmla="*/ 240915 w 329801"/>
              <a:gd name="connsiteY47" fmla="*/ 121670 h 329633"/>
              <a:gd name="connsiteX48" fmla="*/ 246063 w 329801"/>
              <a:gd name="connsiteY48" fmla="*/ 126821 h 329633"/>
              <a:gd name="connsiteX49" fmla="*/ 246063 w 329801"/>
              <a:gd name="connsiteY49" fmla="*/ 232407 h 329633"/>
              <a:gd name="connsiteX50" fmla="*/ 240915 w 329801"/>
              <a:gd name="connsiteY50" fmla="*/ 237558 h 329633"/>
              <a:gd name="connsiteX51" fmla="*/ 203587 w 329801"/>
              <a:gd name="connsiteY51" fmla="*/ 237558 h 329633"/>
              <a:gd name="connsiteX52" fmla="*/ 198438 w 329801"/>
              <a:gd name="connsiteY52" fmla="*/ 232407 h 329633"/>
              <a:gd name="connsiteX53" fmla="*/ 198438 w 329801"/>
              <a:gd name="connsiteY53" fmla="*/ 126821 h 329633"/>
              <a:gd name="connsiteX54" fmla="*/ 203587 w 329801"/>
              <a:gd name="connsiteY54" fmla="*/ 121670 h 329633"/>
              <a:gd name="connsiteX55" fmla="*/ 146403 w 329801"/>
              <a:gd name="connsiteY55" fmla="*/ 78807 h 329633"/>
              <a:gd name="connsiteX56" fmla="*/ 182211 w 329801"/>
              <a:gd name="connsiteY56" fmla="*/ 78807 h 329633"/>
              <a:gd name="connsiteX57" fmla="*/ 187326 w 329801"/>
              <a:gd name="connsiteY57" fmla="*/ 83970 h 329633"/>
              <a:gd name="connsiteX58" fmla="*/ 187326 w 329801"/>
              <a:gd name="connsiteY58" fmla="*/ 232394 h 329633"/>
              <a:gd name="connsiteX59" fmla="*/ 182211 w 329801"/>
              <a:gd name="connsiteY59" fmla="*/ 237557 h 329633"/>
              <a:gd name="connsiteX60" fmla="*/ 146403 w 329801"/>
              <a:gd name="connsiteY60" fmla="*/ 237557 h 329633"/>
              <a:gd name="connsiteX61" fmla="*/ 141288 w 329801"/>
              <a:gd name="connsiteY61" fmla="*/ 232394 h 329633"/>
              <a:gd name="connsiteX62" fmla="*/ 141288 w 329801"/>
              <a:gd name="connsiteY62" fmla="*/ 83970 h 329633"/>
              <a:gd name="connsiteX63" fmla="*/ 146403 w 329801"/>
              <a:gd name="connsiteY63" fmla="*/ 78807 h 329633"/>
              <a:gd name="connsiteX64" fmla="*/ 257930 w 329801"/>
              <a:gd name="connsiteY64" fmla="*/ 31182 h 329633"/>
              <a:gd name="connsiteX65" fmla="*/ 319088 w 329801"/>
              <a:gd name="connsiteY65" fmla="*/ 109775 h 329633"/>
              <a:gd name="connsiteX66" fmla="*/ 287859 w 329801"/>
              <a:gd name="connsiteY66" fmla="*/ 120082 h 329633"/>
              <a:gd name="connsiteX67" fmla="*/ 268340 w 329801"/>
              <a:gd name="connsiteY67" fmla="*/ 85295 h 329633"/>
              <a:gd name="connsiteX68" fmla="*/ 239713 w 329801"/>
              <a:gd name="connsiteY68" fmla="*/ 58238 h 329633"/>
              <a:gd name="connsiteX69" fmla="*/ 257930 w 329801"/>
              <a:gd name="connsiteY69" fmla="*/ 31182 h 329633"/>
              <a:gd name="connsiteX70" fmla="*/ 155199 w 329801"/>
              <a:gd name="connsiteY70" fmla="*/ 194 h 329633"/>
              <a:gd name="connsiteX71" fmla="*/ 233363 w 329801"/>
              <a:gd name="connsiteY71" fmla="*/ 15064 h 329633"/>
              <a:gd name="connsiteX72" fmla="*/ 219181 w 329801"/>
              <a:gd name="connsiteY72" fmla="*/ 46097 h 329633"/>
              <a:gd name="connsiteX73" fmla="*/ 32232 w 329801"/>
              <a:gd name="connsiteY73" fmla="*/ 153420 h 329633"/>
              <a:gd name="connsiteX74" fmla="*/ 0 w 329801"/>
              <a:gd name="connsiteY74" fmla="*/ 150834 h 329633"/>
              <a:gd name="connsiteX75" fmla="*/ 79936 w 329801"/>
              <a:gd name="connsiteY75" fmla="*/ 24115 h 329633"/>
              <a:gd name="connsiteX76" fmla="*/ 155199 w 329801"/>
              <a:gd name="connsiteY76" fmla="*/ 194 h 329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29801" h="329633">
                <a:moveTo>
                  <a:pt x="92075" y="220095"/>
                </a:moveTo>
                <a:lnTo>
                  <a:pt x="92075" y="228033"/>
                </a:lnTo>
                <a:lnTo>
                  <a:pt x="100013" y="228033"/>
                </a:lnTo>
                <a:close/>
                <a:moveTo>
                  <a:pt x="92075" y="202632"/>
                </a:moveTo>
                <a:lnTo>
                  <a:pt x="92075" y="210570"/>
                </a:lnTo>
                <a:lnTo>
                  <a:pt x="107950" y="228032"/>
                </a:lnTo>
                <a:lnTo>
                  <a:pt x="117475" y="228032"/>
                </a:lnTo>
                <a:close/>
                <a:moveTo>
                  <a:pt x="92075" y="185170"/>
                </a:moveTo>
                <a:lnTo>
                  <a:pt x="92075" y="194695"/>
                </a:lnTo>
                <a:lnTo>
                  <a:pt x="117475" y="220095"/>
                </a:lnTo>
                <a:lnTo>
                  <a:pt x="117475" y="210570"/>
                </a:lnTo>
                <a:close/>
                <a:moveTo>
                  <a:pt x="32288" y="177232"/>
                </a:moveTo>
                <a:cubicBezTo>
                  <a:pt x="43912" y="246974"/>
                  <a:pt x="83949" y="287012"/>
                  <a:pt x="152400" y="298635"/>
                </a:cubicBezTo>
                <a:cubicBezTo>
                  <a:pt x="151108" y="308968"/>
                  <a:pt x="151108" y="319300"/>
                  <a:pt x="149817" y="329632"/>
                </a:cubicBezTo>
                <a:cubicBezTo>
                  <a:pt x="61993" y="323174"/>
                  <a:pt x="2583" y="246974"/>
                  <a:pt x="0" y="179815"/>
                </a:cubicBezTo>
                <a:cubicBezTo>
                  <a:pt x="10332" y="179815"/>
                  <a:pt x="21956" y="178524"/>
                  <a:pt x="32288" y="177232"/>
                </a:cubicBezTo>
                <a:close/>
                <a:moveTo>
                  <a:pt x="92075" y="167707"/>
                </a:moveTo>
                <a:lnTo>
                  <a:pt x="92075" y="177232"/>
                </a:lnTo>
                <a:lnTo>
                  <a:pt x="117475" y="202632"/>
                </a:lnTo>
                <a:lnTo>
                  <a:pt x="117475" y="194695"/>
                </a:lnTo>
                <a:close/>
                <a:moveTo>
                  <a:pt x="109538" y="161357"/>
                </a:moveTo>
                <a:lnTo>
                  <a:pt x="117476" y="169295"/>
                </a:lnTo>
                <a:lnTo>
                  <a:pt x="117476" y="161357"/>
                </a:lnTo>
                <a:close/>
                <a:moveTo>
                  <a:pt x="92075" y="161357"/>
                </a:moveTo>
                <a:lnTo>
                  <a:pt x="117475" y="186757"/>
                </a:lnTo>
                <a:lnTo>
                  <a:pt x="117475" y="177232"/>
                </a:lnTo>
                <a:lnTo>
                  <a:pt x="100012" y="161357"/>
                </a:lnTo>
                <a:close/>
                <a:moveTo>
                  <a:pt x="86111" y="150245"/>
                </a:moveTo>
                <a:lnTo>
                  <a:pt x="123439" y="150245"/>
                </a:lnTo>
                <a:cubicBezTo>
                  <a:pt x="126013" y="150245"/>
                  <a:pt x="128588" y="152813"/>
                  <a:pt x="128588" y="155381"/>
                </a:cubicBezTo>
                <a:cubicBezTo>
                  <a:pt x="128588" y="155381"/>
                  <a:pt x="128588" y="155381"/>
                  <a:pt x="128588" y="232422"/>
                </a:cubicBezTo>
                <a:cubicBezTo>
                  <a:pt x="128588" y="236274"/>
                  <a:pt x="126013" y="237558"/>
                  <a:pt x="123439" y="237558"/>
                </a:cubicBezTo>
                <a:cubicBezTo>
                  <a:pt x="123439" y="237558"/>
                  <a:pt x="123439" y="237558"/>
                  <a:pt x="86111" y="237558"/>
                </a:cubicBezTo>
                <a:cubicBezTo>
                  <a:pt x="83537" y="237558"/>
                  <a:pt x="80963" y="236274"/>
                  <a:pt x="80963" y="232422"/>
                </a:cubicBezTo>
                <a:cubicBezTo>
                  <a:pt x="80963" y="232422"/>
                  <a:pt x="80963" y="232422"/>
                  <a:pt x="80963" y="155381"/>
                </a:cubicBezTo>
                <a:cubicBezTo>
                  <a:pt x="80963" y="152813"/>
                  <a:pt x="83537" y="150245"/>
                  <a:pt x="86111" y="150245"/>
                </a:cubicBezTo>
                <a:close/>
                <a:moveTo>
                  <a:pt x="327661" y="137545"/>
                </a:moveTo>
                <a:cubicBezTo>
                  <a:pt x="344488" y="247125"/>
                  <a:pt x="259056" y="327055"/>
                  <a:pt x="178802" y="329633"/>
                </a:cubicBezTo>
                <a:cubicBezTo>
                  <a:pt x="177508" y="319320"/>
                  <a:pt x="177508" y="309006"/>
                  <a:pt x="176213" y="297404"/>
                </a:cubicBezTo>
                <a:cubicBezTo>
                  <a:pt x="213752" y="293536"/>
                  <a:pt x="246112" y="276777"/>
                  <a:pt x="269412" y="247125"/>
                </a:cubicBezTo>
                <a:cubicBezTo>
                  <a:pt x="292711" y="216185"/>
                  <a:pt x="300478" y="181377"/>
                  <a:pt x="295300" y="143991"/>
                </a:cubicBezTo>
                <a:cubicBezTo>
                  <a:pt x="305656" y="141413"/>
                  <a:pt x="316011" y="140123"/>
                  <a:pt x="327661" y="137545"/>
                </a:cubicBezTo>
                <a:close/>
                <a:moveTo>
                  <a:pt x="211138" y="132782"/>
                </a:moveTo>
                <a:lnTo>
                  <a:pt x="211138" y="228032"/>
                </a:lnTo>
                <a:lnTo>
                  <a:pt x="236538" y="228032"/>
                </a:lnTo>
                <a:lnTo>
                  <a:pt x="236538" y="132782"/>
                </a:lnTo>
                <a:close/>
                <a:moveTo>
                  <a:pt x="203587" y="121670"/>
                </a:moveTo>
                <a:lnTo>
                  <a:pt x="240915" y="121670"/>
                </a:lnTo>
                <a:cubicBezTo>
                  <a:pt x="243489" y="121670"/>
                  <a:pt x="246063" y="124245"/>
                  <a:pt x="246063" y="126821"/>
                </a:cubicBezTo>
                <a:cubicBezTo>
                  <a:pt x="246063" y="126821"/>
                  <a:pt x="246063" y="126821"/>
                  <a:pt x="246063" y="232407"/>
                </a:cubicBezTo>
                <a:cubicBezTo>
                  <a:pt x="246063" y="236270"/>
                  <a:pt x="243489" y="237558"/>
                  <a:pt x="240915" y="237558"/>
                </a:cubicBezTo>
                <a:cubicBezTo>
                  <a:pt x="240915" y="237558"/>
                  <a:pt x="240915" y="237558"/>
                  <a:pt x="203587" y="237558"/>
                </a:cubicBezTo>
                <a:cubicBezTo>
                  <a:pt x="201013" y="237558"/>
                  <a:pt x="198438" y="236270"/>
                  <a:pt x="198438" y="232407"/>
                </a:cubicBezTo>
                <a:cubicBezTo>
                  <a:pt x="198438" y="232407"/>
                  <a:pt x="198438" y="232407"/>
                  <a:pt x="198438" y="126821"/>
                </a:cubicBezTo>
                <a:cubicBezTo>
                  <a:pt x="198438" y="124245"/>
                  <a:pt x="201013" y="121670"/>
                  <a:pt x="203587" y="121670"/>
                </a:cubicBezTo>
                <a:close/>
                <a:moveTo>
                  <a:pt x="146403" y="78807"/>
                </a:moveTo>
                <a:lnTo>
                  <a:pt x="182211" y="78807"/>
                </a:lnTo>
                <a:cubicBezTo>
                  <a:pt x="186047" y="78807"/>
                  <a:pt x="187326" y="80098"/>
                  <a:pt x="187326" y="83970"/>
                </a:cubicBezTo>
                <a:cubicBezTo>
                  <a:pt x="187326" y="83970"/>
                  <a:pt x="187326" y="83970"/>
                  <a:pt x="187326" y="232394"/>
                </a:cubicBezTo>
                <a:cubicBezTo>
                  <a:pt x="187326" y="236266"/>
                  <a:pt x="186047" y="237557"/>
                  <a:pt x="182211" y="237557"/>
                </a:cubicBezTo>
                <a:cubicBezTo>
                  <a:pt x="182211" y="237557"/>
                  <a:pt x="182211" y="237557"/>
                  <a:pt x="146403" y="237557"/>
                </a:cubicBezTo>
                <a:cubicBezTo>
                  <a:pt x="142567" y="237557"/>
                  <a:pt x="141288" y="236266"/>
                  <a:pt x="141288" y="232394"/>
                </a:cubicBezTo>
                <a:cubicBezTo>
                  <a:pt x="141288" y="232394"/>
                  <a:pt x="141288" y="232394"/>
                  <a:pt x="141288" y="83970"/>
                </a:cubicBezTo>
                <a:cubicBezTo>
                  <a:pt x="141288" y="80098"/>
                  <a:pt x="142567" y="78807"/>
                  <a:pt x="146403" y="78807"/>
                </a:cubicBezTo>
                <a:close/>
                <a:moveTo>
                  <a:pt x="257930" y="31182"/>
                </a:moveTo>
                <a:cubicBezTo>
                  <a:pt x="286558" y="51796"/>
                  <a:pt x="306076" y="77565"/>
                  <a:pt x="319088" y="109775"/>
                </a:cubicBezTo>
                <a:cubicBezTo>
                  <a:pt x="308678" y="113640"/>
                  <a:pt x="298269" y="117505"/>
                  <a:pt x="287859" y="120082"/>
                </a:cubicBezTo>
                <a:cubicBezTo>
                  <a:pt x="282654" y="107198"/>
                  <a:pt x="276148" y="95602"/>
                  <a:pt x="268340" y="85295"/>
                </a:cubicBezTo>
                <a:cubicBezTo>
                  <a:pt x="259232" y="74988"/>
                  <a:pt x="250123" y="65969"/>
                  <a:pt x="239713" y="58238"/>
                </a:cubicBezTo>
                <a:cubicBezTo>
                  <a:pt x="244918" y="49220"/>
                  <a:pt x="251424" y="40201"/>
                  <a:pt x="257930" y="31182"/>
                </a:cubicBezTo>
                <a:close/>
                <a:moveTo>
                  <a:pt x="155199" y="194"/>
                </a:moveTo>
                <a:cubicBezTo>
                  <a:pt x="180825" y="-1099"/>
                  <a:pt x="206933" y="4073"/>
                  <a:pt x="233363" y="15064"/>
                </a:cubicBezTo>
                <a:cubicBezTo>
                  <a:pt x="228206" y="25408"/>
                  <a:pt x="224338" y="35753"/>
                  <a:pt x="219181" y="46097"/>
                </a:cubicBezTo>
                <a:cubicBezTo>
                  <a:pt x="130219" y="6012"/>
                  <a:pt x="37389" y="69372"/>
                  <a:pt x="32232" y="153420"/>
                </a:cubicBezTo>
                <a:cubicBezTo>
                  <a:pt x="21918" y="153420"/>
                  <a:pt x="10314" y="152127"/>
                  <a:pt x="0" y="150834"/>
                </a:cubicBezTo>
                <a:cubicBezTo>
                  <a:pt x="6446" y="95233"/>
                  <a:pt x="32232" y="52562"/>
                  <a:pt x="79936" y="24115"/>
                </a:cubicBezTo>
                <a:cubicBezTo>
                  <a:pt x="104433" y="9245"/>
                  <a:pt x="129574" y="1487"/>
                  <a:pt x="155199" y="19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Tree>
    <p:extLst>
      <p:ext uri="{BB962C8B-B14F-4D97-AF65-F5344CB8AC3E}">
        <p14:creationId xmlns:p14="http://schemas.microsoft.com/office/powerpoint/2010/main" val="29961345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1000" fill="hold"/>
                                        <p:tgtEl>
                                          <p:spTgt spid="59"/>
                                        </p:tgtEl>
                                        <p:attrNameLst>
                                          <p:attrName>ppt_w</p:attrName>
                                        </p:attrNameLst>
                                      </p:cBhvr>
                                      <p:tavLst>
                                        <p:tav tm="0">
                                          <p:val>
                                            <p:fltVal val="0"/>
                                          </p:val>
                                        </p:tav>
                                        <p:tav tm="100000">
                                          <p:val>
                                            <p:strVal val="#ppt_w"/>
                                          </p:val>
                                        </p:tav>
                                      </p:tavLst>
                                    </p:anim>
                                    <p:anim calcmode="lin" valueType="num">
                                      <p:cBhvr>
                                        <p:cTn id="8" dur="1000" fill="hold"/>
                                        <p:tgtEl>
                                          <p:spTgt spid="59"/>
                                        </p:tgtEl>
                                        <p:attrNameLst>
                                          <p:attrName>ppt_h</p:attrName>
                                        </p:attrNameLst>
                                      </p:cBhvr>
                                      <p:tavLst>
                                        <p:tav tm="0">
                                          <p:val>
                                            <p:fltVal val="0"/>
                                          </p:val>
                                        </p:tav>
                                        <p:tav tm="100000">
                                          <p:val>
                                            <p:strVal val="#ppt_h"/>
                                          </p:val>
                                        </p:tav>
                                      </p:tavLst>
                                    </p:anim>
                                    <p:anim calcmode="lin" valueType="num">
                                      <p:cBhvr>
                                        <p:cTn id="9" dur="1000" fill="hold"/>
                                        <p:tgtEl>
                                          <p:spTgt spid="59"/>
                                        </p:tgtEl>
                                        <p:attrNameLst>
                                          <p:attrName>style.rotation</p:attrName>
                                        </p:attrNameLst>
                                      </p:cBhvr>
                                      <p:tavLst>
                                        <p:tav tm="0">
                                          <p:val>
                                            <p:fltVal val="90"/>
                                          </p:val>
                                        </p:tav>
                                        <p:tav tm="100000">
                                          <p:val>
                                            <p:fltVal val="0"/>
                                          </p:val>
                                        </p:tav>
                                      </p:tavLst>
                                    </p:anim>
                                    <p:animEffect transition="in" filter="fade">
                                      <p:cBhvr>
                                        <p:cTn id="10" dur="1000"/>
                                        <p:tgtEl>
                                          <p:spTgt spid="59"/>
                                        </p:tgtEl>
                                      </p:cBhvr>
                                    </p:animEffect>
                                  </p:childTnLst>
                                </p:cTn>
                              </p:par>
                              <p:par>
                                <p:cTn id="11" presetID="31" presetClass="entr" presetSubtype="0" fill="hold" nodeType="withEffect">
                                  <p:stCondLst>
                                    <p:cond delay="0"/>
                                  </p:stCondLst>
                                  <p:childTnLst>
                                    <p:set>
                                      <p:cBhvr>
                                        <p:cTn id="12" dur="1" fill="hold">
                                          <p:stCondLst>
                                            <p:cond delay="0"/>
                                          </p:stCondLst>
                                        </p:cTn>
                                        <p:tgtEl>
                                          <p:spTgt spid="60"/>
                                        </p:tgtEl>
                                        <p:attrNameLst>
                                          <p:attrName>style.visibility</p:attrName>
                                        </p:attrNameLst>
                                      </p:cBhvr>
                                      <p:to>
                                        <p:strVal val="visible"/>
                                      </p:to>
                                    </p:set>
                                    <p:anim calcmode="lin" valueType="num">
                                      <p:cBhvr>
                                        <p:cTn id="13" dur="1000" fill="hold"/>
                                        <p:tgtEl>
                                          <p:spTgt spid="60"/>
                                        </p:tgtEl>
                                        <p:attrNameLst>
                                          <p:attrName>ppt_w</p:attrName>
                                        </p:attrNameLst>
                                      </p:cBhvr>
                                      <p:tavLst>
                                        <p:tav tm="0">
                                          <p:val>
                                            <p:fltVal val="0"/>
                                          </p:val>
                                        </p:tav>
                                        <p:tav tm="100000">
                                          <p:val>
                                            <p:strVal val="#ppt_w"/>
                                          </p:val>
                                        </p:tav>
                                      </p:tavLst>
                                    </p:anim>
                                    <p:anim calcmode="lin" valueType="num">
                                      <p:cBhvr>
                                        <p:cTn id="14" dur="1000" fill="hold"/>
                                        <p:tgtEl>
                                          <p:spTgt spid="60"/>
                                        </p:tgtEl>
                                        <p:attrNameLst>
                                          <p:attrName>ppt_h</p:attrName>
                                        </p:attrNameLst>
                                      </p:cBhvr>
                                      <p:tavLst>
                                        <p:tav tm="0">
                                          <p:val>
                                            <p:fltVal val="0"/>
                                          </p:val>
                                        </p:tav>
                                        <p:tav tm="100000">
                                          <p:val>
                                            <p:strVal val="#ppt_h"/>
                                          </p:val>
                                        </p:tav>
                                      </p:tavLst>
                                    </p:anim>
                                    <p:anim calcmode="lin" valueType="num">
                                      <p:cBhvr>
                                        <p:cTn id="15" dur="1000" fill="hold"/>
                                        <p:tgtEl>
                                          <p:spTgt spid="60"/>
                                        </p:tgtEl>
                                        <p:attrNameLst>
                                          <p:attrName>style.rotation</p:attrName>
                                        </p:attrNameLst>
                                      </p:cBhvr>
                                      <p:tavLst>
                                        <p:tav tm="0">
                                          <p:val>
                                            <p:fltVal val="90"/>
                                          </p:val>
                                        </p:tav>
                                        <p:tav tm="100000">
                                          <p:val>
                                            <p:fltVal val="0"/>
                                          </p:val>
                                        </p:tav>
                                      </p:tavLst>
                                    </p:anim>
                                    <p:animEffect transition="in" filter="fade">
                                      <p:cBhvr>
                                        <p:cTn id="16" dur="1000"/>
                                        <p:tgtEl>
                                          <p:spTgt spid="60"/>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wipe(left)">
                                      <p:cBhvr>
                                        <p:cTn id="20" dur="500"/>
                                        <p:tgtEl>
                                          <p:spTgt spid="65"/>
                                        </p:tgtEl>
                                      </p:cBhvr>
                                    </p:animEffect>
                                  </p:childTnLst>
                                </p:cTn>
                              </p:par>
                              <p:par>
                                <p:cTn id="21" presetID="22" presetClass="entr" presetSubtype="8" fill="hold" nodeType="with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wipe(left)">
                                      <p:cBhvr>
                                        <p:cTn id="23" dur="500"/>
                                        <p:tgtEl>
                                          <p:spTgt spid="64"/>
                                        </p:tgtEl>
                                      </p:cBhvr>
                                    </p:animEffect>
                                  </p:childTnLst>
                                </p:cTn>
                              </p:par>
                              <p:par>
                                <p:cTn id="24" presetID="22" presetClass="entr" presetSubtype="8" fill="hold" nodeType="withEffect">
                                  <p:stCondLst>
                                    <p:cond delay="0"/>
                                  </p:stCondLst>
                                  <p:childTnLst>
                                    <p:set>
                                      <p:cBhvr>
                                        <p:cTn id="25" dur="1" fill="hold">
                                          <p:stCondLst>
                                            <p:cond delay="0"/>
                                          </p:stCondLst>
                                        </p:cTn>
                                        <p:tgtEl>
                                          <p:spTgt spid="66"/>
                                        </p:tgtEl>
                                        <p:attrNameLst>
                                          <p:attrName>style.visibility</p:attrName>
                                        </p:attrNameLst>
                                      </p:cBhvr>
                                      <p:to>
                                        <p:strVal val="visible"/>
                                      </p:to>
                                    </p:set>
                                    <p:animEffect transition="in" filter="wipe(left)">
                                      <p:cBhvr>
                                        <p:cTn id="26" dur="500"/>
                                        <p:tgtEl>
                                          <p:spTgt spid="66"/>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Effect transition="in" filter="fade">
                                      <p:cBhvr>
                                        <p:cTn id="30" dur="1000"/>
                                        <p:tgtEl>
                                          <p:spTgt spid="69"/>
                                        </p:tgtEl>
                                      </p:cBhvr>
                                    </p:animEffect>
                                    <p:anim calcmode="lin" valueType="num">
                                      <p:cBhvr>
                                        <p:cTn id="31" dur="1000" fill="hold"/>
                                        <p:tgtEl>
                                          <p:spTgt spid="69"/>
                                        </p:tgtEl>
                                        <p:attrNameLst>
                                          <p:attrName>ppt_x</p:attrName>
                                        </p:attrNameLst>
                                      </p:cBhvr>
                                      <p:tavLst>
                                        <p:tav tm="0">
                                          <p:val>
                                            <p:strVal val="#ppt_x"/>
                                          </p:val>
                                        </p:tav>
                                        <p:tav tm="100000">
                                          <p:val>
                                            <p:strVal val="#ppt_x"/>
                                          </p:val>
                                        </p:tav>
                                      </p:tavLst>
                                    </p:anim>
                                    <p:anim calcmode="lin" valueType="num">
                                      <p:cBhvr>
                                        <p:cTn id="32" dur="1000" fill="hold"/>
                                        <p:tgtEl>
                                          <p:spTgt spid="69"/>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fade">
                                      <p:cBhvr>
                                        <p:cTn id="35" dur="1000"/>
                                        <p:tgtEl>
                                          <p:spTgt spid="70"/>
                                        </p:tgtEl>
                                      </p:cBhvr>
                                    </p:animEffect>
                                    <p:anim calcmode="lin" valueType="num">
                                      <p:cBhvr>
                                        <p:cTn id="36" dur="1000" fill="hold"/>
                                        <p:tgtEl>
                                          <p:spTgt spid="70"/>
                                        </p:tgtEl>
                                        <p:attrNameLst>
                                          <p:attrName>ppt_x</p:attrName>
                                        </p:attrNameLst>
                                      </p:cBhvr>
                                      <p:tavLst>
                                        <p:tav tm="0">
                                          <p:val>
                                            <p:strVal val="#ppt_x"/>
                                          </p:val>
                                        </p:tav>
                                        <p:tav tm="100000">
                                          <p:val>
                                            <p:strVal val="#ppt_x"/>
                                          </p:val>
                                        </p:tav>
                                      </p:tavLst>
                                    </p:anim>
                                    <p:anim calcmode="lin" valueType="num">
                                      <p:cBhvr>
                                        <p:cTn id="37" dur="1000" fill="hold"/>
                                        <p:tgtEl>
                                          <p:spTgt spid="70"/>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71"/>
                                        </p:tgtEl>
                                        <p:attrNameLst>
                                          <p:attrName>style.visibility</p:attrName>
                                        </p:attrNameLst>
                                      </p:cBhvr>
                                      <p:to>
                                        <p:strVal val="visible"/>
                                      </p:to>
                                    </p:set>
                                    <p:animEffect transition="in" filter="fade">
                                      <p:cBhvr>
                                        <p:cTn id="40" dur="1000"/>
                                        <p:tgtEl>
                                          <p:spTgt spid="71"/>
                                        </p:tgtEl>
                                      </p:cBhvr>
                                    </p:animEffect>
                                    <p:anim calcmode="lin" valueType="num">
                                      <p:cBhvr>
                                        <p:cTn id="41" dur="1000" fill="hold"/>
                                        <p:tgtEl>
                                          <p:spTgt spid="71"/>
                                        </p:tgtEl>
                                        <p:attrNameLst>
                                          <p:attrName>ppt_x</p:attrName>
                                        </p:attrNameLst>
                                      </p:cBhvr>
                                      <p:tavLst>
                                        <p:tav tm="0">
                                          <p:val>
                                            <p:strVal val="#ppt_x"/>
                                          </p:val>
                                        </p:tav>
                                        <p:tav tm="100000">
                                          <p:val>
                                            <p:strVal val="#ppt_x"/>
                                          </p:val>
                                        </p:tav>
                                      </p:tavLst>
                                    </p:anim>
                                    <p:anim calcmode="lin" valueType="num">
                                      <p:cBhvr>
                                        <p:cTn id="42" dur="1000" fill="hold"/>
                                        <p:tgtEl>
                                          <p:spTgt spid="71"/>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fade">
                                      <p:cBhvr>
                                        <p:cTn id="45" dur="1000"/>
                                        <p:tgtEl>
                                          <p:spTgt spid="72"/>
                                        </p:tgtEl>
                                      </p:cBhvr>
                                    </p:animEffect>
                                    <p:anim calcmode="lin" valueType="num">
                                      <p:cBhvr>
                                        <p:cTn id="46" dur="1000" fill="hold"/>
                                        <p:tgtEl>
                                          <p:spTgt spid="72"/>
                                        </p:tgtEl>
                                        <p:attrNameLst>
                                          <p:attrName>ppt_x</p:attrName>
                                        </p:attrNameLst>
                                      </p:cBhvr>
                                      <p:tavLst>
                                        <p:tav tm="0">
                                          <p:val>
                                            <p:strVal val="#ppt_x"/>
                                          </p:val>
                                        </p:tav>
                                        <p:tav tm="100000">
                                          <p:val>
                                            <p:strVal val="#ppt_x"/>
                                          </p:val>
                                        </p:tav>
                                      </p:tavLst>
                                    </p:anim>
                                    <p:anim calcmode="lin" valueType="num">
                                      <p:cBhvr>
                                        <p:cTn id="47" dur="1000" fill="hold"/>
                                        <p:tgtEl>
                                          <p:spTgt spid="72"/>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fade">
                                      <p:cBhvr>
                                        <p:cTn id="55" dur="1000"/>
                                        <p:tgtEl>
                                          <p:spTgt spid="74"/>
                                        </p:tgtEl>
                                      </p:cBhvr>
                                    </p:animEffect>
                                    <p:anim calcmode="lin" valueType="num">
                                      <p:cBhvr>
                                        <p:cTn id="56" dur="1000" fill="hold"/>
                                        <p:tgtEl>
                                          <p:spTgt spid="74"/>
                                        </p:tgtEl>
                                        <p:attrNameLst>
                                          <p:attrName>ppt_x</p:attrName>
                                        </p:attrNameLst>
                                      </p:cBhvr>
                                      <p:tavLst>
                                        <p:tav tm="0">
                                          <p:val>
                                            <p:strVal val="#ppt_x"/>
                                          </p:val>
                                        </p:tav>
                                        <p:tav tm="100000">
                                          <p:val>
                                            <p:strVal val="#ppt_x"/>
                                          </p:val>
                                        </p:tav>
                                      </p:tavLst>
                                    </p:anim>
                                    <p:anim calcmode="lin" valueType="num">
                                      <p:cBhvr>
                                        <p:cTn id="57" dur="1000" fill="hold"/>
                                        <p:tgtEl>
                                          <p:spTgt spid="74"/>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76"/>
                                        </p:tgtEl>
                                        <p:attrNameLst>
                                          <p:attrName>style.visibility</p:attrName>
                                        </p:attrNameLst>
                                      </p:cBhvr>
                                      <p:to>
                                        <p:strVal val="visible"/>
                                      </p:to>
                                    </p:set>
                                    <p:animEffect transition="in" filter="fade">
                                      <p:cBhvr>
                                        <p:cTn id="65" dur="1000"/>
                                        <p:tgtEl>
                                          <p:spTgt spid="76"/>
                                        </p:tgtEl>
                                      </p:cBhvr>
                                    </p:animEffect>
                                    <p:anim calcmode="lin" valueType="num">
                                      <p:cBhvr>
                                        <p:cTn id="66" dur="1000" fill="hold"/>
                                        <p:tgtEl>
                                          <p:spTgt spid="76"/>
                                        </p:tgtEl>
                                        <p:attrNameLst>
                                          <p:attrName>ppt_x</p:attrName>
                                        </p:attrNameLst>
                                      </p:cBhvr>
                                      <p:tavLst>
                                        <p:tav tm="0">
                                          <p:val>
                                            <p:strVal val="#ppt_x"/>
                                          </p:val>
                                        </p:tav>
                                        <p:tav tm="100000">
                                          <p:val>
                                            <p:strVal val="#ppt_x"/>
                                          </p:val>
                                        </p:tav>
                                      </p:tavLst>
                                    </p:anim>
                                    <p:anim calcmode="lin" valueType="num">
                                      <p:cBhvr>
                                        <p:cTn id="67" dur="1000" fill="hold"/>
                                        <p:tgtEl>
                                          <p:spTgt spid="7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fade">
                                      <p:cBhvr>
                                        <p:cTn id="70" dur="1000"/>
                                        <p:tgtEl>
                                          <p:spTgt spid="77"/>
                                        </p:tgtEl>
                                      </p:cBhvr>
                                    </p:animEffect>
                                    <p:anim calcmode="lin" valueType="num">
                                      <p:cBhvr>
                                        <p:cTn id="71" dur="1000" fill="hold"/>
                                        <p:tgtEl>
                                          <p:spTgt spid="77"/>
                                        </p:tgtEl>
                                        <p:attrNameLst>
                                          <p:attrName>ppt_x</p:attrName>
                                        </p:attrNameLst>
                                      </p:cBhvr>
                                      <p:tavLst>
                                        <p:tav tm="0">
                                          <p:val>
                                            <p:strVal val="#ppt_x"/>
                                          </p:val>
                                        </p:tav>
                                        <p:tav tm="100000">
                                          <p:val>
                                            <p:strVal val="#ppt_x"/>
                                          </p:val>
                                        </p:tav>
                                      </p:tavLst>
                                    </p:anim>
                                    <p:anim calcmode="lin" valueType="num">
                                      <p:cBhvr>
                                        <p:cTn id="72" dur="1000" fill="hold"/>
                                        <p:tgtEl>
                                          <p:spTgt spid="77"/>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78"/>
                                        </p:tgtEl>
                                        <p:attrNameLst>
                                          <p:attrName>style.visibility</p:attrName>
                                        </p:attrNameLst>
                                      </p:cBhvr>
                                      <p:to>
                                        <p:strVal val="visible"/>
                                      </p:to>
                                    </p:set>
                                    <p:animEffect transition="in" filter="fade">
                                      <p:cBhvr>
                                        <p:cTn id="75" dur="1000"/>
                                        <p:tgtEl>
                                          <p:spTgt spid="78"/>
                                        </p:tgtEl>
                                      </p:cBhvr>
                                    </p:animEffect>
                                    <p:anim calcmode="lin" valueType="num">
                                      <p:cBhvr>
                                        <p:cTn id="76" dur="1000" fill="hold"/>
                                        <p:tgtEl>
                                          <p:spTgt spid="78"/>
                                        </p:tgtEl>
                                        <p:attrNameLst>
                                          <p:attrName>ppt_x</p:attrName>
                                        </p:attrNameLst>
                                      </p:cBhvr>
                                      <p:tavLst>
                                        <p:tav tm="0">
                                          <p:val>
                                            <p:strVal val="#ppt_x"/>
                                          </p:val>
                                        </p:tav>
                                        <p:tav tm="100000">
                                          <p:val>
                                            <p:strVal val="#ppt_x"/>
                                          </p:val>
                                        </p:tav>
                                      </p:tavLst>
                                    </p:anim>
                                    <p:anim calcmode="lin" valueType="num">
                                      <p:cBhvr>
                                        <p:cTn id="77" dur="1000" fill="hold"/>
                                        <p:tgtEl>
                                          <p:spTgt spid="7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79"/>
                                        </p:tgtEl>
                                        <p:attrNameLst>
                                          <p:attrName>style.visibility</p:attrName>
                                        </p:attrNameLst>
                                      </p:cBhvr>
                                      <p:to>
                                        <p:strVal val="visible"/>
                                      </p:to>
                                    </p:set>
                                    <p:animEffect transition="in" filter="fade">
                                      <p:cBhvr>
                                        <p:cTn id="80" dur="1000"/>
                                        <p:tgtEl>
                                          <p:spTgt spid="79"/>
                                        </p:tgtEl>
                                      </p:cBhvr>
                                    </p:animEffect>
                                    <p:anim calcmode="lin" valueType="num">
                                      <p:cBhvr>
                                        <p:cTn id="81" dur="1000" fill="hold"/>
                                        <p:tgtEl>
                                          <p:spTgt spid="79"/>
                                        </p:tgtEl>
                                        <p:attrNameLst>
                                          <p:attrName>ppt_x</p:attrName>
                                        </p:attrNameLst>
                                      </p:cBhvr>
                                      <p:tavLst>
                                        <p:tav tm="0">
                                          <p:val>
                                            <p:strVal val="#ppt_x"/>
                                          </p:val>
                                        </p:tav>
                                        <p:tav tm="100000">
                                          <p:val>
                                            <p:strVal val="#ppt_x"/>
                                          </p:val>
                                        </p:tav>
                                      </p:tavLst>
                                    </p:anim>
                                    <p:anim calcmode="lin" valueType="num">
                                      <p:cBhvr>
                                        <p:cTn id="82" dur="1000" fill="hold"/>
                                        <p:tgtEl>
                                          <p:spTgt spid="79"/>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80"/>
                                        </p:tgtEl>
                                        <p:attrNameLst>
                                          <p:attrName>style.visibility</p:attrName>
                                        </p:attrNameLst>
                                      </p:cBhvr>
                                      <p:to>
                                        <p:strVal val="visible"/>
                                      </p:to>
                                    </p:set>
                                    <p:animEffect transition="in" filter="fade">
                                      <p:cBhvr>
                                        <p:cTn id="85" dur="1000"/>
                                        <p:tgtEl>
                                          <p:spTgt spid="80"/>
                                        </p:tgtEl>
                                      </p:cBhvr>
                                    </p:animEffect>
                                    <p:anim calcmode="lin" valueType="num">
                                      <p:cBhvr>
                                        <p:cTn id="86" dur="1000" fill="hold"/>
                                        <p:tgtEl>
                                          <p:spTgt spid="80"/>
                                        </p:tgtEl>
                                        <p:attrNameLst>
                                          <p:attrName>ppt_x</p:attrName>
                                        </p:attrNameLst>
                                      </p:cBhvr>
                                      <p:tavLst>
                                        <p:tav tm="0">
                                          <p:val>
                                            <p:strVal val="#ppt_x"/>
                                          </p:val>
                                        </p:tav>
                                        <p:tav tm="100000">
                                          <p:val>
                                            <p:strVal val="#ppt_x"/>
                                          </p:val>
                                        </p:tav>
                                      </p:tavLst>
                                    </p:anim>
                                    <p:anim calcmode="lin" valueType="num">
                                      <p:cBhvr>
                                        <p:cTn id="8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9" grpId="0" animBg="1"/>
      <p:bldP spid="70" grpId="0"/>
      <p:bldP spid="71" grpId="0" animBg="1"/>
      <p:bldP spid="72" grpId="0"/>
      <p:bldP spid="73" grpId="0" animBg="1"/>
      <p:bldP spid="74" grpId="0" animBg="1"/>
      <p:bldP spid="75" grpId="0"/>
      <p:bldP spid="76" grpId="0"/>
      <p:bldP spid="77" grpId="0"/>
      <p:bldP spid="78" grpId="0"/>
      <p:bldP spid="79"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20"/>
          <p:cNvSpPr txBox="1">
            <a:spLocks/>
          </p:cNvSpPr>
          <p:nvPr/>
        </p:nvSpPr>
        <p:spPr bwMode="auto">
          <a:xfrm>
            <a:off x="800646" y="372489"/>
            <a:ext cx="2908052"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50" algn="ctr" rtl="0" fontAlgn="base">
              <a:spcBef>
                <a:spcPct val="0"/>
              </a:spcBef>
              <a:spcAft>
                <a:spcPct val="0"/>
              </a:spcAft>
              <a:defRPr sz="4400">
                <a:solidFill>
                  <a:schemeClr val="tx1"/>
                </a:solidFill>
                <a:latin typeface="Calibri" pitchFamily="34" charset="0"/>
                <a:ea typeface="宋体" charset="-122"/>
              </a:defRPr>
            </a:lvl6pPr>
            <a:lvl7pPr marL="914499" algn="ctr" rtl="0" fontAlgn="base">
              <a:spcBef>
                <a:spcPct val="0"/>
              </a:spcBef>
              <a:spcAft>
                <a:spcPct val="0"/>
              </a:spcAft>
              <a:defRPr sz="4400">
                <a:solidFill>
                  <a:schemeClr val="tx1"/>
                </a:solidFill>
                <a:latin typeface="Calibri" pitchFamily="34" charset="0"/>
                <a:ea typeface="宋体" charset="-122"/>
              </a:defRPr>
            </a:lvl7pPr>
            <a:lvl8pPr marL="1371748" algn="ctr" rtl="0" fontAlgn="base">
              <a:spcBef>
                <a:spcPct val="0"/>
              </a:spcBef>
              <a:spcAft>
                <a:spcPct val="0"/>
              </a:spcAft>
              <a:defRPr sz="4400">
                <a:solidFill>
                  <a:schemeClr val="tx1"/>
                </a:solidFill>
                <a:latin typeface="Calibri" pitchFamily="34" charset="0"/>
                <a:ea typeface="宋体" charset="-122"/>
              </a:defRPr>
            </a:lvl8pPr>
            <a:lvl9pPr marL="1828998" algn="ctr" rtl="0" fontAlgn="base">
              <a:spcBef>
                <a:spcPct val="0"/>
              </a:spcBef>
              <a:spcAft>
                <a:spcPct val="0"/>
              </a:spcAft>
              <a:defRPr sz="4400">
                <a:solidFill>
                  <a:schemeClr val="tx1"/>
                </a:solidFill>
                <a:latin typeface="Calibri" pitchFamily="34" charset="0"/>
                <a:ea typeface="宋体" charset="-122"/>
              </a:defRPr>
            </a:lvl9pPr>
          </a:lstStyle>
          <a:p>
            <a:r>
              <a:rPr lang="zh-CN" altLang="en-US" sz="1800" dirty="0">
                <a:solidFill>
                  <a:srgbClr val="C80A2A"/>
                </a:solidFill>
                <a:latin typeface="+mn-lt"/>
                <a:ea typeface="+mn-ea"/>
                <a:cs typeface="+mn-ea"/>
                <a:sym typeface="+mn-lt"/>
              </a:rPr>
              <a:t>Add your title.</a:t>
            </a:r>
          </a:p>
        </p:txBody>
      </p:sp>
      <p:sp>
        <p:nvSpPr>
          <p:cNvPr id="54" name="任意多边形: 形状 13"/>
          <p:cNvSpPr/>
          <p:nvPr/>
        </p:nvSpPr>
        <p:spPr>
          <a:xfrm>
            <a:off x="1046768" y="1636440"/>
            <a:ext cx="1386884" cy="628943"/>
          </a:xfrm>
          <a:custGeom>
            <a:avLst/>
            <a:gdLst>
              <a:gd name="connsiteX0" fmla="*/ 419919 w 2519464"/>
              <a:gd name="connsiteY0" fmla="*/ 0 h 1142561"/>
              <a:gd name="connsiteX1" fmla="*/ 2099545 w 2519464"/>
              <a:gd name="connsiteY1" fmla="*/ 0 h 1142561"/>
              <a:gd name="connsiteX2" fmla="*/ 2519464 w 2519464"/>
              <a:gd name="connsiteY2" fmla="*/ 419919 h 1142561"/>
              <a:gd name="connsiteX3" fmla="*/ 2519464 w 2519464"/>
              <a:gd name="connsiteY3" fmla="*/ 1142561 h 1142561"/>
              <a:gd name="connsiteX4" fmla="*/ 0 w 2519464"/>
              <a:gd name="connsiteY4" fmla="*/ 1142561 h 1142561"/>
              <a:gd name="connsiteX5" fmla="*/ 0 w 2519464"/>
              <a:gd name="connsiteY5" fmla="*/ 419919 h 1142561"/>
              <a:gd name="connsiteX6" fmla="*/ 419919 w 2519464"/>
              <a:gd name="connsiteY6" fmla="*/ 0 h 114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9464" h="1142561">
                <a:moveTo>
                  <a:pt x="419919" y="0"/>
                </a:moveTo>
                <a:lnTo>
                  <a:pt x="2099545" y="0"/>
                </a:lnTo>
                <a:cubicBezTo>
                  <a:pt x="2331460" y="0"/>
                  <a:pt x="2519464" y="188004"/>
                  <a:pt x="2519464" y="419919"/>
                </a:cubicBezTo>
                <a:lnTo>
                  <a:pt x="2519464" y="1142561"/>
                </a:lnTo>
                <a:lnTo>
                  <a:pt x="0" y="1142561"/>
                </a:lnTo>
                <a:lnTo>
                  <a:pt x="0" y="419919"/>
                </a:lnTo>
                <a:cubicBezTo>
                  <a:pt x="0" y="188004"/>
                  <a:pt x="188004" y="0"/>
                  <a:pt x="419919" y="0"/>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p>
        </p:txBody>
      </p:sp>
      <p:sp>
        <p:nvSpPr>
          <p:cNvPr id="55" name="矩形: 圆角 1"/>
          <p:cNvSpPr/>
          <p:nvPr/>
        </p:nvSpPr>
        <p:spPr>
          <a:xfrm>
            <a:off x="1046768" y="1636440"/>
            <a:ext cx="1386884" cy="1296144"/>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p>
        </p:txBody>
      </p:sp>
      <p:sp>
        <p:nvSpPr>
          <p:cNvPr id="58" name="矩形 57"/>
          <p:cNvSpPr/>
          <p:nvPr/>
        </p:nvSpPr>
        <p:spPr>
          <a:xfrm>
            <a:off x="1046768" y="3064531"/>
            <a:ext cx="1371655" cy="901272"/>
          </a:xfrm>
          <a:prstGeom prst="rect">
            <a:avLst/>
          </a:prstGeom>
        </p:spPr>
        <p:txBody>
          <a:bodyPr wrap="square">
            <a:spAutoFit/>
            <a:scene3d>
              <a:camera prst="orthographicFront"/>
              <a:lightRig rig="threePt" dir="t"/>
            </a:scene3d>
            <a:sp3d contourW="12700"/>
          </a:bodyPr>
          <a:lstStyle/>
          <a:p>
            <a:pPr algn="ctr">
              <a:lnSpc>
                <a:spcPct val="120000"/>
              </a:lnSpc>
              <a:defRPr/>
            </a:pPr>
            <a:r>
              <a:rPr lang="zh-CN" altLang="en-US" sz="900" dirty="0">
                <a:solidFill>
                  <a:prstClr val="black">
                    <a:lumMod val="50000"/>
                    <a:lumOff val="50000"/>
                  </a:prstClr>
                </a:solidFill>
                <a:latin typeface="幼圆" panose="02010509060101010101" pitchFamily="49" charset="-122"/>
                <a:ea typeface="幼圆" panose="02010509060101010101" pitchFamily="49" charset="-122"/>
              </a:rPr>
              <a:t>Users can present on a projector or computer, or they can print a presentation and make it into film for application to a wider range of areas.</a:t>
            </a:r>
          </a:p>
        </p:txBody>
      </p:sp>
      <p:sp>
        <p:nvSpPr>
          <p:cNvPr id="59" name="矩形 58"/>
          <p:cNvSpPr/>
          <p:nvPr/>
        </p:nvSpPr>
        <p:spPr>
          <a:xfrm>
            <a:off x="885203" y="2166754"/>
            <a:ext cx="1710014" cy="712952"/>
          </a:xfrm>
          <a:prstGeom prst="rect">
            <a:avLst/>
          </a:prstGeom>
        </p:spPr>
        <p:txBody>
          <a:bodyPr wrap="square">
            <a:spAutoFit/>
            <a:scene3d>
              <a:camera prst="orthographicFront"/>
              <a:lightRig rig="threePt" dir="t"/>
            </a:scene3d>
            <a:sp3d contourW="12700"/>
          </a:bodyPr>
          <a:lstStyle/>
          <a:p>
            <a:pPr algn="ctr">
              <a:lnSpc>
                <a:spcPct val="120000"/>
              </a:lnSpc>
              <a:defRPr/>
            </a:pPr>
            <a:r>
              <a:rPr lang="zh-CN" altLang="en-US" b="1" dirty="0">
                <a:solidFill>
                  <a:prstClr val="black">
                    <a:lumMod val="65000"/>
                    <a:lumOff val="35000"/>
                  </a:prstClr>
                </a:solidFill>
                <a:latin typeface="幼圆" panose="02010509060101010101" pitchFamily="49" charset="-122"/>
                <a:ea typeface="幼圆" panose="02010509060101010101" pitchFamily="49" charset="-122"/>
              </a:rPr>
              <a:t>Pre-prevention.</a:t>
            </a:r>
          </a:p>
        </p:txBody>
      </p:sp>
      <p:sp>
        <p:nvSpPr>
          <p:cNvPr id="57" name="椭圆 29"/>
          <p:cNvSpPr/>
          <p:nvPr/>
        </p:nvSpPr>
        <p:spPr>
          <a:xfrm>
            <a:off x="1542084" y="1758140"/>
            <a:ext cx="396252" cy="396252"/>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61" name="任意多边形: 形状 14"/>
          <p:cNvSpPr/>
          <p:nvPr/>
        </p:nvSpPr>
        <p:spPr>
          <a:xfrm>
            <a:off x="2897878" y="1636440"/>
            <a:ext cx="1386884" cy="628943"/>
          </a:xfrm>
          <a:custGeom>
            <a:avLst/>
            <a:gdLst>
              <a:gd name="connsiteX0" fmla="*/ 419919 w 2519464"/>
              <a:gd name="connsiteY0" fmla="*/ 0 h 1142561"/>
              <a:gd name="connsiteX1" fmla="*/ 2099545 w 2519464"/>
              <a:gd name="connsiteY1" fmla="*/ 0 h 1142561"/>
              <a:gd name="connsiteX2" fmla="*/ 2519464 w 2519464"/>
              <a:gd name="connsiteY2" fmla="*/ 419919 h 1142561"/>
              <a:gd name="connsiteX3" fmla="*/ 2519464 w 2519464"/>
              <a:gd name="connsiteY3" fmla="*/ 1142561 h 1142561"/>
              <a:gd name="connsiteX4" fmla="*/ 0 w 2519464"/>
              <a:gd name="connsiteY4" fmla="*/ 1142561 h 1142561"/>
              <a:gd name="connsiteX5" fmla="*/ 0 w 2519464"/>
              <a:gd name="connsiteY5" fmla="*/ 419919 h 1142561"/>
              <a:gd name="connsiteX6" fmla="*/ 419919 w 2519464"/>
              <a:gd name="connsiteY6" fmla="*/ 0 h 114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9464" h="1142561">
                <a:moveTo>
                  <a:pt x="419919" y="0"/>
                </a:moveTo>
                <a:lnTo>
                  <a:pt x="2099545" y="0"/>
                </a:lnTo>
                <a:cubicBezTo>
                  <a:pt x="2331460" y="0"/>
                  <a:pt x="2519464" y="188004"/>
                  <a:pt x="2519464" y="419919"/>
                </a:cubicBezTo>
                <a:lnTo>
                  <a:pt x="2519464" y="1142561"/>
                </a:lnTo>
                <a:lnTo>
                  <a:pt x="0" y="1142561"/>
                </a:lnTo>
                <a:lnTo>
                  <a:pt x="0" y="419919"/>
                </a:lnTo>
                <a:cubicBezTo>
                  <a:pt x="0" y="188004"/>
                  <a:pt x="188004" y="0"/>
                  <a:pt x="419919" y="0"/>
                </a:cubicBezTo>
                <a:close/>
              </a:path>
            </a:pathLst>
          </a:cu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p>
        </p:txBody>
      </p:sp>
      <p:sp>
        <p:nvSpPr>
          <p:cNvPr id="62" name="矩形: 圆角 2"/>
          <p:cNvSpPr/>
          <p:nvPr/>
        </p:nvSpPr>
        <p:spPr>
          <a:xfrm>
            <a:off x="2897878" y="1636440"/>
            <a:ext cx="1386884" cy="1296144"/>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p>
        </p:txBody>
      </p:sp>
      <p:sp>
        <p:nvSpPr>
          <p:cNvPr id="65" name="矩形 64"/>
          <p:cNvSpPr/>
          <p:nvPr/>
        </p:nvSpPr>
        <p:spPr>
          <a:xfrm>
            <a:off x="2897878" y="3064531"/>
            <a:ext cx="1371655" cy="901272"/>
          </a:xfrm>
          <a:prstGeom prst="rect">
            <a:avLst/>
          </a:prstGeom>
        </p:spPr>
        <p:txBody>
          <a:bodyPr wrap="square">
            <a:spAutoFit/>
            <a:scene3d>
              <a:camera prst="orthographicFront"/>
              <a:lightRig rig="threePt" dir="t"/>
            </a:scene3d>
            <a:sp3d contourW="12700"/>
          </a:bodyPr>
          <a:lstStyle/>
          <a:p>
            <a:pPr algn="ctr">
              <a:lnSpc>
                <a:spcPct val="120000"/>
              </a:lnSpc>
              <a:defRPr/>
            </a:pPr>
            <a:r>
              <a:rPr lang="zh-CN" altLang="en-US" sz="900" dirty="0">
                <a:solidFill>
                  <a:prstClr val="black">
                    <a:lumMod val="50000"/>
                    <a:lumOff val="50000"/>
                  </a:prstClr>
                </a:solidFill>
                <a:latin typeface="幼圆" panose="02010509060101010101" pitchFamily="49" charset="-122"/>
                <a:ea typeface="幼圆" panose="02010509060101010101" pitchFamily="49" charset="-122"/>
              </a:rPr>
              <a:t>Users can present on a projector or computer, or they can print a presentation and make it into film for application to a wider range of areas.</a:t>
            </a:r>
          </a:p>
        </p:txBody>
      </p:sp>
      <p:sp>
        <p:nvSpPr>
          <p:cNvPr id="66" name="矩形 65"/>
          <p:cNvSpPr/>
          <p:nvPr/>
        </p:nvSpPr>
        <p:spPr>
          <a:xfrm>
            <a:off x="2929239" y="2196023"/>
            <a:ext cx="1446264" cy="71295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prstClr val="black">
                    <a:lumMod val="65000"/>
                    <a:lumOff val="35000"/>
                  </a:prstClr>
                </a:solidFill>
                <a:latin typeface="幼圆" panose="02010509060101010101" pitchFamily="49" charset="-122"/>
                <a:ea typeface="幼圆" panose="02010509060101010101" pitchFamily="49" charset="-122"/>
              </a:rPr>
              <a:t>People are in place.</a:t>
            </a:r>
          </a:p>
        </p:txBody>
      </p:sp>
      <p:sp>
        <p:nvSpPr>
          <p:cNvPr id="64" name="椭圆 30"/>
          <p:cNvSpPr/>
          <p:nvPr/>
        </p:nvSpPr>
        <p:spPr>
          <a:xfrm>
            <a:off x="3393194" y="1774385"/>
            <a:ext cx="396252" cy="363762"/>
          </a:xfrm>
          <a:custGeom>
            <a:avLst/>
            <a:gdLst>
              <a:gd name="connsiteX0" fmla="*/ 117399 w 337212"/>
              <a:gd name="connsiteY0" fmla="*/ 192088 h 309563"/>
              <a:gd name="connsiteX1" fmla="*/ 130099 w 337212"/>
              <a:gd name="connsiteY1" fmla="*/ 196036 h 309563"/>
              <a:gd name="connsiteX2" fmla="*/ 130099 w 337212"/>
              <a:gd name="connsiteY2" fmla="*/ 278941 h 309563"/>
              <a:gd name="connsiteX3" fmla="*/ 117399 w 337212"/>
              <a:gd name="connsiteY3" fmla="*/ 292101 h 309563"/>
              <a:gd name="connsiteX4" fmla="*/ 176137 w 337212"/>
              <a:gd name="connsiteY4" fmla="*/ 187325 h 309563"/>
              <a:gd name="connsiteX5" fmla="*/ 187250 w 337212"/>
              <a:gd name="connsiteY5" fmla="*/ 191271 h 309563"/>
              <a:gd name="connsiteX6" fmla="*/ 187250 w 337212"/>
              <a:gd name="connsiteY6" fmla="*/ 267562 h 309563"/>
              <a:gd name="connsiteX7" fmla="*/ 176137 w 337212"/>
              <a:gd name="connsiteY7" fmla="*/ 279400 h 309563"/>
              <a:gd name="connsiteX8" fmla="*/ 176137 w 337212"/>
              <a:gd name="connsiteY8" fmla="*/ 187325 h 309563"/>
              <a:gd name="connsiteX9" fmla="*/ 231699 w 337212"/>
              <a:gd name="connsiteY9" fmla="*/ 180975 h 309563"/>
              <a:gd name="connsiteX10" fmla="*/ 239637 w 337212"/>
              <a:gd name="connsiteY10" fmla="*/ 184982 h 309563"/>
              <a:gd name="connsiteX11" fmla="*/ 239637 w 337212"/>
              <a:gd name="connsiteY11" fmla="*/ 254429 h 309563"/>
              <a:gd name="connsiteX12" fmla="*/ 231699 w 337212"/>
              <a:gd name="connsiteY12" fmla="*/ 265113 h 309563"/>
              <a:gd name="connsiteX13" fmla="*/ 277737 w 337212"/>
              <a:gd name="connsiteY13" fmla="*/ 177800 h 309563"/>
              <a:gd name="connsiteX14" fmla="*/ 287262 w 337212"/>
              <a:gd name="connsiteY14" fmla="*/ 180398 h 309563"/>
              <a:gd name="connsiteX15" fmla="*/ 287262 w 337212"/>
              <a:gd name="connsiteY15" fmla="*/ 238847 h 309563"/>
              <a:gd name="connsiteX16" fmla="*/ 277737 w 337212"/>
              <a:gd name="connsiteY16" fmla="*/ 249238 h 309563"/>
              <a:gd name="connsiteX17" fmla="*/ 280912 w 337212"/>
              <a:gd name="connsiteY17" fmla="*/ 92075 h 309563"/>
              <a:gd name="connsiteX18" fmla="*/ 307493 w 337212"/>
              <a:gd name="connsiteY18" fmla="*/ 92075 h 309563"/>
              <a:gd name="connsiteX19" fmla="*/ 315468 w 337212"/>
              <a:gd name="connsiteY19" fmla="*/ 97314 h 309563"/>
              <a:gd name="connsiteX20" fmla="*/ 336733 w 337212"/>
              <a:gd name="connsiteY20" fmla="*/ 158869 h 309563"/>
              <a:gd name="connsiteX21" fmla="*/ 331417 w 337212"/>
              <a:gd name="connsiteY21" fmla="*/ 169347 h 309563"/>
              <a:gd name="connsiteX22" fmla="*/ 320784 w 337212"/>
              <a:gd name="connsiteY22" fmla="*/ 164108 h 309563"/>
              <a:gd name="connsiteX23" fmla="*/ 314139 w 337212"/>
              <a:gd name="connsiteY23" fmla="*/ 145772 h 309563"/>
              <a:gd name="connsiteX24" fmla="*/ 314139 w 337212"/>
              <a:gd name="connsiteY24" fmla="*/ 238761 h 309563"/>
              <a:gd name="connsiteX25" fmla="*/ 304835 w 337212"/>
              <a:gd name="connsiteY25" fmla="*/ 249238 h 309563"/>
              <a:gd name="connsiteX26" fmla="*/ 294203 w 337212"/>
              <a:gd name="connsiteY26" fmla="*/ 238761 h 309563"/>
              <a:gd name="connsiteX27" fmla="*/ 294203 w 337212"/>
              <a:gd name="connsiteY27" fmla="*/ 179824 h 309563"/>
              <a:gd name="connsiteX28" fmla="*/ 288886 w 337212"/>
              <a:gd name="connsiteY28" fmla="*/ 179824 h 309563"/>
              <a:gd name="connsiteX29" fmla="*/ 294203 w 337212"/>
              <a:gd name="connsiteY29" fmla="*/ 178515 h 309563"/>
              <a:gd name="connsiteX30" fmla="*/ 304835 w 337212"/>
              <a:gd name="connsiteY30" fmla="*/ 157560 h 309563"/>
              <a:gd name="connsiteX31" fmla="*/ 280912 w 337212"/>
              <a:gd name="connsiteY31" fmla="*/ 92075 h 309563"/>
              <a:gd name="connsiteX32" fmla="*/ 231699 w 337212"/>
              <a:gd name="connsiteY32" fmla="*/ 82550 h 309563"/>
              <a:gd name="connsiteX33" fmla="*/ 243745 w 337212"/>
              <a:gd name="connsiteY33" fmla="*/ 82550 h 309563"/>
              <a:gd name="connsiteX34" fmla="*/ 262484 w 337212"/>
              <a:gd name="connsiteY34" fmla="*/ 82550 h 309563"/>
              <a:gd name="connsiteX35" fmla="*/ 273192 w 337212"/>
              <a:gd name="connsiteY35" fmla="*/ 89117 h 309563"/>
              <a:gd name="connsiteX36" fmla="*/ 297285 w 337212"/>
              <a:gd name="connsiteY36" fmla="*/ 160041 h 309563"/>
              <a:gd name="connsiteX37" fmla="*/ 291931 w 337212"/>
              <a:gd name="connsiteY37" fmla="*/ 171861 h 309563"/>
              <a:gd name="connsiteX38" fmla="*/ 279885 w 337212"/>
              <a:gd name="connsiteY38" fmla="*/ 166608 h 309563"/>
              <a:gd name="connsiteX39" fmla="*/ 271854 w 337212"/>
              <a:gd name="connsiteY39" fmla="*/ 144280 h 309563"/>
              <a:gd name="connsiteX40" fmla="*/ 271854 w 337212"/>
              <a:gd name="connsiteY40" fmla="*/ 253292 h 309563"/>
              <a:gd name="connsiteX41" fmla="*/ 259807 w 337212"/>
              <a:gd name="connsiteY41" fmla="*/ 265113 h 309563"/>
              <a:gd name="connsiteX42" fmla="*/ 247761 w 337212"/>
              <a:gd name="connsiteY42" fmla="*/ 253292 h 309563"/>
              <a:gd name="connsiteX43" fmla="*/ 247761 w 337212"/>
              <a:gd name="connsiteY43" fmla="*/ 183682 h 309563"/>
              <a:gd name="connsiteX44" fmla="*/ 258469 w 337212"/>
              <a:gd name="connsiteY44" fmla="*/ 160041 h 309563"/>
              <a:gd name="connsiteX45" fmla="*/ 231699 w 337212"/>
              <a:gd name="connsiteY45" fmla="*/ 82550 h 309563"/>
              <a:gd name="connsiteX46" fmla="*/ 177724 w 337212"/>
              <a:gd name="connsiteY46" fmla="*/ 77788 h 309563"/>
              <a:gd name="connsiteX47" fmla="*/ 214510 w 337212"/>
              <a:gd name="connsiteY47" fmla="*/ 77788 h 309563"/>
              <a:gd name="connsiteX48" fmla="*/ 225021 w 337212"/>
              <a:gd name="connsiteY48" fmla="*/ 85643 h 309563"/>
              <a:gd name="connsiteX49" fmla="*/ 252610 w 337212"/>
              <a:gd name="connsiteY49" fmla="*/ 162884 h 309563"/>
              <a:gd name="connsiteX50" fmla="*/ 246041 w 337212"/>
              <a:gd name="connsiteY50" fmla="*/ 175976 h 309563"/>
              <a:gd name="connsiteX51" fmla="*/ 231590 w 337212"/>
              <a:gd name="connsiteY51" fmla="*/ 169430 h 309563"/>
              <a:gd name="connsiteX52" fmla="*/ 223707 w 337212"/>
              <a:gd name="connsiteY52" fmla="*/ 145865 h 309563"/>
              <a:gd name="connsiteX53" fmla="*/ 223707 w 337212"/>
              <a:gd name="connsiteY53" fmla="*/ 266309 h 309563"/>
              <a:gd name="connsiteX54" fmla="*/ 210569 w 337212"/>
              <a:gd name="connsiteY54" fmla="*/ 279401 h 309563"/>
              <a:gd name="connsiteX55" fmla="*/ 198745 w 337212"/>
              <a:gd name="connsiteY55" fmla="*/ 266309 h 309563"/>
              <a:gd name="connsiteX56" fmla="*/ 198745 w 337212"/>
              <a:gd name="connsiteY56" fmla="*/ 189068 h 309563"/>
              <a:gd name="connsiteX57" fmla="*/ 197759 w 337212"/>
              <a:gd name="connsiteY57" fmla="*/ 189068 h 309563"/>
              <a:gd name="connsiteX58" fmla="*/ 194803 w 337212"/>
              <a:gd name="connsiteY58" fmla="*/ 189068 h 309563"/>
              <a:gd name="connsiteX59" fmla="*/ 206628 w 337212"/>
              <a:gd name="connsiteY59" fmla="*/ 178595 h 309563"/>
              <a:gd name="connsiteX60" fmla="*/ 206628 w 337212"/>
              <a:gd name="connsiteY60" fmla="*/ 162884 h 309563"/>
              <a:gd name="connsiteX61" fmla="*/ 177724 w 337212"/>
              <a:gd name="connsiteY61" fmla="*/ 79097 h 309563"/>
              <a:gd name="connsiteX62" fmla="*/ 177724 w 337212"/>
              <a:gd name="connsiteY62" fmla="*/ 77788 h 309563"/>
              <a:gd name="connsiteX63" fmla="*/ 120574 w 337212"/>
              <a:gd name="connsiteY63" fmla="*/ 73025 h 309563"/>
              <a:gd name="connsiteX64" fmla="*/ 157008 w 337212"/>
              <a:gd name="connsiteY64" fmla="*/ 73025 h 309563"/>
              <a:gd name="connsiteX65" fmla="*/ 168720 w 337212"/>
              <a:gd name="connsiteY65" fmla="*/ 80953 h 309563"/>
              <a:gd name="connsiteX66" fmla="*/ 197347 w 337212"/>
              <a:gd name="connsiteY66" fmla="*/ 166840 h 309563"/>
              <a:gd name="connsiteX67" fmla="*/ 190840 w 337212"/>
              <a:gd name="connsiteY67" fmla="*/ 181375 h 309563"/>
              <a:gd name="connsiteX68" fmla="*/ 176527 w 337212"/>
              <a:gd name="connsiteY68" fmla="*/ 173447 h 309563"/>
              <a:gd name="connsiteX69" fmla="*/ 167418 w 337212"/>
              <a:gd name="connsiteY69" fmla="*/ 148341 h 309563"/>
              <a:gd name="connsiteX70" fmla="*/ 167418 w 337212"/>
              <a:gd name="connsiteY70" fmla="*/ 279153 h 309563"/>
              <a:gd name="connsiteX71" fmla="*/ 153105 w 337212"/>
              <a:gd name="connsiteY71" fmla="*/ 293688 h 309563"/>
              <a:gd name="connsiteX72" fmla="*/ 140093 w 337212"/>
              <a:gd name="connsiteY72" fmla="*/ 279153 h 309563"/>
              <a:gd name="connsiteX73" fmla="*/ 140093 w 337212"/>
              <a:gd name="connsiteY73" fmla="*/ 195909 h 309563"/>
              <a:gd name="connsiteX74" fmla="*/ 133586 w 337212"/>
              <a:gd name="connsiteY74" fmla="*/ 195909 h 309563"/>
              <a:gd name="connsiteX75" fmla="*/ 138791 w 337212"/>
              <a:gd name="connsiteY75" fmla="*/ 194588 h 309563"/>
              <a:gd name="connsiteX76" fmla="*/ 151804 w 337212"/>
              <a:gd name="connsiteY76" fmla="*/ 166840 h 309563"/>
              <a:gd name="connsiteX77" fmla="*/ 120574 w 337212"/>
              <a:gd name="connsiteY77" fmla="*/ 73025 h 309563"/>
              <a:gd name="connsiteX78" fmla="*/ 46220 w 337212"/>
              <a:gd name="connsiteY78" fmla="*/ 66675 h 309563"/>
              <a:gd name="connsiteX79" fmla="*/ 72821 w 337212"/>
              <a:gd name="connsiteY79" fmla="*/ 66675 h 309563"/>
              <a:gd name="connsiteX80" fmla="*/ 98092 w 337212"/>
              <a:gd name="connsiteY80" fmla="*/ 66675 h 309563"/>
              <a:gd name="connsiteX81" fmla="*/ 111393 w 337212"/>
              <a:gd name="connsiteY81" fmla="*/ 74595 h 309563"/>
              <a:gd name="connsiteX82" fmla="*/ 143315 w 337212"/>
              <a:gd name="connsiteY82" fmla="*/ 169638 h 309563"/>
              <a:gd name="connsiteX83" fmla="*/ 135334 w 337212"/>
              <a:gd name="connsiteY83" fmla="*/ 185479 h 309563"/>
              <a:gd name="connsiteX84" fmla="*/ 119374 w 337212"/>
              <a:gd name="connsiteY84" fmla="*/ 177559 h 309563"/>
              <a:gd name="connsiteX85" fmla="*/ 108733 w 337212"/>
              <a:gd name="connsiteY85" fmla="*/ 148518 h 309563"/>
              <a:gd name="connsiteX86" fmla="*/ 108733 w 337212"/>
              <a:gd name="connsiteY86" fmla="*/ 295043 h 309563"/>
              <a:gd name="connsiteX87" fmla="*/ 94102 w 337212"/>
              <a:gd name="connsiteY87" fmla="*/ 309563 h 309563"/>
              <a:gd name="connsiteX88" fmla="*/ 78141 w 337212"/>
              <a:gd name="connsiteY88" fmla="*/ 295043 h 309563"/>
              <a:gd name="connsiteX89" fmla="*/ 78141 w 337212"/>
              <a:gd name="connsiteY89" fmla="*/ 202640 h 309563"/>
              <a:gd name="connsiteX90" fmla="*/ 66171 w 337212"/>
              <a:gd name="connsiteY90" fmla="*/ 202640 h 309563"/>
              <a:gd name="connsiteX91" fmla="*/ 66171 w 337212"/>
              <a:gd name="connsiteY91" fmla="*/ 295043 h 309563"/>
              <a:gd name="connsiteX92" fmla="*/ 50210 w 337212"/>
              <a:gd name="connsiteY92" fmla="*/ 309563 h 309563"/>
              <a:gd name="connsiteX93" fmla="*/ 35579 w 337212"/>
              <a:gd name="connsiteY93" fmla="*/ 295043 h 309563"/>
              <a:gd name="connsiteX94" fmla="*/ 35579 w 337212"/>
              <a:gd name="connsiteY94" fmla="*/ 148518 h 309563"/>
              <a:gd name="connsiteX95" fmla="*/ 24938 w 337212"/>
              <a:gd name="connsiteY95" fmla="*/ 177559 h 309563"/>
              <a:gd name="connsiteX96" fmla="*/ 8978 w 337212"/>
              <a:gd name="connsiteY96" fmla="*/ 185479 h 309563"/>
              <a:gd name="connsiteX97" fmla="*/ 997 w 337212"/>
              <a:gd name="connsiteY97" fmla="*/ 169638 h 309563"/>
              <a:gd name="connsiteX98" fmla="*/ 32919 w 337212"/>
              <a:gd name="connsiteY98" fmla="*/ 74595 h 309563"/>
              <a:gd name="connsiteX99" fmla="*/ 46220 w 337212"/>
              <a:gd name="connsiteY99" fmla="*/ 66675 h 309563"/>
              <a:gd name="connsiteX100" fmla="*/ 289643 w 337212"/>
              <a:gd name="connsiteY100" fmla="*/ 49213 h 309563"/>
              <a:gd name="connsiteX101" fmla="*/ 309487 w 337212"/>
              <a:gd name="connsiteY101" fmla="*/ 68263 h 309563"/>
              <a:gd name="connsiteX102" fmla="*/ 289643 w 337212"/>
              <a:gd name="connsiteY102" fmla="*/ 87313 h 309563"/>
              <a:gd name="connsiteX103" fmla="*/ 269799 w 337212"/>
              <a:gd name="connsiteY103" fmla="*/ 68263 h 309563"/>
              <a:gd name="connsiteX104" fmla="*/ 271122 w 337212"/>
              <a:gd name="connsiteY104" fmla="*/ 68263 h 309563"/>
              <a:gd name="connsiteX105" fmla="*/ 272445 w 337212"/>
              <a:gd name="connsiteY105" fmla="*/ 59373 h 309563"/>
              <a:gd name="connsiteX106" fmla="*/ 289643 w 337212"/>
              <a:gd name="connsiteY106" fmla="*/ 49213 h 309563"/>
              <a:gd name="connsiteX107" fmla="*/ 244544 w 337212"/>
              <a:gd name="connsiteY107" fmla="*/ 33338 h 309563"/>
              <a:gd name="connsiteX108" fmla="*/ 266625 w 337212"/>
              <a:gd name="connsiteY108" fmla="*/ 55699 h 309563"/>
              <a:gd name="connsiteX109" fmla="*/ 244544 w 337212"/>
              <a:gd name="connsiteY109" fmla="*/ 79376 h 309563"/>
              <a:gd name="connsiteX110" fmla="*/ 223762 w 337212"/>
              <a:gd name="connsiteY110" fmla="*/ 63592 h 309563"/>
              <a:gd name="connsiteX111" fmla="*/ 226360 w 337212"/>
              <a:gd name="connsiteY111" fmla="*/ 49123 h 309563"/>
              <a:gd name="connsiteX112" fmla="*/ 226360 w 337212"/>
              <a:gd name="connsiteY112" fmla="*/ 43861 h 309563"/>
              <a:gd name="connsiteX113" fmla="*/ 244544 w 337212"/>
              <a:gd name="connsiteY113" fmla="*/ 33338 h 309563"/>
              <a:gd name="connsiteX114" fmla="*/ 192806 w 337212"/>
              <a:gd name="connsiteY114" fmla="*/ 23813 h 309563"/>
              <a:gd name="connsiteX115" fmla="*/ 217412 w 337212"/>
              <a:gd name="connsiteY115" fmla="*/ 48420 h 309563"/>
              <a:gd name="connsiteX116" fmla="*/ 192806 w 337212"/>
              <a:gd name="connsiteY116" fmla="*/ 73026 h 309563"/>
              <a:gd name="connsiteX117" fmla="*/ 168199 w 337212"/>
              <a:gd name="connsiteY117" fmla="*/ 51010 h 309563"/>
              <a:gd name="connsiteX118" fmla="*/ 170789 w 337212"/>
              <a:gd name="connsiteY118" fmla="*/ 39354 h 309563"/>
              <a:gd name="connsiteX119" fmla="*/ 170789 w 337212"/>
              <a:gd name="connsiteY119" fmla="*/ 38059 h 309563"/>
              <a:gd name="connsiteX120" fmla="*/ 192806 w 337212"/>
              <a:gd name="connsiteY120" fmla="*/ 23813 h 309563"/>
              <a:gd name="connsiteX121" fmla="*/ 133275 w 337212"/>
              <a:gd name="connsiteY121" fmla="*/ 12700 h 309563"/>
              <a:gd name="connsiteX122" fmla="*/ 160262 w 337212"/>
              <a:gd name="connsiteY122" fmla="*/ 39029 h 309563"/>
              <a:gd name="connsiteX123" fmla="*/ 133275 w 337212"/>
              <a:gd name="connsiteY123" fmla="*/ 66675 h 309563"/>
              <a:gd name="connsiteX124" fmla="*/ 106287 w 337212"/>
              <a:gd name="connsiteY124" fmla="*/ 48245 h 309563"/>
              <a:gd name="connsiteX125" fmla="*/ 111685 w 337212"/>
              <a:gd name="connsiteY125" fmla="*/ 29814 h 309563"/>
              <a:gd name="connsiteX126" fmla="*/ 110335 w 337212"/>
              <a:gd name="connsiteY126" fmla="*/ 23232 h 309563"/>
              <a:gd name="connsiteX127" fmla="*/ 133275 w 337212"/>
              <a:gd name="connsiteY127" fmla="*/ 12700 h 309563"/>
              <a:gd name="connsiteX128" fmla="*/ 72809 w 337212"/>
              <a:gd name="connsiteY128" fmla="*/ 0 h 309563"/>
              <a:gd name="connsiteX129" fmla="*/ 101525 w 337212"/>
              <a:gd name="connsiteY129" fmla="*/ 30163 h 309563"/>
              <a:gd name="connsiteX130" fmla="*/ 72809 w 337212"/>
              <a:gd name="connsiteY130" fmla="*/ 60325 h 309563"/>
              <a:gd name="connsiteX131" fmla="*/ 42787 w 337212"/>
              <a:gd name="connsiteY131" fmla="*/ 30163 h 309563"/>
              <a:gd name="connsiteX132" fmla="*/ 72809 w 337212"/>
              <a:gd name="connsiteY132"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37212" h="309563">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68" name="任意多边形: 形状 15"/>
          <p:cNvSpPr/>
          <p:nvPr/>
        </p:nvSpPr>
        <p:spPr>
          <a:xfrm>
            <a:off x="4770086" y="1636440"/>
            <a:ext cx="1386884" cy="628943"/>
          </a:xfrm>
          <a:custGeom>
            <a:avLst/>
            <a:gdLst>
              <a:gd name="connsiteX0" fmla="*/ 419919 w 2519464"/>
              <a:gd name="connsiteY0" fmla="*/ 0 h 1142561"/>
              <a:gd name="connsiteX1" fmla="*/ 2099545 w 2519464"/>
              <a:gd name="connsiteY1" fmla="*/ 0 h 1142561"/>
              <a:gd name="connsiteX2" fmla="*/ 2519464 w 2519464"/>
              <a:gd name="connsiteY2" fmla="*/ 419919 h 1142561"/>
              <a:gd name="connsiteX3" fmla="*/ 2519464 w 2519464"/>
              <a:gd name="connsiteY3" fmla="*/ 1142561 h 1142561"/>
              <a:gd name="connsiteX4" fmla="*/ 0 w 2519464"/>
              <a:gd name="connsiteY4" fmla="*/ 1142561 h 1142561"/>
              <a:gd name="connsiteX5" fmla="*/ 0 w 2519464"/>
              <a:gd name="connsiteY5" fmla="*/ 419919 h 1142561"/>
              <a:gd name="connsiteX6" fmla="*/ 419919 w 2519464"/>
              <a:gd name="connsiteY6" fmla="*/ 0 h 114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9464" h="1142561">
                <a:moveTo>
                  <a:pt x="419919" y="0"/>
                </a:moveTo>
                <a:lnTo>
                  <a:pt x="2099545" y="0"/>
                </a:lnTo>
                <a:cubicBezTo>
                  <a:pt x="2331460" y="0"/>
                  <a:pt x="2519464" y="188004"/>
                  <a:pt x="2519464" y="419919"/>
                </a:cubicBezTo>
                <a:lnTo>
                  <a:pt x="2519464" y="1142561"/>
                </a:lnTo>
                <a:lnTo>
                  <a:pt x="0" y="1142561"/>
                </a:lnTo>
                <a:lnTo>
                  <a:pt x="0" y="419919"/>
                </a:lnTo>
                <a:cubicBezTo>
                  <a:pt x="0" y="188004"/>
                  <a:pt x="188004" y="0"/>
                  <a:pt x="419919" y="0"/>
                </a:cubicBezTo>
                <a:close/>
              </a:path>
            </a:pathLst>
          </a:cu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p>
        </p:txBody>
      </p:sp>
      <p:sp>
        <p:nvSpPr>
          <p:cNvPr id="69" name="矩形: 圆角 3"/>
          <p:cNvSpPr/>
          <p:nvPr/>
        </p:nvSpPr>
        <p:spPr>
          <a:xfrm>
            <a:off x="4770086" y="1636440"/>
            <a:ext cx="1386884" cy="1296144"/>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p>
        </p:txBody>
      </p:sp>
      <p:sp>
        <p:nvSpPr>
          <p:cNvPr id="72" name="矩形 71"/>
          <p:cNvSpPr/>
          <p:nvPr/>
        </p:nvSpPr>
        <p:spPr>
          <a:xfrm>
            <a:off x="4777701" y="3064531"/>
            <a:ext cx="1371655" cy="901272"/>
          </a:xfrm>
          <a:prstGeom prst="rect">
            <a:avLst/>
          </a:prstGeom>
        </p:spPr>
        <p:txBody>
          <a:bodyPr wrap="square">
            <a:spAutoFit/>
            <a:scene3d>
              <a:camera prst="orthographicFront"/>
              <a:lightRig rig="threePt" dir="t"/>
            </a:scene3d>
            <a:sp3d contourW="12700"/>
          </a:bodyPr>
          <a:lstStyle/>
          <a:p>
            <a:pPr algn="ctr">
              <a:lnSpc>
                <a:spcPct val="120000"/>
              </a:lnSpc>
              <a:defRPr/>
            </a:pPr>
            <a:r>
              <a:rPr lang="zh-CN" altLang="en-US" sz="900" dirty="0">
                <a:solidFill>
                  <a:prstClr val="black">
                    <a:lumMod val="50000"/>
                    <a:lumOff val="50000"/>
                  </a:prstClr>
                </a:solidFill>
                <a:latin typeface="幼圆" panose="02010509060101010101" pitchFamily="49" charset="-122"/>
                <a:ea typeface="幼圆" panose="02010509060101010101" pitchFamily="49" charset="-122"/>
              </a:rPr>
              <a:t>Users can present on a projector or computer, or they can print a presentation and make it into film for application to a wider range of areas.</a:t>
            </a:r>
          </a:p>
        </p:txBody>
      </p:sp>
      <p:sp>
        <p:nvSpPr>
          <p:cNvPr id="85" name="矩形 84"/>
          <p:cNvSpPr/>
          <p:nvPr/>
        </p:nvSpPr>
        <p:spPr>
          <a:xfrm>
            <a:off x="4787512" y="2196023"/>
            <a:ext cx="1352030"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prstClr val="black">
                    <a:lumMod val="65000"/>
                    <a:lumOff val="35000"/>
                  </a:prstClr>
                </a:solidFill>
                <a:latin typeface="幼圆" panose="02010509060101010101" pitchFamily="49" charset="-122"/>
                <a:ea typeface="幼圆" panose="02010509060101010101" pitchFamily="49" charset="-122"/>
              </a:rPr>
              <a:t>Site survey.</a:t>
            </a:r>
          </a:p>
        </p:txBody>
      </p:sp>
      <p:sp>
        <p:nvSpPr>
          <p:cNvPr id="71" name="椭圆 31"/>
          <p:cNvSpPr/>
          <p:nvPr/>
        </p:nvSpPr>
        <p:spPr>
          <a:xfrm>
            <a:off x="5265401" y="1758141"/>
            <a:ext cx="396252" cy="396250"/>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87" name="任意多边形: 形状 16"/>
          <p:cNvSpPr/>
          <p:nvPr/>
        </p:nvSpPr>
        <p:spPr>
          <a:xfrm>
            <a:off x="6642294" y="1636440"/>
            <a:ext cx="1386884" cy="628943"/>
          </a:xfrm>
          <a:custGeom>
            <a:avLst/>
            <a:gdLst>
              <a:gd name="connsiteX0" fmla="*/ 419919 w 2519464"/>
              <a:gd name="connsiteY0" fmla="*/ 0 h 1142561"/>
              <a:gd name="connsiteX1" fmla="*/ 2099545 w 2519464"/>
              <a:gd name="connsiteY1" fmla="*/ 0 h 1142561"/>
              <a:gd name="connsiteX2" fmla="*/ 2519464 w 2519464"/>
              <a:gd name="connsiteY2" fmla="*/ 419919 h 1142561"/>
              <a:gd name="connsiteX3" fmla="*/ 2519464 w 2519464"/>
              <a:gd name="connsiteY3" fmla="*/ 1142561 h 1142561"/>
              <a:gd name="connsiteX4" fmla="*/ 0 w 2519464"/>
              <a:gd name="connsiteY4" fmla="*/ 1142561 h 1142561"/>
              <a:gd name="connsiteX5" fmla="*/ 0 w 2519464"/>
              <a:gd name="connsiteY5" fmla="*/ 419919 h 1142561"/>
              <a:gd name="connsiteX6" fmla="*/ 419919 w 2519464"/>
              <a:gd name="connsiteY6" fmla="*/ 0 h 114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9464" h="1142561">
                <a:moveTo>
                  <a:pt x="419919" y="0"/>
                </a:moveTo>
                <a:lnTo>
                  <a:pt x="2099545" y="0"/>
                </a:lnTo>
                <a:cubicBezTo>
                  <a:pt x="2331460" y="0"/>
                  <a:pt x="2519464" y="188004"/>
                  <a:pt x="2519464" y="419919"/>
                </a:cubicBezTo>
                <a:lnTo>
                  <a:pt x="2519464" y="1142561"/>
                </a:lnTo>
                <a:lnTo>
                  <a:pt x="0" y="1142561"/>
                </a:lnTo>
                <a:lnTo>
                  <a:pt x="0" y="419919"/>
                </a:lnTo>
                <a:cubicBezTo>
                  <a:pt x="0" y="188004"/>
                  <a:pt x="188004" y="0"/>
                  <a:pt x="419919" y="0"/>
                </a:cubicBezTo>
                <a:close/>
              </a:path>
            </a:pathLst>
          </a:cu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p>
        </p:txBody>
      </p:sp>
      <p:sp>
        <p:nvSpPr>
          <p:cNvPr id="88" name="矩形: 圆角 4"/>
          <p:cNvSpPr/>
          <p:nvPr/>
        </p:nvSpPr>
        <p:spPr>
          <a:xfrm>
            <a:off x="6642294" y="1636440"/>
            <a:ext cx="1386884" cy="1296144"/>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p>
        </p:txBody>
      </p:sp>
      <p:sp>
        <p:nvSpPr>
          <p:cNvPr id="92" name="矩形 91"/>
          <p:cNvSpPr/>
          <p:nvPr/>
        </p:nvSpPr>
        <p:spPr>
          <a:xfrm>
            <a:off x="6649909" y="3064531"/>
            <a:ext cx="1371655" cy="901272"/>
          </a:xfrm>
          <a:prstGeom prst="rect">
            <a:avLst/>
          </a:prstGeom>
        </p:spPr>
        <p:txBody>
          <a:bodyPr wrap="square">
            <a:spAutoFit/>
            <a:scene3d>
              <a:camera prst="orthographicFront"/>
              <a:lightRig rig="threePt" dir="t"/>
            </a:scene3d>
            <a:sp3d contourW="12700"/>
          </a:bodyPr>
          <a:lstStyle/>
          <a:p>
            <a:pPr algn="ctr">
              <a:lnSpc>
                <a:spcPct val="120000"/>
              </a:lnSpc>
              <a:defRPr/>
            </a:pPr>
            <a:r>
              <a:rPr lang="zh-CN" altLang="en-US" sz="900" dirty="0">
                <a:solidFill>
                  <a:prstClr val="black">
                    <a:lumMod val="50000"/>
                    <a:lumOff val="50000"/>
                  </a:prstClr>
                </a:solidFill>
                <a:latin typeface="幼圆" panose="02010509060101010101" pitchFamily="49" charset="-122"/>
                <a:ea typeface="幼圆" panose="02010509060101010101" pitchFamily="49" charset="-122"/>
              </a:rPr>
              <a:t>Users can present on a projector or computer, or they can print a presentation and make it into film for application to a wider range of areas.</a:t>
            </a:r>
          </a:p>
        </p:txBody>
      </p:sp>
      <p:sp>
        <p:nvSpPr>
          <p:cNvPr id="99" name="矩形 98"/>
          <p:cNvSpPr/>
          <p:nvPr/>
        </p:nvSpPr>
        <p:spPr>
          <a:xfrm>
            <a:off x="6717642" y="2196023"/>
            <a:ext cx="1236186"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prstClr val="black">
                    <a:lumMod val="65000"/>
                    <a:lumOff val="35000"/>
                  </a:prstClr>
                </a:solidFill>
                <a:latin typeface="幼圆" panose="02010509060101010101" pitchFamily="49" charset="-122"/>
                <a:ea typeface="幼圆" panose="02010509060101010101" pitchFamily="49" charset="-122"/>
              </a:rPr>
              <a:t>Safety first.</a:t>
            </a:r>
          </a:p>
        </p:txBody>
      </p:sp>
      <p:sp>
        <p:nvSpPr>
          <p:cNvPr id="91" name="椭圆 32"/>
          <p:cNvSpPr/>
          <p:nvPr/>
        </p:nvSpPr>
        <p:spPr>
          <a:xfrm>
            <a:off x="7140914" y="1758140"/>
            <a:ext cx="389642" cy="396252"/>
          </a:xfrm>
          <a:custGeom>
            <a:avLst/>
            <a:gdLst>
              <a:gd name="connsiteX0" fmla="*/ 78191 w 326253"/>
              <a:gd name="connsiteY0" fmla="*/ 141987 h 331788"/>
              <a:gd name="connsiteX1" fmla="*/ 93695 w 326253"/>
              <a:gd name="connsiteY1" fmla="*/ 171683 h 331788"/>
              <a:gd name="connsiteX2" fmla="*/ 80775 w 326253"/>
              <a:gd name="connsiteY2" fmla="*/ 215583 h 331788"/>
              <a:gd name="connsiteX3" fmla="*/ 159586 w 326253"/>
              <a:gd name="connsiteY3" fmla="*/ 183304 h 331788"/>
              <a:gd name="connsiteX4" fmla="*/ 172506 w 326253"/>
              <a:gd name="connsiteY4" fmla="*/ 171683 h 331788"/>
              <a:gd name="connsiteX5" fmla="*/ 194470 w 326253"/>
              <a:gd name="connsiteY5" fmla="*/ 192342 h 331788"/>
              <a:gd name="connsiteX6" fmla="*/ 181550 w 326253"/>
              <a:gd name="connsiteY6" fmla="*/ 285306 h 331788"/>
              <a:gd name="connsiteX7" fmla="*/ 181550 w 326253"/>
              <a:gd name="connsiteY7" fmla="*/ 286597 h 331788"/>
              <a:gd name="connsiteX8" fmla="*/ 194470 w 326253"/>
              <a:gd name="connsiteY8" fmla="*/ 304674 h 331788"/>
              <a:gd name="connsiteX9" fmla="*/ 195762 w 326253"/>
              <a:gd name="connsiteY9" fmla="*/ 304674 h 331788"/>
              <a:gd name="connsiteX10" fmla="*/ 209974 w 326253"/>
              <a:gd name="connsiteY10" fmla="*/ 286597 h 331788"/>
              <a:gd name="connsiteX11" fmla="*/ 209974 w 326253"/>
              <a:gd name="connsiteY11" fmla="*/ 285306 h 331788"/>
              <a:gd name="connsiteX12" fmla="*/ 197054 w 326253"/>
              <a:gd name="connsiteY12" fmla="*/ 192342 h 331788"/>
              <a:gd name="connsiteX13" fmla="*/ 217726 w 326253"/>
              <a:gd name="connsiteY13" fmla="*/ 171683 h 331788"/>
              <a:gd name="connsiteX14" fmla="*/ 230646 w 326253"/>
              <a:gd name="connsiteY14" fmla="*/ 183304 h 331788"/>
              <a:gd name="connsiteX15" fmla="*/ 261654 w 326253"/>
              <a:gd name="connsiteY15" fmla="*/ 196216 h 331788"/>
              <a:gd name="connsiteX16" fmla="*/ 308165 w 326253"/>
              <a:gd name="connsiteY16" fmla="*/ 255609 h 331788"/>
              <a:gd name="connsiteX17" fmla="*/ 324961 w 326253"/>
              <a:gd name="connsiteY17" fmla="*/ 295635 h 331788"/>
              <a:gd name="connsiteX18" fmla="*/ 326253 w 326253"/>
              <a:gd name="connsiteY18" fmla="*/ 304674 h 331788"/>
              <a:gd name="connsiteX19" fmla="*/ 321085 w 326253"/>
              <a:gd name="connsiteY19" fmla="*/ 331788 h 331788"/>
              <a:gd name="connsiteX20" fmla="*/ 271990 w 326253"/>
              <a:gd name="connsiteY20" fmla="*/ 331788 h 331788"/>
              <a:gd name="connsiteX21" fmla="*/ 279742 w 326253"/>
              <a:gd name="connsiteY21" fmla="*/ 304674 h 331788"/>
              <a:gd name="connsiteX22" fmla="*/ 268114 w 326253"/>
              <a:gd name="connsiteY22" fmla="*/ 278850 h 331788"/>
              <a:gd name="connsiteX23" fmla="*/ 268114 w 326253"/>
              <a:gd name="connsiteY23" fmla="*/ 331788 h 331788"/>
              <a:gd name="connsiteX24" fmla="*/ 122119 w 326253"/>
              <a:gd name="connsiteY24" fmla="*/ 331788 h 331788"/>
              <a:gd name="connsiteX25" fmla="*/ 122119 w 326253"/>
              <a:gd name="connsiteY25" fmla="*/ 250445 h 331788"/>
              <a:gd name="connsiteX26" fmla="*/ 56227 w 326253"/>
              <a:gd name="connsiteY26" fmla="*/ 267230 h 331788"/>
              <a:gd name="connsiteX27" fmla="*/ 35555 w 326253"/>
              <a:gd name="connsiteY27" fmla="*/ 256900 h 331788"/>
              <a:gd name="connsiteX28" fmla="*/ 38139 w 326253"/>
              <a:gd name="connsiteY28" fmla="*/ 193633 h 331788"/>
              <a:gd name="connsiteX29" fmla="*/ 49767 w 326253"/>
              <a:gd name="connsiteY29" fmla="*/ 156189 h 331788"/>
              <a:gd name="connsiteX30" fmla="*/ 78191 w 326253"/>
              <a:gd name="connsiteY30" fmla="*/ 141987 h 331788"/>
              <a:gd name="connsiteX31" fmla="*/ 99575 w 326253"/>
              <a:gd name="connsiteY31" fmla="*/ 82184 h 331788"/>
              <a:gd name="connsiteX32" fmla="*/ 116954 w 326253"/>
              <a:gd name="connsiteY32" fmla="*/ 90732 h 331788"/>
              <a:gd name="connsiteX33" fmla="*/ 116954 w 326253"/>
              <a:gd name="connsiteY33" fmla="*/ 95617 h 331788"/>
              <a:gd name="connsiteX34" fmla="*/ 114281 w 326253"/>
              <a:gd name="connsiteY34" fmla="*/ 96838 h 331788"/>
              <a:gd name="connsiteX35" fmla="*/ 112944 w 326253"/>
              <a:gd name="connsiteY35" fmla="*/ 96838 h 331788"/>
              <a:gd name="connsiteX36" fmla="*/ 95565 w 326253"/>
              <a:gd name="connsiteY36" fmla="*/ 87069 h 331788"/>
              <a:gd name="connsiteX37" fmla="*/ 94228 w 326253"/>
              <a:gd name="connsiteY37" fmla="*/ 83405 h 331788"/>
              <a:gd name="connsiteX38" fmla="*/ 99575 w 326253"/>
              <a:gd name="connsiteY38" fmla="*/ 82184 h 331788"/>
              <a:gd name="connsiteX39" fmla="*/ 24452 w 326253"/>
              <a:gd name="connsiteY39" fmla="*/ 82184 h 331788"/>
              <a:gd name="connsiteX40" fmla="*/ 29391 w 326253"/>
              <a:gd name="connsiteY40" fmla="*/ 83405 h 331788"/>
              <a:gd name="connsiteX41" fmla="*/ 28157 w 326253"/>
              <a:gd name="connsiteY41" fmla="*/ 87069 h 331788"/>
              <a:gd name="connsiteX42" fmla="*/ 12105 w 326253"/>
              <a:gd name="connsiteY42" fmla="*/ 96838 h 331788"/>
              <a:gd name="connsiteX43" fmla="*/ 10870 w 326253"/>
              <a:gd name="connsiteY43" fmla="*/ 96838 h 331788"/>
              <a:gd name="connsiteX44" fmla="*/ 7166 w 326253"/>
              <a:gd name="connsiteY44" fmla="*/ 95617 h 331788"/>
              <a:gd name="connsiteX45" fmla="*/ 8400 w 326253"/>
              <a:gd name="connsiteY45" fmla="*/ 90732 h 331788"/>
              <a:gd name="connsiteX46" fmla="*/ 24452 w 326253"/>
              <a:gd name="connsiteY46" fmla="*/ 82184 h 331788"/>
              <a:gd name="connsiteX47" fmla="*/ 59100 w 326253"/>
              <a:gd name="connsiteY47" fmla="*/ 61913 h 331788"/>
              <a:gd name="connsiteX48" fmla="*/ 57739 w 326253"/>
              <a:gd name="connsiteY48" fmla="*/ 63274 h 331788"/>
              <a:gd name="connsiteX49" fmla="*/ 56378 w 326253"/>
              <a:gd name="connsiteY49" fmla="*/ 64635 h 331788"/>
              <a:gd name="connsiteX50" fmla="*/ 61821 w 326253"/>
              <a:gd name="connsiteY50" fmla="*/ 90488 h 331788"/>
              <a:gd name="connsiteX51" fmla="*/ 65903 w 326253"/>
              <a:gd name="connsiteY51" fmla="*/ 64635 h 331788"/>
              <a:gd name="connsiteX52" fmla="*/ 65903 w 326253"/>
              <a:gd name="connsiteY52" fmla="*/ 63274 h 331788"/>
              <a:gd name="connsiteX53" fmla="*/ 64543 w 326253"/>
              <a:gd name="connsiteY53" fmla="*/ 61913 h 331788"/>
              <a:gd name="connsiteX54" fmla="*/ 63182 w 326253"/>
              <a:gd name="connsiteY54" fmla="*/ 63274 h 331788"/>
              <a:gd name="connsiteX55" fmla="*/ 61821 w 326253"/>
              <a:gd name="connsiteY55" fmla="*/ 63274 h 331788"/>
              <a:gd name="connsiteX56" fmla="*/ 60460 w 326253"/>
              <a:gd name="connsiteY56" fmla="*/ 63274 h 331788"/>
              <a:gd name="connsiteX57" fmla="*/ 59100 w 326253"/>
              <a:gd name="connsiteY57" fmla="*/ 61913 h 331788"/>
              <a:gd name="connsiteX58" fmla="*/ 121089 w 326253"/>
              <a:gd name="connsiteY58" fmla="*/ 49213 h 331788"/>
              <a:gd name="connsiteX59" fmla="*/ 124944 w 326253"/>
              <a:gd name="connsiteY59" fmla="*/ 53381 h 331788"/>
              <a:gd name="connsiteX60" fmla="*/ 122374 w 326253"/>
              <a:gd name="connsiteY60" fmla="*/ 57548 h 331788"/>
              <a:gd name="connsiteX61" fmla="*/ 104382 w 326253"/>
              <a:gd name="connsiteY61" fmla="*/ 60326 h 331788"/>
              <a:gd name="connsiteX62" fmla="*/ 103097 w 326253"/>
              <a:gd name="connsiteY62" fmla="*/ 60326 h 331788"/>
              <a:gd name="connsiteX63" fmla="*/ 100526 w 326253"/>
              <a:gd name="connsiteY63" fmla="*/ 57548 h 331788"/>
              <a:gd name="connsiteX64" fmla="*/ 103097 w 326253"/>
              <a:gd name="connsiteY64" fmla="*/ 53381 h 331788"/>
              <a:gd name="connsiteX65" fmla="*/ 121089 w 326253"/>
              <a:gd name="connsiteY65" fmla="*/ 49213 h 331788"/>
              <a:gd name="connsiteX66" fmla="*/ 4308 w 326253"/>
              <a:gd name="connsiteY66" fmla="*/ 49213 h 331788"/>
              <a:gd name="connsiteX67" fmla="*/ 22088 w 326253"/>
              <a:gd name="connsiteY67" fmla="*/ 53381 h 331788"/>
              <a:gd name="connsiteX68" fmla="*/ 24628 w 326253"/>
              <a:gd name="connsiteY68" fmla="*/ 57548 h 331788"/>
              <a:gd name="connsiteX69" fmla="*/ 22088 w 326253"/>
              <a:gd name="connsiteY69" fmla="*/ 60326 h 331788"/>
              <a:gd name="connsiteX70" fmla="*/ 20818 w 326253"/>
              <a:gd name="connsiteY70" fmla="*/ 60326 h 331788"/>
              <a:gd name="connsiteX71" fmla="*/ 3038 w 326253"/>
              <a:gd name="connsiteY71" fmla="*/ 57548 h 331788"/>
              <a:gd name="connsiteX72" fmla="*/ 498 w 326253"/>
              <a:gd name="connsiteY72" fmla="*/ 53381 h 331788"/>
              <a:gd name="connsiteX73" fmla="*/ 4308 w 326253"/>
              <a:gd name="connsiteY73" fmla="*/ 49213 h 331788"/>
              <a:gd name="connsiteX74" fmla="*/ 62728 w 326253"/>
              <a:gd name="connsiteY74" fmla="*/ 41275 h 331788"/>
              <a:gd name="connsiteX75" fmla="*/ 40503 w 326253"/>
              <a:gd name="connsiteY75" fmla="*/ 60552 h 331788"/>
              <a:gd name="connsiteX76" fmla="*/ 47040 w 326253"/>
              <a:gd name="connsiteY76" fmla="*/ 78544 h 331788"/>
              <a:gd name="connsiteX77" fmla="*/ 54884 w 326253"/>
              <a:gd name="connsiteY77" fmla="*/ 95250 h 331788"/>
              <a:gd name="connsiteX78" fmla="*/ 58806 w 326253"/>
              <a:gd name="connsiteY78" fmla="*/ 95250 h 331788"/>
              <a:gd name="connsiteX79" fmla="*/ 53577 w 326253"/>
              <a:gd name="connsiteY79" fmla="*/ 65692 h 331788"/>
              <a:gd name="connsiteX80" fmla="*/ 54884 w 326253"/>
              <a:gd name="connsiteY80" fmla="*/ 60552 h 331788"/>
              <a:gd name="connsiteX81" fmla="*/ 60114 w 326253"/>
              <a:gd name="connsiteY81" fmla="*/ 59267 h 331788"/>
              <a:gd name="connsiteX82" fmla="*/ 62728 w 326253"/>
              <a:gd name="connsiteY82" fmla="*/ 59267 h 331788"/>
              <a:gd name="connsiteX83" fmla="*/ 65343 w 326253"/>
              <a:gd name="connsiteY83" fmla="*/ 59267 h 331788"/>
              <a:gd name="connsiteX84" fmla="*/ 70572 w 326253"/>
              <a:gd name="connsiteY84" fmla="*/ 60552 h 331788"/>
              <a:gd name="connsiteX85" fmla="*/ 71880 w 326253"/>
              <a:gd name="connsiteY85" fmla="*/ 65692 h 331788"/>
              <a:gd name="connsiteX86" fmla="*/ 66650 w 326253"/>
              <a:gd name="connsiteY86" fmla="*/ 95250 h 331788"/>
              <a:gd name="connsiteX87" fmla="*/ 69265 w 326253"/>
              <a:gd name="connsiteY87" fmla="*/ 95250 h 331788"/>
              <a:gd name="connsiteX88" fmla="*/ 77109 w 326253"/>
              <a:gd name="connsiteY88" fmla="*/ 78544 h 331788"/>
              <a:gd name="connsiteX89" fmla="*/ 84953 w 326253"/>
              <a:gd name="connsiteY89" fmla="*/ 60552 h 331788"/>
              <a:gd name="connsiteX90" fmla="*/ 62728 w 326253"/>
              <a:gd name="connsiteY90" fmla="*/ 41275 h 331788"/>
              <a:gd name="connsiteX91" fmla="*/ 62728 w 326253"/>
              <a:gd name="connsiteY91" fmla="*/ 33338 h 331788"/>
              <a:gd name="connsiteX92" fmla="*/ 91303 w 326253"/>
              <a:gd name="connsiteY92" fmla="*/ 60395 h 331788"/>
              <a:gd name="connsiteX93" fmla="*/ 83510 w 326253"/>
              <a:gd name="connsiteY93" fmla="*/ 82298 h 331788"/>
              <a:gd name="connsiteX94" fmla="*/ 77016 w 326253"/>
              <a:gd name="connsiteY94" fmla="*/ 99047 h 331788"/>
              <a:gd name="connsiteX95" fmla="*/ 75717 w 326253"/>
              <a:gd name="connsiteY95" fmla="*/ 111931 h 331788"/>
              <a:gd name="connsiteX96" fmla="*/ 73119 w 326253"/>
              <a:gd name="connsiteY96" fmla="*/ 115796 h 331788"/>
              <a:gd name="connsiteX97" fmla="*/ 70521 w 326253"/>
              <a:gd name="connsiteY97" fmla="*/ 115796 h 331788"/>
              <a:gd name="connsiteX98" fmla="*/ 62728 w 326253"/>
              <a:gd name="connsiteY98" fmla="*/ 122238 h 331788"/>
              <a:gd name="connsiteX99" fmla="*/ 54935 w 326253"/>
              <a:gd name="connsiteY99" fmla="*/ 115796 h 331788"/>
              <a:gd name="connsiteX100" fmla="*/ 52337 w 326253"/>
              <a:gd name="connsiteY100" fmla="*/ 115796 h 331788"/>
              <a:gd name="connsiteX101" fmla="*/ 48441 w 326253"/>
              <a:gd name="connsiteY101" fmla="*/ 111931 h 331788"/>
              <a:gd name="connsiteX102" fmla="*/ 48441 w 326253"/>
              <a:gd name="connsiteY102" fmla="*/ 99047 h 331788"/>
              <a:gd name="connsiteX103" fmla="*/ 41946 w 326253"/>
              <a:gd name="connsiteY103" fmla="*/ 82298 h 331788"/>
              <a:gd name="connsiteX104" fmla="*/ 34153 w 326253"/>
              <a:gd name="connsiteY104" fmla="*/ 60395 h 331788"/>
              <a:gd name="connsiteX105" fmla="*/ 62728 w 326253"/>
              <a:gd name="connsiteY105" fmla="*/ 33338 h 331788"/>
              <a:gd name="connsiteX106" fmla="*/ 195140 w 326253"/>
              <a:gd name="connsiteY106" fmla="*/ 26988 h 331788"/>
              <a:gd name="connsiteX107" fmla="*/ 254816 w 326253"/>
              <a:gd name="connsiteY107" fmla="*/ 86198 h 331788"/>
              <a:gd name="connsiteX108" fmla="*/ 195140 w 326253"/>
              <a:gd name="connsiteY108" fmla="*/ 169863 h 331788"/>
              <a:gd name="connsiteX109" fmla="*/ 134166 w 326253"/>
              <a:gd name="connsiteY109" fmla="*/ 86198 h 331788"/>
              <a:gd name="connsiteX110" fmla="*/ 195140 w 326253"/>
              <a:gd name="connsiteY110" fmla="*/ 26988 h 331788"/>
              <a:gd name="connsiteX111" fmla="*/ 103011 w 326253"/>
              <a:gd name="connsiteY111" fmla="*/ 14288 h 331788"/>
              <a:gd name="connsiteX112" fmla="*/ 104301 w 326253"/>
              <a:gd name="connsiteY112" fmla="*/ 19448 h 331788"/>
              <a:gd name="connsiteX113" fmla="*/ 91403 w 326253"/>
              <a:gd name="connsiteY113" fmla="*/ 33636 h 331788"/>
              <a:gd name="connsiteX114" fmla="*/ 88823 w 326253"/>
              <a:gd name="connsiteY114" fmla="*/ 34926 h 331788"/>
              <a:gd name="connsiteX115" fmla="*/ 87533 w 326253"/>
              <a:gd name="connsiteY115" fmla="*/ 34926 h 331788"/>
              <a:gd name="connsiteX116" fmla="*/ 86243 w 326253"/>
              <a:gd name="connsiteY116" fmla="*/ 29767 h 331788"/>
              <a:gd name="connsiteX117" fmla="*/ 99142 w 326253"/>
              <a:gd name="connsiteY117" fmla="*/ 15578 h 331788"/>
              <a:gd name="connsiteX118" fmla="*/ 103011 w 326253"/>
              <a:gd name="connsiteY118" fmla="*/ 14288 h 331788"/>
              <a:gd name="connsiteX119" fmla="*/ 21136 w 326253"/>
              <a:gd name="connsiteY119" fmla="*/ 14288 h 331788"/>
              <a:gd name="connsiteX120" fmla="*/ 26216 w 326253"/>
              <a:gd name="connsiteY120" fmla="*/ 15578 h 331788"/>
              <a:gd name="connsiteX121" fmla="*/ 37646 w 326253"/>
              <a:gd name="connsiteY121" fmla="*/ 29767 h 331788"/>
              <a:gd name="connsiteX122" fmla="*/ 37646 w 326253"/>
              <a:gd name="connsiteY122" fmla="*/ 34926 h 331788"/>
              <a:gd name="connsiteX123" fmla="*/ 35106 w 326253"/>
              <a:gd name="connsiteY123" fmla="*/ 34926 h 331788"/>
              <a:gd name="connsiteX124" fmla="*/ 32566 w 326253"/>
              <a:gd name="connsiteY124" fmla="*/ 33636 h 331788"/>
              <a:gd name="connsiteX125" fmla="*/ 21136 w 326253"/>
              <a:gd name="connsiteY125" fmla="*/ 19448 h 331788"/>
              <a:gd name="connsiteX126" fmla="*/ 19866 w 326253"/>
              <a:gd name="connsiteY126" fmla="*/ 16868 h 331788"/>
              <a:gd name="connsiteX127" fmla="*/ 21136 w 326253"/>
              <a:gd name="connsiteY127" fmla="*/ 14288 h 331788"/>
              <a:gd name="connsiteX128" fmla="*/ 61935 w 326253"/>
              <a:gd name="connsiteY128" fmla="*/ 0 h 331788"/>
              <a:gd name="connsiteX129" fmla="*/ 65904 w 326253"/>
              <a:gd name="connsiteY129" fmla="*/ 4048 h 331788"/>
              <a:gd name="connsiteX130" fmla="*/ 65904 w 326253"/>
              <a:gd name="connsiteY130" fmla="*/ 22940 h 331788"/>
              <a:gd name="connsiteX131" fmla="*/ 61935 w 326253"/>
              <a:gd name="connsiteY131" fmla="*/ 26988 h 331788"/>
              <a:gd name="connsiteX132" fmla="*/ 59289 w 326253"/>
              <a:gd name="connsiteY132" fmla="*/ 25639 h 331788"/>
              <a:gd name="connsiteX133" fmla="*/ 57966 w 326253"/>
              <a:gd name="connsiteY133" fmla="*/ 22940 h 331788"/>
              <a:gd name="connsiteX134" fmla="*/ 57966 w 326253"/>
              <a:gd name="connsiteY134" fmla="*/ 4048 h 331788"/>
              <a:gd name="connsiteX135" fmla="*/ 61935 w 326253"/>
              <a:gd name="connsiteY135"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326253" h="331788">
                <a:moveTo>
                  <a:pt x="78191" y="141987"/>
                </a:moveTo>
                <a:cubicBezTo>
                  <a:pt x="91111" y="145860"/>
                  <a:pt x="97571" y="158772"/>
                  <a:pt x="93695" y="171683"/>
                </a:cubicBezTo>
                <a:cubicBezTo>
                  <a:pt x="88527" y="187177"/>
                  <a:pt x="83359" y="202671"/>
                  <a:pt x="80775" y="215583"/>
                </a:cubicBezTo>
                <a:cubicBezTo>
                  <a:pt x="101447" y="209127"/>
                  <a:pt x="159586" y="183304"/>
                  <a:pt x="159586" y="183304"/>
                </a:cubicBezTo>
                <a:cubicBezTo>
                  <a:pt x="159586" y="183304"/>
                  <a:pt x="159586" y="183304"/>
                  <a:pt x="172506" y="171683"/>
                </a:cubicBezTo>
                <a:cubicBezTo>
                  <a:pt x="172506" y="171683"/>
                  <a:pt x="172506" y="171683"/>
                  <a:pt x="194470" y="192342"/>
                </a:cubicBezTo>
                <a:cubicBezTo>
                  <a:pt x="194470" y="192342"/>
                  <a:pt x="194470" y="192342"/>
                  <a:pt x="181550" y="285306"/>
                </a:cubicBezTo>
                <a:cubicBezTo>
                  <a:pt x="181550" y="285306"/>
                  <a:pt x="181550" y="285306"/>
                  <a:pt x="181550" y="286597"/>
                </a:cubicBezTo>
                <a:cubicBezTo>
                  <a:pt x="181550" y="286597"/>
                  <a:pt x="181550" y="286597"/>
                  <a:pt x="194470" y="304674"/>
                </a:cubicBezTo>
                <a:cubicBezTo>
                  <a:pt x="194470" y="304674"/>
                  <a:pt x="194470" y="304674"/>
                  <a:pt x="195762" y="304674"/>
                </a:cubicBezTo>
                <a:cubicBezTo>
                  <a:pt x="195762" y="304674"/>
                  <a:pt x="195762" y="304674"/>
                  <a:pt x="209974" y="286597"/>
                </a:cubicBezTo>
                <a:cubicBezTo>
                  <a:pt x="209974" y="285306"/>
                  <a:pt x="209974" y="285306"/>
                  <a:pt x="209974" y="285306"/>
                </a:cubicBezTo>
                <a:cubicBezTo>
                  <a:pt x="209974" y="285306"/>
                  <a:pt x="209974" y="285306"/>
                  <a:pt x="197054" y="192342"/>
                </a:cubicBezTo>
                <a:cubicBezTo>
                  <a:pt x="197054" y="192342"/>
                  <a:pt x="197054" y="192342"/>
                  <a:pt x="217726" y="171683"/>
                </a:cubicBezTo>
                <a:cubicBezTo>
                  <a:pt x="217726" y="171683"/>
                  <a:pt x="217726" y="171683"/>
                  <a:pt x="230646" y="183304"/>
                </a:cubicBezTo>
                <a:cubicBezTo>
                  <a:pt x="230646" y="183304"/>
                  <a:pt x="261654" y="196216"/>
                  <a:pt x="261654" y="196216"/>
                </a:cubicBezTo>
                <a:cubicBezTo>
                  <a:pt x="278450" y="205254"/>
                  <a:pt x="293953" y="223330"/>
                  <a:pt x="308165" y="255609"/>
                </a:cubicBezTo>
                <a:cubicBezTo>
                  <a:pt x="318501" y="276268"/>
                  <a:pt x="324961" y="294344"/>
                  <a:pt x="324961" y="295635"/>
                </a:cubicBezTo>
                <a:cubicBezTo>
                  <a:pt x="326253" y="298218"/>
                  <a:pt x="326253" y="300800"/>
                  <a:pt x="326253" y="304674"/>
                </a:cubicBezTo>
                <a:cubicBezTo>
                  <a:pt x="326253" y="305965"/>
                  <a:pt x="324961" y="316294"/>
                  <a:pt x="321085" y="331788"/>
                </a:cubicBezTo>
                <a:cubicBezTo>
                  <a:pt x="321085" y="331788"/>
                  <a:pt x="321085" y="331788"/>
                  <a:pt x="271990" y="331788"/>
                </a:cubicBezTo>
                <a:cubicBezTo>
                  <a:pt x="275866" y="318876"/>
                  <a:pt x="278450" y="309838"/>
                  <a:pt x="279742" y="304674"/>
                </a:cubicBezTo>
                <a:cubicBezTo>
                  <a:pt x="277158" y="299509"/>
                  <a:pt x="273282" y="289180"/>
                  <a:pt x="268114" y="278850"/>
                </a:cubicBezTo>
                <a:cubicBezTo>
                  <a:pt x="268114" y="278850"/>
                  <a:pt x="268114" y="278850"/>
                  <a:pt x="268114" y="331788"/>
                </a:cubicBezTo>
                <a:cubicBezTo>
                  <a:pt x="268114" y="331788"/>
                  <a:pt x="268114" y="331788"/>
                  <a:pt x="122119" y="331788"/>
                </a:cubicBezTo>
                <a:cubicBezTo>
                  <a:pt x="122119" y="331788"/>
                  <a:pt x="122119" y="331788"/>
                  <a:pt x="122119" y="250445"/>
                </a:cubicBezTo>
                <a:cubicBezTo>
                  <a:pt x="94987" y="260774"/>
                  <a:pt x="70439" y="267230"/>
                  <a:pt x="56227" y="267230"/>
                </a:cubicBezTo>
                <a:cubicBezTo>
                  <a:pt x="48475" y="267230"/>
                  <a:pt x="40723" y="263356"/>
                  <a:pt x="35555" y="256900"/>
                </a:cubicBezTo>
                <a:cubicBezTo>
                  <a:pt x="27803" y="245280"/>
                  <a:pt x="27803" y="229786"/>
                  <a:pt x="38139" y="193633"/>
                </a:cubicBezTo>
                <a:cubicBezTo>
                  <a:pt x="43307" y="175557"/>
                  <a:pt x="48475" y="157481"/>
                  <a:pt x="49767" y="156189"/>
                </a:cubicBezTo>
                <a:cubicBezTo>
                  <a:pt x="53643" y="144569"/>
                  <a:pt x="66563" y="138113"/>
                  <a:pt x="78191" y="141987"/>
                </a:cubicBezTo>
                <a:close/>
                <a:moveTo>
                  <a:pt x="99575" y="82184"/>
                </a:moveTo>
                <a:lnTo>
                  <a:pt x="116954" y="90732"/>
                </a:lnTo>
                <a:cubicBezTo>
                  <a:pt x="118291" y="91954"/>
                  <a:pt x="118291" y="93175"/>
                  <a:pt x="116954" y="95617"/>
                </a:cubicBezTo>
                <a:cubicBezTo>
                  <a:pt x="116954" y="96838"/>
                  <a:pt x="115618" y="96838"/>
                  <a:pt x="114281" y="96838"/>
                </a:cubicBezTo>
                <a:cubicBezTo>
                  <a:pt x="114281" y="96838"/>
                  <a:pt x="112944" y="96838"/>
                  <a:pt x="112944" y="96838"/>
                </a:cubicBezTo>
                <a:cubicBezTo>
                  <a:pt x="112944" y="96838"/>
                  <a:pt x="112944" y="96838"/>
                  <a:pt x="95565" y="87069"/>
                </a:cubicBezTo>
                <a:cubicBezTo>
                  <a:pt x="94228" y="87069"/>
                  <a:pt x="92891" y="84627"/>
                  <a:pt x="94228" y="83405"/>
                </a:cubicBezTo>
                <a:cubicBezTo>
                  <a:pt x="95565" y="80963"/>
                  <a:pt x="96902" y="80963"/>
                  <a:pt x="99575" y="82184"/>
                </a:cubicBezTo>
                <a:close/>
                <a:moveTo>
                  <a:pt x="24452" y="82184"/>
                </a:moveTo>
                <a:cubicBezTo>
                  <a:pt x="25687" y="80963"/>
                  <a:pt x="28157" y="80963"/>
                  <a:pt x="29391" y="83405"/>
                </a:cubicBezTo>
                <a:cubicBezTo>
                  <a:pt x="29391" y="84627"/>
                  <a:pt x="29391" y="87069"/>
                  <a:pt x="28157" y="87069"/>
                </a:cubicBezTo>
                <a:cubicBezTo>
                  <a:pt x="28157" y="87069"/>
                  <a:pt x="28157" y="87069"/>
                  <a:pt x="12105" y="96838"/>
                </a:cubicBezTo>
                <a:cubicBezTo>
                  <a:pt x="12105" y="96838"/>
                  <a:pt x="10870" y="96838"/>
                  <a:pt x="10870" y="96838"/>
                </a:cubicBezTo>
                <a:cubicBezTo>
                  <a:pt x="9635" y="96838"/>
                  <a:pt x="8400" y="96838"/>
                  <a:pt x="7166" y="95617"/>
                </a:cubicBezTo>
                <a:cubicBezTo>
                  <a:pt x="7166" y="93175"/>
                  <a:pt x="7166" y="91954"/>
                  <a:pt x="8400" y="90732"/>
                </a:cubicBezTo>
                <a:cubicBezTo>
                  <a:pt x="8400" y="90732"/>
                  <a:pt x="8400" y="90732"/>
                  <a:pt x="24452" y="82184"/>
                </a:cubicBezTo>
                <a:close/>
                <a:moveTo>
                  <a:pt x="59100" y="61913"/>
                </a:moveTo>
                <a:cubicBezTo>
                  <a:pt x="59100" y="61913"/>
                  <a:pt x="57739" y="61913"/>
                  <a:pt x="57739" y="63274"/>
                </a:cubicBezTo>
                <a:cubicBezTo>
                  <a:pt x="57739" y="63274"/>
                  <a:pt x="56378" y="63274"/>
                  <a:pt x="56378" y="64635"/>
                </a:cubicBezTo>
                <a:cubicBezTo>
                  <a:pt x="56378" y="64635"/>
                  <a:pt x="56378" y="64635"/>
                  <a:pt x="61821" y="90488"/>
                </a:cubicBezTo>
                <a:lnTo>
                  <a:pt x="65903" y="64635"/>
                </a:lnTo>
                <a:cubicBezTo>
                  <a:pt x="65903" y="63274"/>
                  <a:pt x="65903" y="63274"/>
                  <a:pt x="65903" y="63274"/>
                </a:cubicBezTo>
                <a:cubicBezTo>
                  <a:pt x="65903" y="61913"/>
                  <a:pt x="64543" y="61913"/>
                  <a:pt x="64543" y="61913"/>
                </a:cubicBezTo>
                <a:cubicBezTo>
                  <a:pt x="64543" y="61913"/>
                  <a:pt x="63182" y="61913"/>
                  <a:pt x="63182" y="63274"/>
                </a:cubicBezTo>
                <a:cubicBezTo>
                  <a:pt x="63182" y="63274"/>
                  <a:pt x="61821" y="63274"/>
                  <a:pt x="61821" y="63274"/>
                </a:cubicBezTo>
                <a:cubicBezTo>
                  <a:pt x="60460" y="63274"/>
                  <a:pt x="60460" y="63274"/>
                  <a:pt x="60460" y="63274"/>
                </a:cubicBezTo>
                <a:cubicBezTo>
                  <a:pt x="59100" y="61913"/>
                  <a:pt x="59100" y="61913"/>
                  <a:pt x="59100" y="61913"/>
                </a:cubicBezTo>
                <a:close/>
                <a:moveTo>
                  <a:pt x="121089" y="49213"/>
                </a:moveTo>
                <a:cubicBezTo>
                  <a:pt x="123659" y="49213"/>
                  <a:pt x="124944" y="50602"/>
                  <a:pt x="124944" y="53381"/>
                </a:cubicBezTo>
                <a:cubicBezTo>
                  <a:pt x="126229" y="54770"/>
                  <a:pt x="124944" y="56159"/>
                  <a:pt x="122374" y="57548"/>
                </a:cubicBezTo>
                <a:cubicBezTo>
                  <a:pt x="122374" y="57548"/>
                  <a:pt x="122374" y="57548"/>
                  <a:pt x="104382" y="60326"/>
                </a:cubicBezTo>
                <a:cubicBezTo>
                  <a:pt x="103097" y="60326"/>
                  <a:pt x="103097" y="60326"/>
                  <a:pt x="103097" y="60326"/>
                </a:cubicBezTo>
                <a:cubicBezTo>
                  <a:pt x="101812" y="60326"/>
                  <a:pt x="100526" y="58937"/>
                  <a:pt x="100526" y="57548"/>
                </a:cubicBezTo>
                <a:cubicBezTo>
                  <a:pt x="99241" y="56159"/>
                  <a:pt x="100526" y="53381"/>
                  <a:pt x="103097" y="53381"/>
                </a:cubicBezTo>
                <a:cubicBezTo>
                  <a:pt x="103097" y="53381"/>
                  <a:pt x="103097" y="53381"/>
                  <a:pt x="121089" y="49213"/>
                </a:cubicBezTo>
                <a:close/>
                <a:moveTo>
                  <a:pt x="4308" y="49213"/>
                </a:moveTo>
                <a:cubicBezTo>
                  <a:pt x="4308" y="49213"/>
                  <a:pt x="4308" y="49213"/>
                  <a:pt x="22088" y="53381"/>
                </a:cubicBezTo>
                <a:cubicBezTo>
                  <a:pt x="24628" y="53381"/>
                  <a:pt x="24628" y="56159"/>
                  <a:pt x="24628" y="57548"/>
                </a:cubicBezTo>
                <a:cubicBezTo>
                  <a:pt x="24628" y="58937"/>
                  <a:pt x="23358" y="60326"/>
                  <a:pt x="22088" y="60326"/>
                </a:cubicBezTo>
                <a:cubicBezTo>
                  <a:pt x="20818" y="60326"/>
                  <a:pt x="20818" y="60326"/>
                  <a:pt x="20818" y="60326"/>
                </a:cubicBezTo>
                <a:cubicBezTo>
                  <a:pt x="20818" y="60326"/>
                  <a:pt x="20818" y="60326"/>
                  <a:pt x="3038" y="57548"/>
                </a:cubicBezTo>
                <a:cubicBezTo>
                  <a:pt x="498" y="56159"/>
                  <a:pt x="-772" y="54770"/>
                  <a:pt x="498" y="53381"/>
                </a:cubicBezTo>
                <a:cubicBezTo>
                  <a:pt x="498" y="50602"/>
                  <a:pt x="1768" y="49213"/>
                  <a:pt x="4308" y="49213"/>
                </a:cubicBezTo>
                <a:close/>
                <a:moveTo>
                  <a:pt x="62728" y="41275"/>
                </a:moveTo>
                <a:cubicBezTo>
                  <a:pt x="50962" y="41275"/>
                  <a:pt x="40503" y="50271"/>
                  <a:pt x="40503" y="60552"/>
                </a:cubicBezTo>
                <a:cubicBezTo>
                  <a:pt x="40503" y="69548"/>
                  <a:pt x="44425" y="73403"/>
                  <a:pt x="47040" y="78544"/>
                </a:cubicBezTo>
                <a:cubicBezTo>
                  <a:pt x="50962" y="83684"/>
                  <a:pt x="54884" y="88825"/>
                  <a:pt x="54884" y="95250"/>
                </a:cubicBezTo>
                <a:cubicBezTo>
                  <a:pt x="54884" y="95250"/>
                  <a:pt x="54884" y="95250"/>
                  <a:pt x="58806" y="95250"/>
                </a:cubicBezTo>
                <a:cubicBezTo>
                  <a:pt x="58806" y="95250"/>
                  <a:pt x="58806" y="95250"/>
                  <a:pt x="53577" y="65692"/>
                </a:cubicBezTo>
                <a:cubicBezTo>
                  <a:pt x="53577" y="64407"/>
                  <a:pt x="53577" y="61837"/>
                  <a:pt x="54884" y="60552"/>
                </a:cubicBezTo>
                <a:cubicBezTo>
                  <a:pt x="56191" y="59267"/>
                  <a:pt x="58806" y="59267"/>
                  <a:pt x="60114" y="59267"/>
                </a:cubicBezTo>
                <a:cubicBezTo>
                  <a:pt x="61421" y="59267"/>
                  <a:pt x="61421" y="59267"/>
                  <a:pt x="62728" y="59267"/>
                </a:cubicBezTo>
                <a:cubicBezTo>
                  <a:pt x="64036" y="59267"/>
                  <a:pt x="64036" y="59267"/>
                  <a:pt x="65343" y="59267"/>
                </a:cubicBezTo>
                <a:cubicBezTo>
                  <a:pt x="66650" y="59267"/>
                  <a:pt x="69265" y="59267"/>
                  <a:pt x="70572" y="60552"/>
                </a:cubicBezTo>
                <a:cubicBezTo>
                  <a:pt x="70572" y="61837"/>
                  <a:pt x="71880" y="64407"/>
                  <a:pt x="71880" y="65692"/>
                </a:cubicBezTo>
                <a:cubicBezTo>
                  <a:pt x="71880" y="65692"/>
                  <a:pt x="71880" y="65692"/>
                  <a:pt x="66650" y="95250"/>
                </a:cubicBezTo>
                <a:cubicBezTo>
                  <a:pt x="66650" y="95250"/>
                  <a:pt x="66650" y="95250"/>
                  <a:pt x="69265" y="95250"/>
                </a:cubicBezTo>
                <a:cubicBezTo>
                  <a:pt x="70572" y="88825"/>
                  <a:pt x="74494" y="83684"/>
                  <a:pt x="77109" y="78544"/>
                </a:cubicBezTo>
                <a:cubicBezTo>
                  <a:pt x="81031" y="73403"/>
                  <a:pt x="84953" y="69548"/>
                  <a:pt x="84953" y="60552"/>
                </a:cubicBezTo>
                <a:cubicBezTo>
                  <a:pt x="84953" y="50271"/>
                  <a:pt x="74494" y="41275"/>
                  <a:pt x="62728" y="41275"/>
                </a:cubicBezTo>
                <a:close/>
                <a:moveTo>
                  <a:pt x="62728" y="33338"/>
                </a:moveTo>
                <a:cubicBezTo>
                  <a:pt x="78315" y="33338"/>
                  <a:pt x="91303" y="46222"/>
                  <a:pt x="91303" y="60395"/>
                </a:cubicBezTo>
                <a:cubicBezTo>
                  <a:pt x="91303" y="70702"/>
                  <a:pt x="87407" y="77144"/>
                  <a:pt x="83510" y="82298"/>
                </a:cubicBezTo>
                <a:cubicBezTo>
                  <a:pt x="79613" y="87451"/>
                  <a:pt x="77016" y="92605"/>
                  <a:pt x="77016" y="99047"/>
                </a:cubicBezTo>
                <a:cubicBezTo>
                  <a:pt x="77016" y="99047"/>
                  <a:pt x="77016" y="99047"/>
                  <a:pt x="75717" y="111931"/>
                </a:cubicBezTo>
                <a:cubicBezTo>
                  <a:pt x="75717" y="114508"/>
                  <a:pt x="74418" y="115796"/>
                  <a:pt x="73119" y="115796"/>
                </a:cubicBezTo>
                <a:cubicBezTo>
                  <a:pt x="73119" y="115796"/>
                  <a:pt x="73119" y="115796"/>
                  <a:pt x="70521" y="115796"/>
                </a:cubicBezTo>
                <a:cubicBezTo>
                  <a:pt x="69223" y="119661"/>
                  <a:pt x="66625" y="122238"/>
                  <a:pt x="62728" y="122238"/>
                </a:cubicBezTo>
                <a:cubicBezTo>
                  <a:pt x="58832" y="122238"/>
                  <a:pt x="54935" y="119661"/>
                  <a:pt x="54935" y="115796"/>
                </a:cubicBezTo>
                <a:cubicBezTo>
                  <a:pt x="54935" y="115796"/>
                  <a:pt x="54935" y="115796"/>
                  <a:pt x="52337" y="115796"/>
                </a:cubicBezTo>
                <a:cubicBezTo>
                  <a:pt x="51038" y="115796"/>
                  <a:pt x="48441" y="114508"/>
                  <a:pt x="48441" y="111931"/>
                </a:cubicBezTo>
                <a:cubicBezTo>
                  <a:pt x="48441" y="111931"/>
                  <a:pt x="48441" y="111931"/>
                  <a:pt x="48441" y="99047"/>
                </a:cubicBezTo>
                <a:cubicBezTo>
                  <a:pt x="48441" y="92605"/>
                  <a:pt x="44544" y="87451"/>
                  <a:pt x="41946" y="82298"/>
                </a:cubicBezTo>
                <a:cubicBezTo>
                  <a:pt x="38050" y="77144"/>
                  <a:pt x="34153" y="70702"/>
                  <a:pt x="34153" y="60395"/>
                </a:cubicBezTo>
                <a:cubicBezTo>
                  <a:pt x="34153" y="46222"/>
                  <a:pt x="47142" y="33338"/>
                  <a:pt x="62728" y="33338"/>
                </a:cubicBezTo>
                <a:close/>
                <a:moveTo>
                  <a:pt x="195140" y="26988"/>
                </a:moveTo>
                <a:cubicBezTo>
                  <a:pt x="237951" y="26988"/>
                  <a:pt x="254816" y="48870"/>
                  <a:pt x="254816" y="86198"/>
                </a:cubicBezTo>
                <a:cubicBezTo>
                  <a:pt x="253519" y="138971"/>
                  <a:pt x="228870" y="169863"/>
                  <a:pt x="195140" y="169863"/>
                </a:cubicBezTo>
                <a:cubicBezTo>
                  <a:pt x="160112" y="169863"/>
                  <a:pt x="135464" y="138971"/>
                  <a:pt x="134166" y="86198"/>
                </a:cubicBezTo>
                <a:cubicBezTo>
                  <a:pt x="134166" y="48870"/>
                  <a:pt x="152329" y="26988"/>
                  <a:pt x="195140" y="26988"/>
                </a:cubicBezTo>
                <a:close/>
                <a:moveTo>
                  <a:pt x="103011" y="14288"/>
                </a:moveTo>
                <a:cubicBezTo>
                  <a:pt x="105591" y="15578"/>
                  <a:pt x="105591" y="18158"/>
                  <a:pt x="104301" y="19448"/>
                </a:cubicBezTo>
                <a:cubicBezTo>
                  <a:pt x="104301" y="19448"/>
                  <a:pt x="104301" y="19448"/>
                  <a:pt x="91403" y="33636"/>
                </a:cubicBezTo>
                <a:cubicBezTo>
                  <a:pt x="91403" y="34926"/>
                  <a:pt x="90113" y="34926"/>
                  <a:pt x="88823" y="34926"/>
                </a:cubicBezTo>
                <a:cubicBezTo>
                  <a:pt x="88823" y="34926"/>
                  <a:pt x="87533" y="34926"/>
                  <a:pt x="87533" y="34926"/>
                </a:cubicBezTo>
                <a:cubicBezTo>
                  <a:pt x="86243" y="33636"/>
                  <a:pt x="84953" y="31057"/>
                  <a:pt x="86243" y="29767"/>
                </a:cubicBezTo>
                <a:cubicBezTo>
                  <a:pt x="86243" y="29767"/>
                  <a:pt x="86243" y="29767"/>
                  <a:pt x="99142" y="15578"/>
                </a:cubicBezTo>
                <a:cubicBezTo>
                  <a:pt x="100432" y="14288"/>
                  <a:pt x="101722" y="14288"/>
                  <a:pt x="103011" y="14288"/>
                </a:cubicBezTo>
                <a:close/>
                <a:moveTo>
                  <a:pt x="21136" y="14288"/>
                </a:moveTo>
                <a:cubicBezTo>
                  <a:pt x="22406" y="14288"/>
                  <a:pt x="24946" y="14288"/>
                  <a:pt x="26216" y="15578"/>
                </a:cubicBezTo>
                <a:cubicBezTo>
                  <a:pt x="26216" y="15578"/>
                  <a:pt x="26216" y="15578"/>
                  <a:pt x="37646" y="29767"/>
                </a:cubicBezTo>
                <a:cubicBezTo>
                  <a:pt x="38916" y="31057"/>
                  <a:pt x="38916" y="33636"/>
                  <a:pt x="37646" y="34926"/>
                </a:cubicBezTo>
                <a:cubicBezTo>
                  <a:pt x="37646" y="34926"/>
                  <a:pt x="36376" y="34926"/>
                  <a:pt x="35106" y="34926"/>
                </a:cubicBezTo>
                <a:cubicBezTo>
                  <a:pt x="35106" y="34926"/>
                  <a:pt x="33836" y="34926"/>
                  <a:pt x="32566" y="33636"/>
                </a:cubicBezTo>
                <a:lnTo>
                  <a:pt x="21136" y="19448"/>
                </a:lnTo>
                <a:cubicBezTo>
                  <a:pt x="21136" y="19448"/>
                  <a:pt x="19866" y="18158"/>
                  <a:pt x="19866" y="16868"/>
                </a:cubicBezTo>
                <a:cubicBezTo>
                  <a:pt x="19866" y="16868"/>
                  <a:pt x="21136" y="15578"/>
                  <a:pt x="21136" y="14288"/>
                </a:cubicBezTo>
                <a:close/>
                <a:moveTo>
                  <a:pt x="61935" y="0"/>
                </a:moveTo>
                <a:cubicBezTo>
                  <a:pt x="63258" y="0"/>
                  <a:pt x="65904" y="1349"/>
                  <a:pt x="65904" y="4048"/>
                </a:cubicBezTo>
                <a:cubicBezTo>
                  <a:pt x="65904" y="4048"/>
                  <a:pt x="65904" y="4048"/>
                  <a:pt x="65904" y="22940"/>
                </a:cubicBezTo>
                <a:cubicBezTo>
                  <a:pt x="65904" y="25639"/>
                  <a:pt x="63258" y="26988"/>
                  <a:pt x="61935" y="26988"/>
                </a:cubicBezTo>
                <a:cubicBezTo>
                  <a:pt x="60612" y="26988"/>
                  <a:pt x="60612" y="26988"/>
                  <a:pt x="59289" y="25639"/>
                </a:cubicBezTo>
                <a:cubicBezTo>
                  <a:pt x="59289" y="25639"/>
                  <a:pt x="57966" y="24289"/>
                  <a:pt x="57966" y="22940"/>
                </a:cubicBezTo>
                <a:cubicBezTo>
                  <a:pt x="57966" y="22940"/>
                  <a:pt x="57966" y="22940"/>
                  <a:pt x="57966" y="4048"/>
                </a:cubicBezTo>
                <a:cubicBezTo>
                  <a:pt x="57966" y="1349"/>
                  <a:pt x="59289" y="0"/>
                  <a:pt x="619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spTree>
    <p:extLst>
      <p:ext uri="{BB962C8B-B14F-4D97-AF65-F5344CB8AC3E}">
        <p14:creationId xmlns:p14="http://schemas.microsoft.com/office/powerpoint/2010/main" val="33971425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barn(inVertical)">
                                      <p:cBhvr>
                                        <p:cTn id="10" dur="500"/>
                                        <p:tgtEl>
                                          <p:spTgt spid="5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barn(inVertical)">
                                      <p:cBhvr>
                                        <p:cTn id="13" dur="500"/>
                                        <p:tgtEl>
                                          <p:spTgt spid="5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barn(inVertical)">
                                      <p:cBhvr>
                                        <p:cTn id="16" dur="500"/>
                                        <p:tgtEl>
                                          <p:spTgt spid="5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barn(inVertical)">
                                      <p:cBhvr>
                                        <p:cTn id="19" dur="500"/>
                                        <p:tgtEl>
                                          <p:spTgt spid="6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barn(inVertical)">
                                      <p:cBhvr>
                                        <p:cTn id="22" dur="500"/>
                                        <p:tgtEl>
                                          <p:spTgt spid="6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barn(inVertical)">
                                      <p:cBhvr>
                                        <p:cTn id="25" dur="500"/>
                                        <p:tgtEl>
                                          <p:spTgt spid="6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barn(inVertical)">
                                      <p:cBhvr>
                                        <p:cTn id="28" dur="500"/>
                                        <p:tgtEl>
                                          <p:spTgt spid="6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barn(inVertical)">
                                      <p:cBhvr>
                                        <p:cTn id="31" dur="500"/>
                                        <p:tgtEl>
                                          <p:spTgt spid="6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barn(inVertical)">
                                      <p:cBhvr>
                                        <p:cTn id="34" dur="500"/>
                                        <p:tgtEl>
                                          <p:spTgt spid="69"/>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85"/>
                                        </p:tgtEl>
                                        <p:attrNameLst>
                                          <p:attrName>style.visibility</p:attrName>
                                        </p:attrNameLst>
                                      </p:cBhvr>
                                      <p:to>
                                        <p:strVal val="visible"/>
                                      </p:to>
                                    </p:set>
                                    <p:animEffect transition="in" filter="barn(inVertical)">
                                      <p:cBhvr>
                                        <p:cTn id="37" dur="500"/>
                                        <p:tgtEl>
                                          <p:spTgt spid="85"/>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71"/>
                                        </p:tgtEl>
                                        <p:attrNameLst>
                                          <p:attrName>style.visibility</p:attrName>
                                        </p:attrNameLst>
                                      </p:cBhvr>
                                      <p:to>
                                        <p:strVal val="visible"/>
                                      </p:to>
                                    </p:set>
                                    <p:animEffect transition="in" filter="barn(inVertical)">
                                      <p:cBhvr>
                                        <p:cTn id="40" dur="500"/>
                                        <p:tgtEl>
                                          <p:spTgt spid="71"/>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87"/>
                                        </p:tgtEl>
                                        <p:attrNameLst>
                                          <p:attrName>style.visibility</p:attrName>
                                        </p:attrNameLst>
                                      </p:cBhvr>
                                      <p:to>
                                        <p:strVal val="visible"/>
                                      </p:to>
                                    </p:set>
                                    <p:animEffect transition="in" filter="barn(inVertical)">
                                      <p:cBhvr>
                                        <p:cTn id="43" dur="500"/>
                                        <p:tgtEl>
                                          <p:spTgt spid="87"/>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88"/>
                                        </p:tgtEl>
                                        <p:attrNameLst>
                                          <p:attrName>style.visibility</p:attrName>
                                        </p:attrNameLst>
                                      </p:cBhvr>
                                      <p:to>
                                        <p:strVal val="visible"/>
                                      </p:to>
                                    </p:set>
                                    <p:animEffect transition="in" filter="barn(inVertical)">
                                      <p:cBhvr>
                                        <p:cTn id="46" dur="500"/>
                                        <p:tgtEl>
                                          <p:spTgt spid="88"/>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99"/>
                                        </p:tgtEl>
                                        <p:attrNameLst>
                                          <p:attrName>style.visibility</p:attrName>
                                        </p:attrNameLst>
                                      </p:cBhvr>
                                      <p:to>
                                        <p:strVal val="visible"/>
                                      </p:to>
                                    </p:set>
                                    <p:animEffect transition="in" filter="barn(inVertical)">
                                      <p:cBhvr>
                                        <p:cTn id="49" dur="500"/>
                                        <p:tgtEl>
                                          <p:spTgt spid="99"/>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91"/>
                                        </p:tgtEl>
                                        <p:attrNameLst>
                                          <p:attrName>style.visibility</p:attrName>
                                        </p:attrNameLst>
                                      </p:cBhvr>
                                      <p:to>
                                        <p:strVal val="visible"/>
                                      </p:to>
                                    </p:set>
                                    <p:animEffect transition="in" filter="barn(inVertical)">
                                      <p:cBhvr>
                                        <p:cTn id="52" dur="500"/>
                                        <p:tgtEl>
                                          <p:spTgt spid="91"/>
                                        </p:tgtEl>
                                      </p:cBhvr>
                                    </p:animEffect>
                                  </p:childTnLst>
                                </p:cTn>
                              </p:par>
                            </p:childTnLst>
                          </p:cTn>
                        </p:par>
                        <p:par>
                          <p:cTn id="53" fill="hold">
                            <p:stCondLst>
                              <p:cond delay="500"/>
                            </p:stCondLst>
                            <p:childTnLst>
                              <p:par>
                                <p:cTn id="54" presetID="14" presetClass="entr" presetSubtype="10"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randombar(horizontal)">
                                      <p:cBhvr>
                                        <p:cTn id="56" dur="500"/>
                                        <p:tgtEl>
                                          <p:spTgt spid="58"/>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65"/>
                                        </p:tgtEl>
                                        <p:attrNameLst>
                                          <p:attrName>style.visibility</p:attrName>
                                        </p:attrNameLst>
                                      </p:cBhvr>
                                      <p:to>
                                        <p:strVal val="visible"/>
                                      </p:to>
                                    </p:set>
                                    <p:animEffect transition="in" filter="randombar(horizontal)">
                                      <p:cBhvr>
                                        <p:cTn id="59" dur="500"/>
                                        <p:tgtEl>
                                          <p:spTgt spid="65"/>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72"/>
                                        </p:tgtEl>
                                        <p:attrNameLst>
                                          <p:attrName>style.visibility</p:attrName>
                                        </p:attrNameLst>
                                      </p:cBhvr>
                                      <p:to>
                                        <p:strVal val="visible"/>
                                      </p:to>
                                    </p:set>
                                    <p:animEffect transition="in" filter="randombar(horizontal)">
                                      <p:cBhvr>
                                        <p:cTn id="62" dur="500"/>
                                        <p:tgtEl>
                                          <p:spTgt spid="72"/>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92"/>
                                        </p:tgtEl>
                                        <p:attrNameLst>
                                          <p:attrName>style.visibility</p:attrName>
                                        </p:attrNameLst>
                                      </p:cBhvr>
                                      <p:to>
                                        <p:strVal val="visible"/>
                                      </p:to>
                                    </p:set>
                                    <p:animEffect transition="in" filter="randombar(horizontal)">
                                      <p:cBhvr>
                                        <p:cTn id="65"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8" grpId="0"/>
      <p:bldP spid="59" grpId="0"/>
      <p:bldP spid="57" grpId="0" animBg="1"/>
      <p:bldP spid="61" grpId="0" animBg="1"/>
      <p:bldP spid="62" grpId="0" animBg="1"/>
      <p:bldP spid="65" grpId="0"/>
      <p:bldP spid="66" grpId="0"/>
      <p:bldP spid="64" grpId="0" animBg="1"/>
      <p:bldP spid="68" grpId="0" animBg="1"/>
      <p:bldP spid="69" grpId="0" animBg="1"/>
      <p:bldP spid="72" grpId="0"/>
      <p:bldP spid="85" grpId="0"/>
      <p:bldP spid="71" grpId="0" animBg="1"/>
      <p:bldP spid="87" grpId="0" animBg="1"/>
      <p:bldP spid="88" grpId="0" animBg="1"/>
      <p:bldP spid="92" grpId="0"/>
      <p:bldP spid="99" grpId="0"/>
      <p:bldP spid="9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图片 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29623" cy="5145088"/>
          </a:xfrm>
          <a:prstGeom prst="rect">
            <a:avLst/>
          </a:prstGeom>
        </p:spPr>
      </p:pic>
      <p:pic>
        <p:nvPicPr>
          <p:cNvPr id="53" name="图片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34" y="1103198"/>
            <a:ext cx="4792704" cy="4041889"/>
          </a:xfrm>
          <a:prstGeom prst="rect">
            <a:avLst/>
          </a:prstGeom>
        </p:spPr>
      </p:pic>
      <p:pic>
        <p:nvPicPr>
          <p:cNvPr id="54" name="图片 5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54728" y="0"/>
            <a:ext cx="3090860" cy="5145088"/>
          </a:xfrm>
          <a:prstGeom prst="rect">
            <a:avLst/>
          </a:prstGeom>
        </p:spPr>
      </p:pic>
      <p:sp>
        <p:nvSpPr>
          <p:cNvPr id="55" name="TextBox 389"/>
          <p:cNvSpPr txBox="1"/>
          <p:nvPr/>
        </p:nvSpPr>
        <p:spPr>
          <a:xfrm>
            <a:off x="2176442" y="1288594"/>
            <a:ext cx="4792704" cy="1107996"/>
          </a:xfrm>
          <a:prstGeom prst="rect">
            <a:avLst/>
          </a:prstGeom>
          <a:noFill/>
        </p:spPr>
        <p:txBody>
          <a:bodyPr wrap="square" rtlCol="0">
            <a:spAutoFit/>
          </a:bodyPr>
          <a:lstStyle/>
          <a:p>
            <a:pPr algn="dist"/>
            <a:r>
              <a:rPr lang="zh-CN" altLang="en-US" sz="6600" b="1" dirty="0">
                <a:solidFill>
                  <a:srgbClr val="C80A2A"/>
                </a:solidFill>
                <a:effectLst>
                  <a:reflection blurRad="6350" stA="25000" endPos="50000" dist="60007" dir="5400000" sy="-100000" algn="bl" rotWithShape="0"/>
                </a:effectLst>
                <a:latin typeface="+mn-lt"/>
                <a:ea typeface="+mn-ea"/>
                <a:cs typeface="+mn-ea"/>
                <a:sym typeface="+mn-lt"/>
              </a:rPr>
              <a:t>Thank you</a:t>
            </a:r>
            <a:endParaRPr lang="zh-CN" altLang="en-US" sz="6600" b="1" dirty="0">
              <a:solidFill>
                <a:srgbClr val="D87833"/>
              </a:solidFill>
              <a:effectLst>
                <a:reflection blurRad="6350" stA="25000" endPos="50000" dist="60007" dir="5400000" sy="-100000" algn="bl" rotWithShape="0"/>
              </a:effectLst>
              <a:latin typeface="+mn-lt"/>
              <a:ea typeface="+mn-ea"/>
              <a:cs typeface="+mn-ea"/>
              <a:sym typeface="+mn-lt"/>
            </a:endParaRPr>
          </a:p>
        </p:txBody>
      </p:sp>
      <p:sp>
        <p:nvSpPr>
          <p:cNvPr id="58" name="TextBox 387"/>
          <p:cNvSpPr txBox="1"/>
          <p:nvPr/>
        </p:nvSpPr>
        <p:spPr>
          <a:xfrm>
            <a:off x="2428875" y="2748498"/>
            <a:ext cx="4271872" cy="400110"/>
          </a:xfrm>
          <a:prstGeom prst="rect">
            <a:avLst/>
          </a:prstGeom>
          <a:noFill/>
        </p:spPr>
        <p:txBody>
          <a:bodyPr wrap="square" rtlCol="0">
            <a:spAutoFit/>
          </a:bodyPr>
          <a:lstStyle/>
          <a:p>
            <a:pPr algn="ctr"/>
            <a:r>
              <a:rPr lang="en-US" altLang="zh-CN" sz="1000" dirty="0">
                <a:solidFill>
                  <a:schemeClr val="tx1">
                    <a:lumMod val="50000"/>
                    <a:lumOff val="50000"/>
                  </a:schemeClr>
                </a:solidFill>
                <a:latin typeface="+mn-lt"/>
                <a:ea typeface="+mn-ea"/>
                <a:cs typeface="+mn-ea"/>
                <a:sym typeface="+mn-lt"/>
              </a:rPr>
              <a:t>2020 year-end summary work summary work the boutique PPT About the summary text input or copy here.</a:t>
            </a:r>
          </a:p>
        </p:txBody>
      </p:sp>
      <p:sp>
        <p:nvSpPr>
          <p:cNvPr id="8" name="Rounded Rectangle 7">
            <a:extLst>
              <a:ext uri="{FF2B5EF4-FFF2-40B4-BE49-F238E27FC236}">
                <a16:creationId xmlns:a16="http://schemas.microsoft.com/office/drawing/2014/main" id="{DDADA0F9-39F6-4289-AF87-E3FB0B4D3AF1}"/>
              </a:ext>
            </a:extLst>
          </p:cNvPr>
          <p:cNvSpPr/>
          <p:nvPr/>
        </p:nvSpPr>
        <p:spPr>
          <a:xfrm>
            <a:off x="7455500" y="316353"/>
            <a:ext cx="1152128" cy="290237"/>
          </a:xfrm>
          <a:prstGeom prst="roundRect">
            <a:avLst>
              <a:gd name="adj" fmla="val 50000"/>
            </a:avLst>
          </a:prstGeom>
          <a:solidFill>
            <a:schemeClr val="bg1">
              <a:alpha val="0"/>
            </a:schemeClr>
          </a:solidFill>
          <a:ln w="15875">
            <a:solidFill>
              <a:srgbClr val="108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LOGO</a:t>
            </a:r>
            <a:endParaRPr lang="ko-KR" altLang="en-US" sz="2000" dirty="0"/>
          </a:p>
        </p:txBody>
      </p:sp>
      <p:sp>
        <p:nvSpPr>
          <p:cNvPr id="9" name="TextBox 3">
            <a:hlinkClick r:id="rId7"/>
            <a:extLst>
              <a:ext uri="{FF2B5EF4-FFF2-40B4-BE49-F238E27FC236}">
                <a16:creationId xmlns:a16="http://schemas.microsoft.com/office/drawing/2014/main" id="{6797374B-9EC0-4465-9C47-721D9556AC3A}"/>
              </a:ext>
            </a:extLst>
          </p:cNvPr>
          <p:cNvSpPr txBox="1"/>
          <p:nvPr/>
        </p:nvSpPr>
        <p:spPr>
          <a:xfrm>
            <a:off x="2207897" y="4030040"/>
            <a:ext cx="5169613" cy="246221"/>
          </a:xfrm>
          <a:prstGeom prst="rect">
            <a:avLst/>
          </a:prstGeom>
          <a:noFill/>
        </p:spPr>
        <p:txBody>
          <a:bodyPr wrap="square" rtlCol="0">
            <a:spAutoFit/>
          </a:bodyPr>
          <a:lstStyle/>
          <a:p>
            <a:pPr algn="ctr"/>
            <a:r>
              <a:rPr lang="en-US" altLang="zh-CN" sz="1000" dirty="0">
                <a:solidFill>
                  <a:schemeClr val="tx1">
                    <a:lumMod val="50000"/>
                    <a:lumOff val="50000"/>
                  </a:schemeClr>
                </a:solidFill>
                <a:cs typeface="Arial" pitchFamily="34" charset="0"/>
                <a:hlinkClick r:id="rId7">
                  <a:extLst>
                    <a:ext uri="{A12FA001-AC4F-418D-AE19-62706E023703}">
                      <ahyp:hlinkClr xmlns:ahyp="http://schemas.microsoft.com/office/drawing/2018/hyperlinkcolor" val="tx"/>
                    </a:ext>
                  </a:extLst>
                </a:hlinkClick>
              </a:rPr>
              <a:t>https://www.freeppt7.com</a:t>
            </a:r>
            <a:endParaRPr lang="ko-KR" altLang="en-US" sz="1000"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14038759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xmlns:a14="http://schemas.microsoft.com/office/drawing/2010/main">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50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1000"/>
                                        <p:tgtEl>
                                          <p:spTgt spid="54"/>
                                        </p:tgtEl>
                                      </p:cBhvr>
                                    </p:animEffect>
                                  </p:childTnLst>
                                </p:cTn>
                              </p:par>
                              <p:par>
                                <p:cTn id="13" presetID="22" presetClass="entr" presetSubtype="8" fill="hold" grpId="0" nodeType="withEffect">
                                  <p:stCondLst>
                                    <p:cond delay="250"/>
                                  </p:stCondLst>
                                  <p:childTnLst>
                                    <p:set>
                                      <p:cBhvr>
                                        <p:cTn id="14" dur="1" fill="hold">
                                          <p:stCondLst>
                                            <p:cond delay="0"/>
                                          </p:stCondLst>
                                        </p:cTn>
                                        <p:tgtEl>
                                          <p:spTgt spid="55"/>
                                        </p:tgtEl>
                                        <p:attrNameLst>
                                          <p:attrName>style.visibility</p:attrName>
                                        </p:attrNameLst>
                                      </p:cBhvr>
                                      <p:to>
                                        <p:strVal val="visible"/>
                                      </p:to>
                                    </p:set>
                                    <p:animEffect transition="in" filter="wipe(left)">
                                      <p:cBhvr>
                                        <p:cTn id="15" dur="1750"/>
                                        <p:tgtEl>
                                          <p:spTgt spid="55"/>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488" y="1389526"/>
            <a:ext cx="2911210" cy="2911210"/>
          </a:xfrm>
          <a:prstGeom prst="rect">
            <a:avLst/>
          </a:prstGeom>
        </p:spPr>
      </p:pic>
      <p:sp>
        <p:nvSpPr>
          <p:cNvPr id="16" name="标题 20"/>
          <p:cNvSpPr txBox="1">
            <a:spLocks/>
          </p:cNvSpPr>
          <p:nvPr/>
        </p:nvSpPr>
        <p:spPr bwMode="auto">
          <a:xfrm>
            <a:off x="800646" y="372489"/>
            <a:ext cx="3052068"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50" algn="ctr" rtl="0" fontAlgn="base">
              <a:spcBef>
                <a:spcPct val="0"/>
              </a:spcBef>
              <a:spcAft>
                <a:spcPct val="0"/>
              </a:spcAft>
              <a:defRPr sz="4400">
                <a:solidFill>
                  <a:schemeClr val="tx1"/>
                </a:solidFill>
                <a:latin typeface="Calibri" pitchFamily="34" charset="0"/>
                <a:ea typeface="宋体" charset="-122"/>
              </a:defRPr>
            </a:lvl6pPr>
            <a:lvl7pPr marL="914499" algn="ctr" rtl="0" fontAlgn="base">
              <a:spcBef>
                <a:spcPct val="0"/>
              </a:spcBef>
              <a:spcAft>
                <a:spcPct val="0"/>
              </a:spcAft>
              <a:defRPr sz="4400">
                <a:solidFill>
                  <a:schemeClr val="tx1"/>
                </a:solidFill>
                <a:latin typeface="Calibri" pitchFamily="34" charset="0"/>
                <a:ea typeface="宋体" charset="-122"/>
              </a:defRPr>
            </a:lvl7pPr>
            <a:lvl8pPr marL="1371748" algn="ctr" rtl="0" fontAlgn="base">
              <a:spcBef>
                <a:spcPct val="0"/>
              </a:spcBef>
              <a:spcAft>
                <a:spcPct val="0"/>
              </a:spcAft>
              <a:defRPr sz="4400">
                <a:solidFill>
                  <a:schemeClr val="tx1"/>
                </a:solidFill>
                <a:latin typeface="Calibri" pitchFamily="34" charset="0"/>
                <a:ea typeface="宋体" charset="-122"/>
              </a:defRPr>
            </a:lvl8pPr>
            <a:lvl9pPr marL="1828998" algn="ctr" rtl="0" fontAlgn="base">
              <a:spcBef>
                <a:spcPct val="0"/>
              </a:spcBef>
              <a:spcAft>
                <a:spcPct val="0"/>
              </a:spcAft>
              <a:defRPr sz="4400">
                <a:solidFill>
                  <a:schemeClr val="tx1"/>
                </a:solidFill>
                <a:latin typeface="Calibri" pitchFamily="34" charset="0"/>
                <a:ea typeface="宋体" charset="-122"/>
              </a:defRPr>
            </a:lvl9pPr>
          </a:lstStyle>
          <a:p>
            <a:r>
              <a:rPr lang="zh-CN" altLang="en-US" sz="1800" dirty="0">
                <a:solidFill>
                  <a:srgbClr val="C80A2A"/>
                </a:solidFill>
                <a:latin typeface="+mn-lt"/>
                <a:ea typeface="+mn-ea"/>
                <a:cs typeface="+mn-ea"/>
                <a:sym typeface="+mn-lt"/>
              </a:rPr>
              <a:t>Add your title.</a:t>
            </a:r>
          </a:p>
        </p:txBody>
      </p:sp>
      <p:sp>
        <p:nvSpPr>
          <p:cNvPr id="246" name="标题 20"/>
          <p:cNvSpPr txBox="1">
            <a:spLocks/>
          </p:cNvSpPr>
          <p:nvPr/>
        </p:nvSpPr>
        <p:spPr bwMode="auto">
          <a:xfrm>
            <a:off x="1977014" y="2316274"/>
            <a:ext cx="793504" cy="674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50" algn="ctr" rtl="0" fontAlgn="base">
              <a:spcBef>
                <a:spcPct val="0"/>
              </a:spcBef>
              <a:spcAft>
                <a:spcPct val="0"/>
              </a:spcAft>
              <a:defRPr sz="4400">
                <a:solidFill>
                  <a:schemeClr val="tx1"/>
                </a:solidFill>
                <a:latin typeface="Calibri" pitchFamily="34" charset="0"/>
                <a:ea typeface="宋体" charset="-122"/>
              </a:defRPr>
            </a:lvl6pPr>
            <a:lvl7pPr marL="914499" algn="ctr" rtl="0" fontAlgn="base">
              <a:spcBef>
                <a:spcPct val="0"/>
              </a:spcBef>
              <a:spcAft>
                <a:spcPct val="0"/>
              </a:spcAft>
              <a:defRPr sz="4400">
                <a:solidFill>
                  <a:schemeClr val="tx1"/>
                </a:solidFill>
                <a:latin typeface="Calibri" pitchFamily="34" charset="0"/>
                <a:ea typeface="宋体" charset="-122"/>
              </a:defRPr>
            </a:lvl7pPr>
            <a:lvl8pPr marL="1371748" algn="ctr" rtl="0" fontAlgn="base">
              <a:spcBef>
                <a:spcPct val="0"/>
              </a:spcBef>
              <a:spcAft>
                <a:spcPct val="0"/>
              </a:spcAft>
              <a:defRPr sz="4400">
                <a:solidFill>
                  <a:schemeClr val="tx1"/>
                </a:solidFill>
                <a:latin typeface="Calibri" pitchFamily="34" charset="0"/>
                <a:ea typeface="宋体" charset="-122"/>
              </a:defRPr>
            </a:lvl8pPr>
            <a:lvl9pPr marL="1828998" algn="ctr" rtl="0" fontAlgn="base">
              <a:spcBef>
                <a:spcPct val="0"/>
              </a:spcBef>
              <a:spcAft>
                <a:spcPct val="0"/>
              </a:spcAft>
              <a:defRPr sz="4400">
                <a:solidFill>
                  <a:schemeClr val="tx1"/>
                </a:solidFill>
                <a:latin typeface="Calibri" pitchFamily="34" charset="0"/>
                <a:ea typeface="宋体" charset="-122"/>
              </a:defRPr>
            </a:lvl9pPr>
          </a:lstStyle>
          <a:p>
            <a:pPr algn="ctr"/>
            <a:r>
              <a:rPr lang="zh-CN" altLang="en-US" sz="1800" dirty="0">
                <a:solidFill>
                  <a:srgbClr val="C80A2A"/>
                </a:solidFill>
                <a:latin typeface="+mn-lt"/>
                <a:ea typeface="+mn-ea"/>
                <a:cs typeface="+mn-ea"/>
                <a:sym typeface="+mn-lt"/>
              </a:rPr>
              <a:t>Add to</a:t>
            </a:r>
            <a:endParaRPr lang="en-US" altLang="zh-CN" sz="1800" dirty="0">
              <a:solidFill>
                <a:srgbClr val="C80A2A"/>
              </a:solidFill>
              <a:latin typeface="+mn-lt"/>
              <a:ea typeface="+mn-ea"/>
              <a:cs typeface="+mn-ea"/>
              <a:sym typeface="+mn-lt"/>
            </a:endParaRPr>
          </a:p>
          <a:p>
            <a:pPr algn="ctr"/>
            <a:r>
              <a:rPr lang="zh-CN" altLang="en-US" sz="1800" dirty="0">
                <a:solidFill>
                  <a:srgbClr val="C80A2A"/>
                </a:solidFill>
                <a:latin typeface="+mn-lt"/>
                <a:ea typeface="+mn-ea"/>
                <a:cs typeface="+mn-ea"/>
                <a:sym typeface="+mn-lt"/>
              </a:rPr>
              <a:t>Title.</a:t>
            </a:r>
          </a:p>
        </p:txBody>
      </p:sp>
      <p:sp>
        <p:nvSpPr>
          <p:cNvPr id="247" name="矩形 246">
            <a:extLst>
              <a:ext uri="{FF2B5EF4-FFF2-40B4-BE49-F238E27FC236}">
                <a16:creationId xmlns:a16="http://schemas.microsoft.com/office/drawing/2014/main" id="{03831D92-B611-479B-AC1E-74EAC3DA5557}"/>
              </a:ext>
            </a:extLst>
          </p:cNvPr>
          <p:cNvSpPr/>
          <p:nvPr/>
        </p:nvSpPr>
        <p:spPr>
          <a:xfrm>
            <a:off x="6891781" y="1564432"/>
            <a:ext cx="1405280" cy="1405280"/>
          </a:xfrm>
          <a:prstGeom prst="rect">
            <a:avLst/>
          </a:prstGeom>
          <a:noFill/>
          <a:ln w="6350">
            <a:solidFill>
              <a:srgbClr val="C80A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248" name="任意多边形: 形状 3">
            <a:extLst>
              <a:ext uri="{FF2B5EF4-FFF2-40B4-BE49-F238E27FC236}">
                <a16:creationId xmlns:a16="http://schemas.microsoft.com/office/drawing/2014/main" id="{55767833-EE70-4134-90EA-7253E273CE1F}"/>
              </a:ext>
            </a:extLst>
          </p:cNvPr>
          <p:cNvSpPr/>
          <p:nvPr>
            <p:custDataLst>
              <p:tags r:id="rId2"/>
            </p:custDataLst>
          </p:nvPr>
        </p:nvSpPr>
        <p:spPr>
          <a:xfrm>
            <a:off x="3996730" y="1872158"/>
            <a:ext cx="4059011" cy="2167618"/>
          </a:xfrm>
          <a:custGeom>
            <a:avLst/>
            <a:gdLst>
              <a:gd name="connsiteX0" fmla="*/ 0 w 5412014"/>
              <a:gd name="connsiteY0" fmla="*/ 0 h 2890157"/>
              <a:gd name="connsiteX1" fmla="*/ 5412014 w 5412014"/>
              <a:gd name="connsiteY1" fmla="*/ 0 h 2890157"/>
              <a:gd name="connsiteX2" fmla="*/ 5412014 w 5412014"/>
              <a:gd name="connsiteY2" fmla="*/ 2890157 h 2890157"/>
              <a:gd name="connsiteX3" fmla="*/ 0 w 5412014"/>
              <a:gd name="connsiteY3" fmla="*/ 2890157 h 2890157"/>
              <a:gd name="connsiteX4" fmla="*/ 0 w 5412014"/>
              <a:gd name="connsiteY4" fmla="*/ 1643960 h 2890157"/>
              <a:gd name="connsiteX5" fmla="*/ 342900 w 5412014"/>
              <a:gd name="connsiteY5" fmla="*/ 1445078 h 2890157"/>
              <a:gd name="connsiteX6" fmla="*/ 0 w 5412014"/>
              <a:gd name="connsiteY6" fmla="*/ 1246196 h 289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2014" h="2890157">
                <a:moveTo>
                  <a:pt x="0" y="0"/>
                </a:moveTo>
                <a:lnTo>
                  <a:pt x="5412014" y="0"/>
                </a:lnTo>
                <a:lnTo>
                  <a:pt x="5412014" y="2890157"/>
                </a:lnTo>
                <a:lnTo>
                  <a:pt x="0" y="2890157"/>
                </a:lnTo>
                <a:lnTo>
                  <a:pt x="0" y="1643960"/>
                </a:lnTo>
                <a:lnTo>
                  <a:pt x="342900" y="1445078"/>
                </a:lnTo>
                <a:lnTo>
                  <a:pt x="0" y="1246196"/>
                </a:lnTo>
                <a:close/>
              </a:path>
            </a:pathLst>
          </a:custGeom>
          <a:solidFill>
            <a:srgbClr val="C80A2A"/>
          </a:solidFill>
          <a:ln>
            <a:noFill/>
          </a:ln>
          <a:effectLst>
            <a:outerShdw blurRad="152400" sx="102000" sy="102000" algn="ctr"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3">
              <a:cs typeface="+mn-ea"/>
              <a:sym typeface="+mn-lt"/>
            </a:endParaRPr>
          </a:p>
        </p:txBody>
      </p:sp>
      <p:sp>
        <p:nvSpPr>
          <p:cNvPr id="249" name="TextBox 19"/>
          <p:cNvSpPr txBox="1"/>
          <p:nvPr/>
        </p:nvSpPr>
        <p:spPr>
          <a:xfrm>
            <a:off x="5119354" y="2033608"/>
            <a:ext cx="1773134" cy="261610"/>
          </a:xfrm>
          <a:prstGeom prst="rect">
            <a:avLst/>
          </a:prstGeom>
          <a:noFill/>
        </p:spPr>
        <p:txBody>
          <a:bodyPr wrap="square" lIns="0" tIns="0" rIns="0" bIns="0" rtlCol="0">
            <a:spAutoFit/>
          </a:bodyPr>
          <a:lstStyle/>
          <a:p>
            <a:pPr algn="ctr"/>
            <a:r>
              <a:rPr lang="zh-CN" altLang="en-US" sz="1700" dirty="0">
                <a:solidFill>
                  <a:schemeClr val="bg1"/>
                </a:solidFill>
                <a:latin typeface="+mn-lt"/>
                <a:ea typeface="+mn-ea"/>
                <a:cs typeface="+mn-ea"/>
                <a:sym typeface="+mn-lt"/>
              </a:rPr>
              <a:t>A basic profile.</a:t>
            </a:r>
          </a:p>
        </p:txBody>
      </p:sp>
      <p:sp>
        <p:nvSpPr>
          <p:cNvPr id="250" name="Rectangle 5"/>
          <p:cNvSpPr>
            <a:spLocks/>
          </p:cNvSpPr>
          <p:nvPr/>
        </p:nvSpPr>
        <p:spPr bwMode="auto">
          <a:xfrm>
            <a:off x="4362059" y="2385408"/>
            <a:ext cx="3430946" cy="68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800" dirty="0">
                <a:solidFill>
                  <a:schemeClr val="bg1"/>
                </a:solidFill>
                <a:latin typeface="+mn-lt"/>
                <a:ea typeface="+mn-ea"/>
                <a:cs typeface="+mn-ea"/>
                <a:sym typeface="+mn-lt"/>
              </a:rPr>
              <a:t>Add a detailed text description here, recommended to be relevant to the title and in line with the overall language style, the language description as simple and vivid as possible. Try to control the number of words per slide.  </a:t>
            </a:r>
            <a:r>
              <a:rPr lang="en-US" altLang="zh-CN" sz="800" dirty="0">
                <a:solidFill>
                  <a:schemeClr val="bg1"/>
                </a:solidFill>
                <a:latin typeface="+mn-lt"/>
                <a:ea typeface="+mn-ea"/>
                <a:cs typeface="+mn-ea"/>
                <a:sym typeface="+mn-lt"/>
              </a:rPr>
              <a:t>200。</a:t>
            </a:r>
            <a:r>
              <a:rPr lang="zh-CN" altLang="en-US" sz="800" dirty="0">
                <a:solidFill>
                  <a:schemeClr val="bg1"/>
                </a:solidFill>
                <a:latin typeface="+mn-lt"/>
                <a:ea typeface="+mn-ea"/>
                <a:cs typeface="+mn-ea"/>
                <a:sym typeface="+mn-lt"/>
              </a:rPr>
              <a:t>Within the word,</a:t>
            </a:r>
            <a:endParaRPr lang="en-US" altLang="zh-CN" sz="800" dirty="0">
              <a:solidFill>
                <a:schemeClr val="bg1"/>
              </a:solidFill>
              <a:latin typeface="+mn-lt"/>
              <a:ea typeface="+mn-ea"/>
              <a:cs typeface="+mn-ea"/>
              <a:sym typeface="+mn-lt"/>
            </a:endParaRPr>
          </a:p>
        </p:txBody>
      </p:sp>
      <p:sp>
        <p:nvSpPr>
          <p:cNvPr id="251" name="TextBox 19"/>
          <p:cNvSpPr txBox="1"/>
          <p:nvPr/>
        </p:nvSpPr>
        <p:spPr>
          <a:xfrm>
            <a:off x="5126925" y="3096496"/>
            <a:ext cx="2326189" cy="261610"/>
          </a:xfrm>
          <a:prstGeom prst="rect">
            <a:avLst/>
          </a:prstGeom>
          <a:noFill/>
        </p:spPr>
        <p:txBody>
          <a:bodyPr wrap="square" lIns="0" tIns="0" rIns="0" bIns="0" rtlCol="0">
            <a:spAutoFit/>
          </a:bodyPr>
          <a:lstStyle/>
          <a:p>
            <a:pPr algn="ctr"/>
            <a:r>
              <a:rPr lang="zh-CN" altLang="en-US" sz="1700" dirty="0">
                <a:solidFill>
                  <a:schemeClr val="bg1"/>
                </a:solidFill>
                <a:latin typeface="+mn-lt"/>
                <a:ea typeface="+mn-ea"/>
                <a:cs typeface="+mn-ea"/>
                <a:sym typeface="+mn-lt"/>
              </a:rPr>
              <a:t>Reasons for the activity.</a:t>
            </a:r>
          </a:p>
        </p:txBody>
      </p:sp>
      <p:sp>
        <p:nvSpPr>
          <p:cNvPr id="252" name="Rectangle 5"/>
          <p:cNvSpPr>
            <a:spLocks/>
          </p:cNvSpPr>
          <p:nvPr/>
        </p:nvSpPr>
        <p:spPr bwMode="auto">
          <a:xfrm>
            <a:off x="4362059" y="3423644"/>
            <a:ext cx="3430946" cy="69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800" dirty="0">
                <a:solidFill>
                  <a:schemeClr val="bg1"/>
                </a:solidFill>
                <a:latin typeface="+mn-lt"/>
                <a:ea typeface="+mn-ea"/>
                <a:cs typeface="+mn-ea"/>
                <a:sym typeface="+mn-lt"/>
              </a:rPr>
              <a:t>Add a detailed text description here, recommended to be relevant to the title and in line with the overall language style, the language description as simple and vivid as possible. Try to control the number of words per slide.  </a:t>
            </a:r>
            <a:r>
              <a:rPr lang="en-US" altLang="zh-CN" sz="800" dirty="0">
                <a:solidFill>
                  <a:schemeClr val="bg1"/>
                </a:solidFill>
                <a:latin typeface="+mn-lt"/>
                <a:ea typeface="+mn-ea"/>
                <a:cs typeface="+mn-ea"/>
                <a:sym typeface="+mn-lt"/>
              </a:rPr>
              <a:t>200。</a:t>
            </a:r>
            <a:r>
              <a:rPr lang="zh-CN" altLang="en-US" sz="800" dirty="0">
                <a:solidFill>
                  <a:schemeClr val="bg1"/>
                </a:solidFill>
                <a:latin typeface="+mn-lt"/>
                <a:ea typeface="+mn-ea"/>
                <a:cs typeface="+mn-ea"/>
                <a:sym typeface="+mn-lt"/>
              </a:rPr>
              <a:t>within the word.</a:t>
            </a:r>
            <a:endParaRPr lang="en-US" altLang="zh-CN" sz="800" dirty="0">
              <a:solidFill>
                <a:schemeClr val="bg1"/>
              </a:solidFill>
              <a:latin typeface="+mn-lt"/>
              <a:ea typeface="+mn-ea"/>
              <a:cs typeface="+mn-ea"/>
              <a:sym typeface="+mn-lt"/>
            </a:endParaRPr>
          </a:p>
        </p:txBody>
      </p:sp>
    </p:spTree>
    <p:extLst>
      <p:ext uri="{BB962C8B-B14F-4D97-AF65-F5344CB8AC3E}">
        <p14:creationId xmlns:p14="http://schemas.microsoft.com/office/powerpoint/2010/main" val="21206488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4="http://schemas.microsoft.com/office/drawing/2010/main" xmlns:a16="http://schemas.microsoft.com/office/drawing/2014/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3"/>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46"/>
                                        </p:tgtEl>
                                        <p:attrNameLst>
                                          <p:attrName>style.visibility</p:attrName>
                                        </p:attrNameLst>
                                      </p:cBhvr>
                                      <p:to>
                                        <p:strVal val="visible"/>
                                      </p:to>
                                    </p:set>
                                    <p:anim calcmode="lin" valueType="num">
                                      <p:cBhvr>
                                        <p:cTn id="13" dur="500" fill="hold"/>
                                        <p:tgtEl>
                                          <p:spTgt spid="246"/>
                                        </p:tgtEl>
                                        <p:attrNameLst>
                                          <p:attrName>ppt_w</p:attrName>
                                        </p:attrNameLst>
                                      </p:cBhvr>
                                      <p:tavLst>
                                        <p:tav tm="0">
                                          <p:val>
                                            <p:fltVal val="0"/>
                                          </p:val>
                                        </p:tav>
                                        <p:tav tm="100000">
                                          <p:val>
                                            <p:strVal val="#ppt_w"/>
                                          </p:val>
                                        </p:tav>
                                      </p:tavLst>
                                    </p:anim>
                                    <p:anim calcmode="lin" valueType="num">
                                      <p:cBhvr>
                                        <p:cTn id="14" dur="500" fill="hold"/>
                                        <p:tgtEl>
                                          <p:spTgt spid="246"/>
                                        </p:tgtEl>
                                        <p:attrNameLst>
                                          <p:attrName>ppt_h</p:attrName>
                                        </p:attrNameLst>
                                      </p:cBhvr>
                                      <p:tavLst>
                                        <p:tav tm="0">
                                          <p:val>
                                            <p:fltVal val="0"/>
                                          </p:val>
                                        </p:tav>
                                        <p:tav tm="100000">
                                          <p:val>
                                            <p:strVal val="#ppt_h"/>
                                          </p:val>
                                        </p:tav>
                                      </p:tavLst>
                                    </p:anim>
                                    <p:animEffect transition="in" filter="fade">
                                      <p:cBhvr>
                                        <p:cTn id="15" dur="500"/>
                                        <p:tgtEl>
                                          <p:spTgt spid="246"/>
                                        </p:tgtEl>
                                      </p:cBhvr>
                                    </p:animEffect>
                                  </p:childTnLst>
                                </p:cTn>
                              </p:par>
                              <p:par>
                                <p:cTn id="16" presetID="2" presetClass="entr" presetSubtype="8" decel="100000" fill="hold" grpId="0" nodeType="withEffect">
                                  <p:stCondLst>
                                    <p:cond delay="0"/>
                                  </p:stCondLst>
                                  <p:childTnLst>
                                    <p:set>
                                      <p:cBhvr>
                                        <p:cTn id="17" dur="1" fill="hold">
                                          <p:stCondLst>
                                            <p:cond delay="0"/>
                                          </p:stCondLst>
                                        </p:cTn>
                                        <p:tgtEl>
                                          <p:spTgt spid="247"/>
                                        </p:tgtEl>
                                        <p:attrNameLst>
                                          <p:attrName>style.visibility</p:attrName>
                                        </p:attrNameLst>
                                      </p:cBhvr>
                                      <p:to>
                                        <p:strVal val="visible"/>
                                      </p:to>
                                    </p:set>
                                    <p:anim calcmode="lin" valueType="num">
                                      <p:cBhvr additive="base">
                                        <p:cTn id="18" dur="750" fill="hold"/>
                                        <p:tgtEl>
                                          <p:spTgt spid="247"/>
                                        </p:tgtEl>
                                        <p:attrNameLst>
                                          <p:attrName>ppt_x</p:attrName>
                                        </p:attrNameLst>
                                      </p:cBhvr>
                                      <p:tavLst>
                                        <p:tav tm="0">
                                          <p:val>
                                            <p:strVal val="0-#ppt_w/2"/>
                                          </p:val>
                                        </p:tav>
                                        <p:tav tm="100000">
                                          <p:val>
                                            <p:strVal val="#ppt_x"/>
                                          </p:val>
                                        </p:tav>
                                      </p:tavLst>
                                    </p:anim>
                                    <p:anim calcmode="lin" valueType="num">
                                      <p:cBhvr additive="base">
                                        <p:cTn id="19" dur="750" fill="hold"/>
                                        <p:tgtEl>
                                          <p:spTgt spid="247"/>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100"/>
                                  </p:stCondLst>
                                  <p:childTnLst>
                                    <p:set>
                                      <p:cBhvr>
                                        <p:cTn id="21" dur="1" fill="hold">
                                          <p:stCondLst>
                                            <p:cond delay="0"/>
                                          </p:stCondLst>
                                        </p:cTn>
                                        <p:tgtEl>
                                          <p:spTgt spid="248"/>
                                        </p:tgtEl>
                                        <p:attrNameLst>
                                          <p:attrName>style.visibility</p:attrName>
                                        </p:attrNameLst>
                                      </p:cBhvr>
                                      <p:to>
                                        <p:strVal val="visible"/>
                                      </p:to>
                                    </p:set>
                                    <p:anim calcmode="lin" valueType="num">
                                      <p:cBhvr additive="base">
                                        <p:cTn id="22" dur="750" fill="hold"/>
                                        <p:tgtEl>
                                          <p:spTgt spid="248"/>
                                        </p:tgtEl>
                                        <p:attrNameLst>
                                          <p:attrName>ppt_x</p:attrName>
                                        </p:attrNameLst>
                                      </p:cBhvr>
                                      <p:tavLst>
                                        <p:tav tm="0">
                                          <p:val>
                                            <p:strVal val="0-#ppt_w/2"/>
                                          </p:val>
                                        </p:tav>
                                        <p:tav tm="100000">
                                          <p:val>
                                            <p:strVal val="#ppt_x"/>
                                          </p:val>
                                        </p:tav>
                                      </p:tavLst>
                                    </p:anim>
                                    <p:anim calcmode="lin" valueType="num">
                                      <p:cBhvr additive="base">
                                        <p:cTn id="23" dur="750" fill="hold"/>
                                        <p:tgtEl>
                                          <p:spTgt spid="248"/>
                                        </p:tgtEl>
                                        <p:attrNameLst>
                                          <p:attrName>ppt_y</p:attrName>
                                        </p:attrNameLst>
                                      </p:cBhvr>
                                      <p:tavLst>
                                        <p:tav tm="0">
                                          <p:val>
                                            <p:strVal val="#ppt_y"/>
                                          </p:val>
                                        </p:tav>
                                        <p:tav tm="100000">
                                          <p:val>
                                            <p:strVal val="#ppt_y"/>
                                          </p:val>
                                        </p:tav>
                                      </p:tavLst>
                                    </p:anim>
                                  </p:childTnLst>
                                </p:cTn>
                              </p:par>
                            </p:childTnLst>
                          </p:cTn>
                        </p:par>
                        <p:par>
                          <p:cTn id="24" fill="hold">
                            <p:stCondLst>
                              <p:cond delay="1850"/>
                            </p:stCondLst>
                            <p:childTnLst>
                              <p:par>
                                <p:cTn id="25" presetID="22" presetClass="entr" presetSubtype="8" fill="hold" grpId="0" nodeType="afterEffect">
                                  <p:stCondLst>
                                    <p:cond delay="0"/>
                                  </p:stCondLst>
                                  <p:childTnLst>
                                    <p:set>
                                      <p:cBhvr>
                                        <p:cTn id="26" dur="1" fill="hold">
                                          <p:stCondLst>
                                            <p:cond delay="0"/>
                                          </p:stCondLst>
                                        </p:cTn>
                                        <p:tgtEl>
                                          <p:spTgt spid="249"/>
                                        </p:tgtEl>
                                        <p:attrNameLst>
                                          <p:attrName>style.visibility</p:attrName>
                                        </p:attrNameLst>
                                      </p:cBhvr>
                                      <p:to>
                                        <p:strVal val="visible"/>
                                      </p:to>
                                    </p:set>
                                    <p:animEffect transition="in" filter="wipe(left)">
                                      <p:cBhvr>
                                        <p:cTn id="27" dur="500"/>
                                        <p:tgtEl>
                                          <p:spTgt spid="249"/>
                                        </p:tgtEl>
                                      </p:cBhvr>
                                    </p:animEffect>
                                  </p:childTnLst>
                                </p:cTn>
                              </p:par>
                            </p:childTnLst>
                          </p:cTn>
                        </p:par>
                        <p:par>
                          <p:cTn id="28" fill="hold">
                            <p:stCondLst>
                              <p:cond delay="2350"/>
                            </p:stCondLst>
                            <p:childTnLst>
                              <p:par>
                                <p:cTn id="29" presetID="22" presetClass="entr" presetSubtype="8" fill="hold" grpId="0" nodeType="afterEffect">
                                  <p:stCondLst>
                                    <p:cond delay="0"/>
                                  </p:stCondLst>
                                  <p:childTnLst>
                                    <p:set>
                                      <p:cBhvr>
                                        <p:cTn id="30" dur="1" fill="hold">
                                          <p:stCondLst>
                                            <p:cond delay="0"/>
                                          </p:stCondLst>
                                        </p:cTn>
                                        <p:tgtEl>
                                          <p:spTgt spid="250"/>
                                        </p:tgtEl>
                                        <p:attrNameLst>
                                          <p:attrName>style.visibility</p:attrName>
                                        </p:attrNameLst>
                                      </p:cBhvr>
                                      <p:to>
                                        <p:strVal val="visible"/>
                                      </p:to>
                                    </p:set>
                                    <p:animEffect transition="in" filter="wipe(left)">
                                      <p:cBhvr>
                                        <p:cTn id="31" dur="500"/>
                                        <p:tgtEl>
                                          <p:spTgt spid="250"/>
                                        </p:tgtEl>
                                      </p:cBhvr>
                                    </p:animEffect>
                                  </p:childTnLst>
                                </p:cTn>
                              </p:par>
                            </p:childTnLst>
                          </p:cTn>
                        </p:par>
                        <p:par>
                          <p:cTn id="32" fill="hold">
                            <p:stCondLst>
                              <p:cond delay="2850"/>
                            </p:stCondLst>
                            <p:childTnLst>
                              <p:par>
                                <p:cTn id="33" presetID="22" presetClass="entr" presetSubtype="8" fill="hold" grpId="0" nodeType="afterEffect">
                                  <p:stCondLst>
                                    <p:cond delay="0"/>
                                  </p:stCondLst>
                                  <p:childTnLst>
                                    <p:set>
                                      <p:cBhvr>
                                        <p:cTn id="34" dur="1" fill="hold">
                                          <p:stCondLst>
                                            <p:cond delay="0"/>
                                          </p:stCondLst>
                                        </p:cTn>
                                        <p:tgtEl>
                                          <p:spTgt spid="251"/>
                                        </p:tgtEl>
                                        <p:attrNameLst>
                                          <p:attrName>style.visibility</p:attrName>
                                        </p:attrNameLst>
                                      </p:cBhvr>
                                      <p:to>
                                        <p:strVal val="visible"/>
                                      </p:to>
                                    </p:set>
                                    <p:animEffect transition="in" filter="wipe(left)">
                                      <p:cBhvr>
                                        <p:cTn id="35" dur="500"/>
                                        <p:tgtEl>
                                          <p:spTgt spid="251"/>
                                        </p:tgtEl>
                                      </p:cBhvr>
                                    </p:animEffect>
                                  </p:childTnLst>
                                </p:cTn>
                              </p:par>
                            </p:childTnLst>
                          </p:cTn>
                        </p:par>
                        <p:par>
                          <p:cTn id="36" fill="hold">
                            <p:stCondLst>
                              <p:cond delay="3350"/>
                            </p:stCondLst>
                            <p:childTnLst>
                              <p:par>
                                <p:cTn id="37" presetID="22" presetClass="entr" presetSubtype="8" fill="hold" grpId="0" nodeType="afterEffect">
                                  <p:stCondLst>
                                    <p:cond delay="0"/>
                                  </p:stCondLst>
                                  <p:childTnLst>
                                    <p:set>
                                      <p:cBhvr>
                                        <p:cTn id="38" dur="1" fill="hold">
                                          <p:stCondLst>
                                            <p:cond delay="0"/>
                                          </p:stCondLst>
                                        </p:cTn>
                                        <p:tgtEl>
                                          <p:spTgt spid="252"/>
                                        </p:tgtEl>
                                        <p:attrNameLst>
                                          <p:attrName>style.visibility</p:attrName>
                                        </p:attrNameLst>
                                      </p:cBhvr>
                                      <p:to>
                                        <p:strVal val="visible"/>
                                      </p:to>
                                    </p:set>
                                    <p:animEffect transition="in" filter="wipe(left)">
                                      <p:cBhvr>
                                        <p:cTn id="39" dur="5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0"/>
      <p:bldP spid="247" grpId="0" animBg="1"/>
      <p:bldP spid="248" grpId="0" animBg="1"/>
      <p:bldP spid="249" grpId="0"/>
      <p:bldP spid="250" grpId="0"/>
      <p:bldP spid="251" grpId="0"/>
      <p:bldP spid="2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Box 11"/>
          <p:cNvSpPr txBox="1">
            <a:spLocks noChangeArrowheads="1"/>
          </p:cNvSpPr>
          <p:nvPr/>
        </p:nvSpPr>
        <p:spPr bwMode="auto">
          <a:xfrm flipH="1">
            <a:off x="6197562" y="1859497"/>
            <a:ext cx="2095624" cy="477054"/>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2500" kern="0" dirty="0">
                <a:solidFill>
                  <a:srgbClr val="C80A2A"/>
                </a:solidFill>
                <a:latin typeface="+mn-lt"/>
                <a:ea typeface="+mn-ea"/>
                <a:cs typeface="+mn-ea"/>
                <a:sym typeface="+mn-lt"/>
              </a:rPr>
              <a:t>Add a title.</a:t>
            </a:r>
          </a:p>
        </p:txBody>
      </p:sp>
      <p:sp>
        <p:nvSpPr>
          <p:cNvPr id="114" name="TextBox 113"/>
          <p:cNvSpPr txBox="1">
            <a:spLocks noChangeArrowheads="1"/>
          </p:cNvSpPr>
          <p:nvPr/>
        </p:nvSpPr>
        <p:spPr bwMode="auto">
          <a:xfrm flipH="1">
            <a:off x="900558" y="1859497"/>
            <a:ext cx="1860550" cy="477054"/>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2500" kern="0" dirty="0">
                <a:solidFill>
                  <a:srgbClr val="C80A2A"/>
                </a:solidFill>
                <a:latin typeface="+mn-lt"/>
                <a:ea typeface="+mn-ea"/>
                <a:cs typeface="+mn-ea"/>
                <a:sym typeface="+mn-lt"/>
              </a:rPr>
              <a:t>Add a title.</a:t>
            </a:r>
          </a:p>
        </p:txBody>
      </p:sp>
      <p:sp>
        <p:nvSpPr>
          <p:cNvPr id="27" name="标题 20"/>
          <p:cNvSpPr txBox="1">
            <a:spLocks/>
          </p:cNvSpPr>
          <p:nvPr/>
        </p:nvSpPr>
        <p:spPr bwMode="auto">
          <a:xfrm>
            <a:off x="800645" y="372489"/>
            <a:ext cx="2418355"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50" algn="ctr" rtl="0" fontAlgn="base">
              <a:spcBef>
                <a:spcPct val="0"/>
              </a:spcBef>
              <a:spcAft>
                <a:spcPct val="0"/>
              </a:spcAft>
              <a:defRPr sz="4400">
                <a:solidFill>
                  <a:schemeClr val="tx1"/>
                </a:solidFill>
                <a:latin typeface="Calibri" pitchFamily="34" charset="0"/>
                <a:ea typeface="宋体" charset="-122"/>
              </a:defRPr>
            </a:lvl6pPr>
            <a:lvl7pPr marL="914499" algn="ctr" rtl="0" fontAlgn="base">
              <a:spcBef>
                <a:spcPct val="0"/>
              </a:spcBef>
              <a:spcAft>
                <a:spcPct val="0"/>
              </a:spcAft>
              <a:defRPr sz="4400">
                <a:solidFill>
                  <a:schemeClr val="tx1"/>
                </a:solidFill>
                <a:latin typeface="Calibri" pitchFamily="34" charset="0"/>
                <a:ea typeface="宋体" charset="-122"/>
              </a:defRPr>
            </a:lvl7pPr>
            <a:lvl8pPr marL="1371748" algn="ctr" rtl="0" fontAlgn="base">
              <a:spcBef>
                <a:spcPct val="0"/>
              </a:spcBef>
              <a:spcAft>
                <a:spcPct val="0"/>
              </a:spcAft>
              <a:defRPr sz="4400">
                <a:solidFill>
                  <a:schemeClr val="tx1"/>
                </a:solidFill>
                <a:latin typeface="Calibri" pitchFamily="34" charset="0"/>
                <a:ea typeface="宋体" charset="-122"/>
              </a:defRPr>
            </a:lvl8pPr>
            <a:lvl9pPr marL="1828998" algn="ctr" rtl="0" fontAlgn="base">
              <a:spcBef>
                <a:spcPct val="0"/>
              </a:spcBef>
              <a:spcAft>
                <a:spcPct val="0"/>
              </a:spcAft>
              <a:defRPr sz="4400">
                <a:solidFill>
                  <a:schemeClr val="tx1"/>
                </a:solidFill>
                <a:latin typeface="Calibri" pitchFamily="34" charset="0"/>
                <a:ea typeface="宋体" charset="-122"/>
              </a:defRPr>
            </a:lvl9pPr>
          </a:lstStyle>
          <a:p>
            <a:r>
              <a:rPr lang="zh-CN" altLang="en-US" sz="1800" dirty="0">
                <a:solidFill>
                  <a:srgbClr val="C80A2A"/>
                </a:solidFill>
                <a:latin typeface="+mn-lt"/>
                <a:ea typeface="+mn-ea"/>
                <a:cs typeface="+mn-ea"/>
                <a:sym typeface="+mn-lt"/>
              </a:rPr>
              <a:t>Add your title.</a:t>
            </a:r>
          </a:p>
        </p:txBody>
      </p:sp>
      <p:pic>
        <p:nvPicPr>
          <p:cNvPr id="28" name="图片占位符 6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3651420" y="1921445"/>
            <a:ext cx="1841160" cy="1841157"/>
          </a:xfrm>
          <a:prstGeom prst="ellipse">
            <a:avLst/>
          </a:prstGeom>
        </p:spPr>
      </p:pic>
      <p:grpSp>
        <p:nvGrpSpPr>
          <p:cNvPr id="29" name="08711b99-5076-42ab-8052-9c6e5b89f4ee"/>
          <p:cNvGrpSpPr>
            <a:grpSpLocks noChangeAspect="1"/>
          </p:cNvGrpSpPr>
          <p:nvPr/>
        </p:nvGrpSpPr>
        <p:grpSpPr>
          <a:xfrm>
            <a:off x="2990851" y="1591159"/>
            <a:ext cx="3162299" cy="2501727"/>
            <a:chOff x="3415786" y="1308654"/>
            <a:chExt cx="5360430" cy="4240693"/>
          </a:xfrm>
        </p:grpSpPr>
        <p:sp>
          <p:nvSpPr>
            <p:cNvPr id="30" name="Arc 12"/>
            <p:cNvSpPr/>
            <p:nvPr/>
          </p:nvSpPr>
          <p:spPr>
            <a:xfrm flipH="1" flipV="1">
              <a:off x="3975654" y="1308654"/>
              <a:ext cx="4240694" cy="4240693"/>
            </a:xfrm>
            <a:prstGeom prst="arc">
              <a:avLst>
                <a:gd name="adj1" fmla="val 12136914"/>
                <a:gd name="adj2" fmla="val 20239707"/>
              </a:avLst>
            </a:prstGeom>
            <a:ln w="19050">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grpSp>
          <p:nvGrpSpPr>
            <p:cNvPr id="31" name="Group 1"/>
            <p:cNvGrpSpPr/>
            <p:nvPr/>
          </p:nvGrpSpPr>
          <p:grpSpPr>
            <a:xfrm>
              <a:off x="3415786" y="1308654"/>
              <a:ext cx="5360430" cy="4240693"/>
              <a:chOff x="3415786" y="1586073"/>
              <a:chExt cx="5360430" cy="4240693"/>
            </a:xfrm>
          </p:grpSpPr>
          <p:sp>
            <p:nvSpPr>
              <p:cNvPr id="32" name="Oval 9"/>
              <p:cNvSpPr/>
              <p:nvPr/>
            </p:nvSpPr>
            <p:spPr>
              <a:xfrm>
                <a:off x="3415786" y="3011146"/>
                <a:ext cx="1390552" cy="1390548"/>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350">
                  <a:cs typeface="+mn-ea"/>
                  <a:sym typeface="+mn-lt"/>
                </a:endParaRPr>
              </a:p>
            </p:txBody>
          </p:sp>
          <p:sp>
            <p:nvSpPr>
              <p:cNvPr id="33" name="Oval 10"/>
              <p:cNvSpPr/>
              <p:nvPr/>
            </p:nvSpPr>
            <p:spPr>
              <a:xfrm>
                <a:off x="7385664" y="3011146"/>
                <a:ext cx="1390552" cy="1390548"/>
              </a:xfrm>
              <a:prstGeom prst="ellipse">
                <a:avLst/>
              </a:prstGeom>
              <a:solidFill>
                <a:srgbClr val="C80A2A"/>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350">
                  <a:cs typeface="+mn-ea"/>
                  <a:sym typeface="+mn-lt"/>
                </a:endParaRPr>
              </a:p>
            </p:txBody>
          </p:sp>
          <p:sp>
            <p:nvSpPr>
              <p:cNvPr id="34" name="Arc 11"/>
              <p:cNvSpPr/>
              <p:nvPr/>
            </p:nvSpPr>
            <p:spPr>
              <a:xfrm>
                <a:off x="3975654" y="1586073"/>
                <a:ext cx="4240694" cy="4240693"/>
              </a:xfrm>
              <a:prstGeom prst="arc">
                <a:avLst>
                  <a:gd name="adj1" fmla="val 12136914"/>
                  <a:gd name="adj2" fmla="val 20239707"/>
                </a:avLst>
              </a:prstGeom>
              <a:ln w="19050">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cs typeface="+mn-ea"/>
                  <a:sym typeface="+mn-lt"/>
                </a:endParaRPr>
              </a:p>
            </p:txBody>
          </p:sp>
          <p:sp>
            <p:nvSpPr>
              <p:cNvPr id="35" name="Oval 9"/>
              <p:cNvSpPr/>
              <p:nvPr/>
            </p:nvSpPr>
            <p:spPr>
              <a:xfrm>
                <a:off x="3802524" y="3397882"/>
                <a:ext cx="617076" cy="617076"/>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350">
                  <a:cs typeface="+mn-ea"/>
                  <a:sym typeface="+mn-lt"/>
                </a:endParaRPr>
              </a:p>
            </p:txBody>
          </p:sp>
          <p:sp>
            <p:nvSpPr>
              <p:cNvPr id="36" name="Oval 10"/>
              <p:cNvSpPr/>
              <p:nvPr/>
            </p:nvSpPr>
            <p:spPr>
              <a:xfrm>
                <a:off x="7772402" y="3425319"/>
                <a:ext cx="617076" cy="562201"/>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350">
                  <a:cs typeface="+mn-ea"/>
                  <a:sym typeface="+mn-lt"/>
                </a:endParaRPr>
              </a:p>
            </p:txBody>
          </p:sp>
        </p:grpSp>
      </p:grpSp>
      <p:sp>
        <p:nvSpPr>
          <p:cNvPr id="51" name="TextBox 11"/>
          <p:cNvSpPr txBox="1">
            <a:spLocks noChangeArrowheads="1"/>
          </p:cNvSpPr>
          <p:nvPr/>
        </p:nvSpPr>
        <p:spPr bwMode="auto">
          <a:xfrm flipH="1">
            <a:off x="6483268" y="2375657"/>
            <a:ext cx="1630218" cy="890885"/>
          </a:xfrm>
          <a:prstGeom prst="rect">
            <a:avLst/>
          </a:prstGeom>
          <a:noFill/>
          <a:ln>
            <a:noFill/>
          </a:ln>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defTabSz="914400" eaLnBrk="1" fontAlgn="auto" latinLnBrk="0" hangingPunct="1">
              <a:lnSpc>
                <a:spcPct val="150000"/>
              </a:lnSpc>
              <a:spcBef>
                <a:spcPts val="0"/>
              </a:spcBef>
              <a:spcAft>
                <a:spcPts val="0"/>
              </a:spcAft>
              <a:buClrTx/>
              <a:buSzTx/>
              <a:buFontTx/>
              <a:buNone/>
              <a:tabLst/>
              <a:defRPr/>
            </a:pPr>
            <a:r>
              <a:rPr lang="zh-CN" altLang="en-US" sz="900" kern="0" dirty="0">
                <a:solidFill>
                  <a:sysClr val="window" lastClr="FFFFFF">
                    <a:lumMod val="50000"/>
                  </a:sysClr>
                </a:solidFill>
                <a:latin typeface="幼圆" panose="02010509060101010101" pitchFamily="49" charset="-122"/>
                <a:ea typeface="幼圆" panose="02010509060101010101" pitchFamily="49" charset="-122"/>
                <a:cs typeface="+mn-ea"/>
                <a:sym typeface="+mn-lt"/>
              </a:rPr>
              <a:t>Add a detailed text description here, recommended to be relevant to the title and in line with the overall language style, the language description as simple and vivid as possible.</a:t>
            </a:r>
          </a:p>
        </p:txBody>
      </p:sp>
      <p:sp>
        <p:nvSpPr>
          <p:cNvPr id="52" name="TextBox 11"/>
          <p:cNvSpPr txBox="1">
            <a:spLocks noChangeArrowheads="1"/>
          </p:cNvSpPr>
          <p:nvPr/>
        </p:nvSpPr>
        <p:spPr bwMode="auto">
          <a:xfrm flipH="1">
            <a:off x="1015918" y="2375657"/>
            <a:ext cx="1630218" cy="890885"/>
          </a:xfrm>
          <a:prstGeom prst="rect">
            <a:avLst/>
          </a:prstGeom>
          <a:noFill/>
          <a:ln>
            <a:noFill/>
          </a:ln>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defTabSz="914400" eaLnBrk="1" fontAlgn="auto" latinLnBrk="0" hangingPunct="1">
              <a:lnSpc>
                <a:spcPct val="150000"/>
              </a:lnSpc>
              <a:spcBef>
                <a:spcPts val="0"/>
              </a:spcBef>
              <a:spcAft>
                <a:spcPts val="0"/>
              </a:spcAft>
              <a:buClrTx/>
              <a:buSzTx/>
              <a:buFontTx/>
              <a:buNone/>
              <a:tabLst/>
              <a:defRPr/>
            </a:pPr>
            <a:r>
              <a:rPr lang="zh-CN" altLang="en-US" sz="900" kern="0" dirty="0">
                <a:solidFill>
                  <a:sysClr val="window" lastClr="FFFFFF">
                    <a:lumMod val="50000"/>
                  </a:sysClr>
                </a:solidFill>
                <a:latin typeface="幼圆" panose="02010509060101010101" pitchFamily="49" charset="-122"/>
                <a:ea typeface="幼圆" panose="02010509060101010101" pitchFamily="49" charset="-122"/>
                <a:cs typeface="+mn-ea"/>
                <a:sym typeface="+mn-lt"/>
              </a:rPr>
              <a:t>Add a detailed text description here, recommended to be relevant to the title and in line with the overall language style, the language description as simple and vivid as possible.</a:t>
            </a:r>
          </a:p>
        </p:txBody>
      </p:sp>
    </p:spTree>
    <p:extLst>
      <p:ext uri="{BB962C8B-B14F-4D97-AF65-F5344CB8AC3E}">
        <p14:creationId xmlns:p14="http://schemas.microsoft.com/office/powerpoint/2010/main" val="38761852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anim calcmode="lin" valueType="num">
                                      <p:cBhvr>
                                        <p:cTn id="9" dur="1000" fill="hold"/>
                                        <p:tgtEl>
                                          <p:spTgt spid="28"/>
                                        </p:tgtEl>
                                        <p:attrNameLst>
                                          <p:attrName>style.rotation</p:attrName>
                                        </p:attrNameLst>
                                      </p:cBhvr>
                                      <p:tavLst>
                                        <p:tav tm="0">
                                          <p:val>
                                            <p:fltVal val="90"/>
                                          </p:val>
                                        </p:tav>
                                        <p:tav tm="100000">
                                          <p:val>
                                            <p:fltVal val="0"/>
                                          </p:val>
                                        </p:tav>
                                      </p:tavLst>
                                    </p:anim>
                                    <p:animEffect transition="in" filter="fade">
                                      <p:cBhvr>
                                        <p:cTn id="10" dur="1000"/>
                                        <p:tgtEl>
                                          <p:spTgt spid="28"/>
                                        </p:tgtEl>
                                      </p:cBhvr>
                                    </p:animEffect>
                                  </p:childTnLst>
                                </p:cTn>
                              </p:par>
                              <p:par>
                                <p:cTn id="11" presetID="3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1000" fill="hold"/>
                                        <p:tgtEl>
                                          <p:spTgt spid="29"/>
                                        </p:tgtEl>
                                        <p:attrNameLst>
                                          <p:attrName>ppt_w</p:attrName>
                                        </p:attrNameLst>
                                      </p:cBhvr>
                                      <p:tavLst>
                                        <p:tav tm="0">
                                          <p:val>
                                            <p:fltVal val="0"/>
                                          </p:val>
                                        </p:tav>
                                        <p:tav tm="100000">
                                          <p:val>
                                            <p:strVal val="#ppt_w"/>
                                          </p:val>
                                        </p:tav>
                                      </p:tavLst>
                                    </p:anim>
                                    <p:anim calcmode="lin" valueType="num">
                                      <p:cBhvr>
                                        <p:cTn id="14" dur="1000" fill="hold"/>
                                        <p:tgtEl>
                                          <p:spTgt spid="29"/>
                                        </p:tgtEl>
                                        <p:attrNameLst>
                                          <p:attrName>ppt_h</p:attrName>
                                        </p:attrNameLst>
                                      </p:cBhvr>
                                      <p:tavLst>
                                        <p:tav tm="0">
                                          <p:val>
                                            <p:fltVal val="0"/>
                                          </p:val>
                                        </p:tav>
                                        <p:tav tm="100000">
                                          <p:val>
                                            <p:strVal val="#ppt_h"/>
                                          </p:val>
                                        </p:tav>
                                      </p:tavLst>
                                    </p:anim>
                                    <p:anim calcmode="lin" valueType="num">
                                      <p:cBhvr>
                                        <p:cTn id="15" dur="1000" fill="hold"/>
                                        <p:tgtEl>
                                          <p:spTgt spid="29"/>
                                        </p:tgtEl>
                                        <p:attrNameLst>
                                          <p:attrName>style.rotation</p:attrName>
                                        </p:attrNameLst>
                                      </p:cBhvr>
                                      <p:tavLst>
                                        <p:tav tm="0">
                                          <p:val>
                                            <p:fltVal val="90"/>
                                          </p:val>
                                        </p:tav>
                                        <p:tav tm="100000">
                                          <p:val>
                                            <p:fltVal val="0"/>
                                          </p:val>
                                        </p:tav>
                                      </p:tavLst>
                                    </p:anim>
                                    <p:animEffect transition="in" filter="fade">
                                      <p:cBhvr>
                                        <p:cTn id="16" dur="1000"/>
                                        <p:tgtEl>
                                          <p:spTgt spid="29"/>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4"/>
                                        </p:tgtEl>
                                        <p:attrNameLst>
                                          <p:attrName>style.visibility</p:attrName>
                                        </p:attrNameLst>
                                      </p:cBhvr>
                                      <p:to>
                                        <p:strVal val="visible"/>
                                      </p:to>
                                    </p:set>
                                    <p:animEffect transition="in" filter="fade">
                                      <p:cBhvr>
                                        <p:cTn id="20" dur="1000"/>
                                        <p:tgtEl>
                                          <p:spTgt spid="114"/>
                                        </p:tgtEl>
                                      </p:cBhvr>
                                    </p:animEffect>
                                    <p:anim calcmode="lin" valueType="num">
                                      <p:cBhvr>
                                        <p:cTn id="21" dur="1000" fill="hold"/>
                                        <p:tgtEl>
                                          <p:spTgt spid="114"/>
                                        </p:tgtEl>
                                        <p:attrNameLst>
                                          <p:attrName>ppt_x</p:attrName>
                                        </p:attrNameLst>
                                      </p:cBhvr>
                                      <p:tavLst>
                                        <p:tav tm="0">
                                          <p:val>
                                            <p:strVal val="#ppt_x"/>
                                          </p:val>
                                        </p:tav>
                                        <p:tav tm="100000">
                                          <p:val>
                                            <p:strVal val="#ppt_x"/>
                                          </p:val>
                                        </p:tav>
                                      </p:tavLst>
                                    </p:anim>
                                    <p:anim calcmode="lin" valueType="num">
                                      <p:cBhvr>
                                        <p:cTn id="22" dur="1000" fill="hold"/>
                                        <p:tgtEl>
                                          <p:spTgt spid="11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fade">
                                      <p:cBhvr>
                                        <p:cTn id="25" dur="1000"/>
                                        <p:tgtEl>
                                          <p:spTgt spid="110"/>
                                        </p:tgtEl>
                                      </p:cBhvr>
                                    </p:animEffect>
                                    <p:anim calcmode="lin" valueType="num">
                                      <p:cBhvr>
                                        <p:cTn id="26" dur="1000" fill="hold"/>
                                        <p:tgtEl>
                                          <p:spTgt spid="110"/>
                                        </p:tgtEl>
                                        <p:attrNameLst>
                                          <p:attrName>ppt_x</p:attrName>
                                        </p:attrNameLst>
                                      </p:cBhvr>
                                      <p:tavLst>
                                        <p:tav tm="0">
                                          <p:val>
                                            <p:strVal val="#ppt_x"/>
                                          </p:val>
                                        </p:tav>
                                        <p:tav tm="100000">
                                          <p:val>
                                            <p:strVal val="#ppt_x"/>
                                          </p:val>
                                        </p:tav>
                                      </p:tavLst>
                                    </p:anim>
                                    <p:anim calcmode="lin" valueType="num">
                                      <p:cBhvr>
                                        <p:cTn id="27" dur="1000" fill="hold"/>
                                        <p:tgtEl>
                                          <p:spTgt spid="110"/>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16" presetClass="entr" presetSubtype="21"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barn(inVertical)">
                                      <p:cBhvr>
                                        <p:cTn id="31" dur="500"/>
                                        <p:tgtEl>
                                          <p:spTgt spid="51"/>
                                        </p:tgtEl>
                                      </p:cBhvr>
                                    </p:animEffect>
                                  </p:childTnLst>
                                </p:cTn>
                              </p:par>
                            </p:childTnLst>
                          </p:cTn>
                        </p:par>
                        <p:par>
                          <p:cTn id="32" fill="hold">
                            <p:stCondLst>
                              <p:cond delay="2500"/>
                            </p:stCondLst>
                            <p:childTnLst>
                              <p:par>
                                <p:cTn id="33" presetID="16" presetClass="entr" presetSubtype="21"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barn(inVertical)">
                                      <p:cBhvr>
                                        <p:cTn id="3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4"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0"/>
          <p:cNvSpPr txBox="1">
            <a:spLocks/>
          </p:cNvSpPr>
          <p:nvPr/>
        </p:nvSpPr>
        <p:spPr bwMode="auto">
          <a:xfrm>
            <a:off x="800645" y="372489"/>
            <a:ext cx="2673175"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50" algn="ctr" rtl="0" fontAlgn="base">
              <a:spcBef>
                <a:spcPct val="0"/>
              </a:spcBef>
              <a:spcAft>
                <a:spcPct val="0"/>
              </a:spcAft>
              <a:defRPr sz="4400">
                <a:solidFill>
                  <a:schemeClr val="tx1"/>
                </a:solidFill>
                <a:latin typeface="Calibri" pitchFamily="34" charset="0"/>
                <a:ea typeface="宋体" charset="-122"/>
              </a:defRPr>
            </a:lvl6pPr>
            <a:lvl7pPr marL="914499" algn="ctr" rtl="0" fontAlgn="base">
              <a:spcBef>
                <a:spcPct val="0"/>
              </a:spcBef>
              <a:spcAft>
                <a:spcPct val="0"/>
              </a:spcAft>
              <a:defRPr sz="4400">
                <a:solidFill>
                  <a:schemeClr val="tx1"/>
                </a:solidFill>
                <a:latin typeface="Calibri" pitchFamily="34" charset="0"/>
                <a:ea typeface="宋体" charset="-122"/>
              </a:defRPr>
            </a:lvl7pPr>
            <a:lvl8pPr marL="1371748" algn="ctr" rtl="0" fontAlgn="base">
              <a:spcBef>
                <a:spcPct val="0"/>
              </a:spcBef>
              <a:spcAft>
                <a:spcPct val="0"/>
              </a:spcAft>
              <a:defRPr sz="4400">
                <a:solidFill>
                  <a:schemeClr val="tx1"/>
                </a:solidFill>
                <a:latin typeface="Calibri" pitchFamily="34" charset="0"/>
                <a:ea typeface="宋体" charset="-122"/>
              </a:defRPr>
            </a:lvl8pPr>
            <a:lvl9pPr marL="1828998" algn="ctr" rtl="0" fontAlgn="base">
              <a:spcBef>
                <a:spcPct val="0"/>
              </a:spcBef>
              <a:spcAft>
                <a:spcPct val="0"/>
              </a:spcAft>
              <a:defRPr sz="4400">
                <a:solidFill>
                  <a:schemeClr val="tx1"/>
                </a:solidFill>
                <a:latin typeface="Calibri" pitchFamily="34" charset="0"/>
                <a:ea typeface="宋体" charset="-122"/>
              </a:defRPr>
            </a:lvl9pPr>
          </a:lstStyle>
          <a:p>
            <a:r>
              <a:rPr lang="zh-CN" altLang="en-US" sz="1800" dirty="0">
                <a:solidFill>
                  <a:srgbClr val="C80A2A"/>
                </a:solidFill>
                <a:latin typeface="+mn-lt"/>
                <a:ea typeface="+mn-ea"/>
                <a:cs typeface="+mn-ea"/>
                <a:sym typeface="+mn-lt"/>
              </a:rPr>
              <a:t>Add your title.</a:t>
            </a:r>
          </a:p>
        </p:txBody>
      </p:sp>
      <p:grpSp>
        <p:nvGrpSpPr>
          <p:cNvPr id="45" name="1000b8a3-6ec8-4e12-93eb-90becb37b989"/>
          <p:cNvGrpSpPr>
            <a:grpSpLocks noChangeAspect="1"/>
          </p:cNvGrpSpPr>
          <p:nvPr/>
        </p:nvGrpSpPr>
        <p:grpSpPr>
          <a:xfrm>
            <a:off x="1184847" y="1069679"/>
            <a:ext cx="6518624" cy="3273721"/>
            <a:chOff x="1836059" y="1234501"/>
            <a:chExt cx="8691498" cy="4753309"/>
          </a:xfrm>
        </p:grpSpPr>
        <p:sp>
          <p:nvSpPr>
            <p:cNvPr id="46" name="Freeform: Shape 23"/>
            <p:cNvSpPr/>
            <p:nvPr/>
          </p:nvSpPr>
          <p:spPr>
            <a:xfrm>
              <a:off x="6029255" y="3628285"/>
              <a:ext cx="2392973" cy="2359525"/>
            </a:xfrm>
            <a:custGeom>
              <a:avLst/>
              <a:gdLst/>
              <a:ahLst/>
              <a:cxnLst/>
              <a:rect l="l" t="t" r="r" b="b"/>
              <a:pathLst>
                <a:path w="2154443" h="2124329">
                  <a:moveTo>
                    <a:pt x="0" y="0"/>
                  </a:moveTo>
                  <a:lnTo>
                    <a:pt x="264483" y="0"/>
                  </a:lnTo>
                  <a:lnTo>
                    <a:pt x="264483" y="1047108"/>
                  </a:lnTo>
                  <a:lnTo>
                    <a:pt x="264039" y="1047108"/>
                  </a:lnTo>
                  <a:lnTo>
                    <a:pt x="264039" y="1068175"/>
                  </a:lnTo>
                  <a:lnTo>
                    <a:pt x="265444" y="1089242"/>
                  </a:lnTo>
                  <a:lnTo>
                    <a:pt x="266146" y="1110309"/>
                  </a:lnTo>
                  <a:lnTo>
                    <a:pt x="268955" y="1129971"/>
                  </a:lnTo>
                  <a:lnTo>
                    <a:pt x="271062" y="1150336"/>
                  </a:lnTo>
                  <a:lnTo>
                    <a:pt x="273871" y="1170701"/>
                  </a:lnTo>
                  <a:lnTo>
                    <a:pt x="276680" y="1191065"/>
                  </a:lnTo>
                  <a:lnTo>
                    <a:pt x="280893" y="1210728"/>
                  </a:lnTo>
                  <a:lnTo>
                    <a:pt x="285106" y="1230390"/>
                  </a:lnTo>
                  <a:lnTo>
                    <a:pt x="289320" y="1250053"/>
                  </a:lnTo>
                  <a:lnTo>
                    <a:pt x="294938" y="1269715"/>
                  </a:lnTo>
                  <a:lnTo>
                    <a:pt x="300555" y="1288675"/>
                  </a:lnTo>
                  <a:lnTo>
                    <a:pt x="306875" y="1307636"/>
                  </a:lnTo>
                  <a:lnTo>
                    <a:pt x="313898" y="1326596"/>
                  </a:lnTo>
                  <a:lnTo>
                    <a:pt x="320218" y="1344854"/>
                  </a:lnTo>
                  <a:lnTo>
                    <a:pt x="327942" y="1363814"/>
                  </a:lnTo>
                  <a:lnTo>
                    <a:pt x="336369" y="1382072"/>
                  </a:lnTo>
                  <a:lnTo>
                    <a:pt x="344094" y="1399628"/>
                  </a:lnTo>
                  <a:lnTo>
                    <a:pt x="353223" y="1417183"/>
                  </a:lnTo>
                  <a:lnTo>
                    <a:pt x="362352" y="1434037"/>
                  </a:lnTo>
                  <a:lnTo>
                    <a:pt x="372183" y="1451593"/>
                  </a:lnTo>
                  <a:lnTo>
                    <a:pt x="382014" y="1468446"/>
                  </a:lnTo>
                  <a:lnTo>
                    <a:pt x="391845" y="1485300"/>
                  </a:lnTo>
                  <a:lnTo>
                    <a:pt x="403081" y="1501451"/>
                  </a:lnTo>
                  <a:lnTo>
                    <a:pt x="413614" y="1516900"/>
                  </a:lnTo>
                  <a:lnTo>
                    <a:pt x="425552" y="1533754"/>
                  </a:lnTo>
                  <a:lnTo>
                    <a:pt x="437490" y="1548501"/>
                  </a:lnTo>
                  <a:lnTo>
                    <a:pt x="450130" y="1564652"/>
                  </a:lnTo>
                  <a:lnTo>
                    <a:pt x="462771" y="1578696"/>
                  </a:lnTo>
                  <a:lnTo>
                    <a:pt x="475411" y="1593443"/>
                  </a:lnTo>
                  <a:lnTo>
                    <a:pt x="488753" y="1607488"/>
                  </a:lnTo>
                  <a:lnTo>
                    <a:pt x="502095" y="1622235"/>
                  </a:lnTo>
                  <a:lnTo>
                    <a:pt x="516140" y="1635577"/>
                  </a:lnTo>
                  <a:lnTo>
                    <a:pt x="530887" y="1648919"/>
                  </a:lnTo>
                  <a:lnTo>
                    <a:pt x="544931" y="1661560"/>
                  </a:lnTo>
                  <a:lnTo>
                    <a:pt x="559678" y="1674200"/>
                  </a:lnTo>
                  <a:lnTo>
                    <a:pt x="575127" y="1686138"/>
                  </a:lnTo>
                  <a:lnTo>
                    <a:pt x="590576" y="1698076"/>
                  </a:lnTo>
                  <a:lnTo>
                    <a:pt x="606025" y="1709311"/>
                  </a:lnTo>
                  <a:lnTo>
                    <a:pt x="622879" y="1720547"/>
                  </a:lnTo>
                  <a:lnTo>
                    <a:pt x="639030" y="1731783"/>
                  </a:lnTo>
                  <a:lnTo>
                    <a:pt x="655884" y="1741614"/>
                  </a:lnTo>
                  <a:lnTo>
                    <a:pt x="672035" y="1752147"/>
                  </a:lnTo>
                  <a:lnTo>
                    <a:pt x="689591" y="1761978"/>
                  </a:lnTo>
                  <a:lnTo>
                    <a:pt x="706444" y="1771107"/>
                  </a:lnTo>
                  <a:lnTo>
                    <a:pt x="724702" y="1780236"/>
                  </a:lnTo>
                  <a:lnTo>
                    <a:pt x="742258" y="1787961"/>
                  </a:lnTo>
                  <a:lnTo>
                    <a:pt x="760516" y="1795686"/>
                  </a:lnTo>
                  <a:lnTo>
                    <a:pt x="779476" y="1803410"/>
                  </a:lnTo>
                  <a:lnTo>
                    <a:pt x="797032" y="1810432"/>
                  </a:lnTo>
                  <a:lnTo>
                    <a:pt x="816695" y="1817455"/>
                  </a:lnTo>
                  <a:lnTo>
                    <a:pt x="835655" y="1823072"/>
                  </a:lnTo>
                  <a:lnTo>
                    <a:pt x="854615" y="1828690"/>
                  </a:lnTo>
                  <a:lnTo>
                    <a:pt x="873575" y="1833606"/>
                  </a:lnTo>
                  <a:lnTo>
                    <a:pt x="893940" y="1839224"/>
                  </a:lnTo>
                  <a:lnTo>
                    <a:pt x="912900" y="1843437"/>
                  </a:lnTo>
                  <a:lnTo>
                    <a:pt x="933265" y="1847651"/>
                  </a:lnTo>
                  <a:lnTo>
                    <a:pt x="952927" y="1850459"/>
                  </a:lnTo>
                  <a:lnTo>
                    <a:pt x="973292" y="1853268"/>
                  </a:lnTo>
                  <a:lnTo>
                    <a:pt x="994359" y="1855375"/>
                  </a:lnTo>
                  <a:lnTo>
                    <a:pt x="1014021" y="1856780"/>
                  </a:lnTo>
                  <a:lnTo>
                    <a:pt x="1035088" y="1858886"/>
                  </a:lnTo>
                  <a:lnTo>
                    <a:pt x="1056155" y="1859588"/>
                  </a:lnTo>
                  <a:lnTo>
                    <a:pt x="1077222" y="1860291"/>
                  </a:lnTo>
                  <a:lnTo>
                    <a:pt x="1098289" y="1859588"/>
                  </a:lnTo>
                  <a:lnTo>
                    <a:pt x="1119356" y="1858886"/>
                  </a:lnTo>
                  <a:lnTo>
                    <a:pt x="1139018" y="1856780"/>
                  </a:lnTo>
                  <a:lnTo>
                    <a:pt x="1160085" y="1855375"/>
                  </a:lnTo>
                  <a:lnTo>
                    <a:pt x="1180450" y="1853268"/>
                  </a:lnTo>
                  <a:lnTo>
                    <a:pt x="1200814" y="1850459"/>
                  </a:lnTo>
                  <a:lnTo>
                    <a:pt x="1221179" y="1847651"/>
                  </a:lnTo>
                  <a:lnTo>
                    <a:pt x="1240139" y="1843437"/>
                  </a:lnTo>
                  <a:lnTo>
                    <a:pt x="1260504" y="1839224"/>
                  </a:lnTo>
                  <a:lnTo>
                    <a:pt x="1280166" y="1833606"/>
                  </a:lnTo>
                  <a:lnTo>
                    <a:pt x="1299829" y="1828690"/>
                  </a:lnTo>
                  <a:lnTo>
                    <a:pt x="1318789" y="1823072"/>
                  </a:lnTo>
                  <a:lnTo>
                    <a:pt x="1337749" y="1817455"/>
                  </a:lnTo>
                  <a:lnTo>
                    <a:pt x="1356709" y="1810432"/>
                  </a:lnTo>
                  <a:lnTo>
                    <a:pt x="1374967" y="1803410"/>
                  </a:lnTo>
                  <a:lnTo>
                    <a:pt x="1393225" y="1795686"/>
                  </a:lnTo>
                  <a:lnTo>
                    <a:pt x="1410781" y="1787961"/>
                  </a:lnTo>
                  <a:lnTo>
                    <a:pt x="1429039" y="1780236"/>
                  </a:lnTo>
                  <a:lnTo>
                    <a:pt x="1447297" y="1771107"/>
                  </a:lnTo>
                  <a:lnTo>
                    <a:pt x="1464151" y="1761978"/>
                  </a:lnTo>
                  <a:lnTo>
                    <a:pt x="1481706" y="1752147"/>
                  </a:lnTo>
                  <a:lnTo>
                    <a:pt x="1498560" y="1741614"/>
                  </a:lnTo>
                  <a:lnTo>
                    <a:pt x="1515413" y="1731783"/>
                  </a:lnTo>
                  <a:lnTo>
                    <a:pt x="1531565" y="1720547"/>
                  </a:lnTo>
                  <a:lnTo>
                    <a:pt x="1547014" y="1709311"/>
                  </a:lnTo>
                  <a:lnTo>
                    <a:pt x="1563165" y="1698076"/>
                  </a:lnTo>
                  <a:lnTo>
                    <a:pt x="1578614" y="1686138"/>
                  </a:lnTo>
                  <a:lnTo>
                    <a:pt x="1594063" y="1674200"/>
                  </a:lnTo>
                  <a:lnTo>
                    <a:pt x="1608810" y="1661560"/>
                  </a:lnTo>
                  <a:lnTo>
                    <a:pt x="1623557" y="1648919"/>
                  </a:lnTo>
                  <a:lnTo>
                    <a:pt x="1637601" y="1635577"/>
                  </a:lnTo>
                  <a:lnTo>
                    <a:pt x="1651646" y="1622235"/>
                  </a:lnTo>
                  <a:lnTo>
                    <a:pt x="1665691" y="1607488"/>
                  </a:lnTo>
                  <a:lnTo>
                    <a:pt x="1678331" y="1593443"/>
                  </a:lnTo>
                  <a:lnTo>
                    <a:pt x="1691673" y="1578696"/>
                  </a:lnTo>
                  <a:lnTo>
                    <a:pt x="1703611" y="1564652"/>
                  </a:lnTo>
                  <a:lnTo>
                    <a:pt x="1716251" y="1548501"/>
                  </a:lnTo>
                  <a:lnTo>
                    <a:pt x="1728189" y="1533754"/>
                  </a:lnTo>
                  <a:lnTo>
                    <a:pt x="1739425" y="1516900"/>
                  </a:lnTo>
                  <a:lnTo>
                    <a:pt x="1750660" y="1501451"/>
                  </a:lnTo>
                  <a:lnTo>
                    <a:pt x="1761194" y="1485300"/>
                  </a:lnTo>
                  <a:lnTo>
                    <a:pt x="1771727" y="1468446"/>
                  </a:lnTo>
                  <a:lnTo>
                    <a:pt x="1781559" y="1451593"/>
                  </a:lnTo>
                  <a:lnTo>
                    <a:pt x="1791390" y="1434037"/>
                  </a:lnTo>
                  <a:lnTo>
                    <a:pt x="1801221" y="1417183"/>
                  </a:lnTo>
                  <a:lnTo>
                    <a:pt x="1809648" y="1399628"/>
                  </a:lnTo>
                  <a:lnTo>
                    <a:pt x="1817372" y="1382072"/>
                  </a:lnTo>
                  <a:lnTo>
                    <a:pt x="1825799" y="1363814"/>
                  </a:lnTo>
                  <a:lnTo>
                    <a:pt x="1833524" y="1344854"/>
                  </a:lnTo>
                  <a:lnTo>
                    <a:pt x="1839844" y="1326596"/>
                  </a:lnTo>
                  <a:lnTo>
                    <a:pt x="1846866" y="1307636"/>
                  </a:lnTo>
                  <a:lnTo>
                    <a:pt x="1852484" y="1288675"/>
                  </a:lnTo>
                  <a:lnTo>
                    <a:pt x="1858804" y="1269715"/>
                  </a:lnTo>
                  <a:lnTo>
                    <a:pt x="1863720" y="1250053"/>
                  </a:lnTo>
                  <a:lnTo>
                    <a:pt x="1868635" y="1230390"/>
                  </a:lnTo>
                  <a:lnTo>
                    <a:pt x="1872848" y="1210728"/>
                  </a:lnTo>
                  <a:lnTo>
                    <a:pt x="1876360" y="1191065"/>
                  </a:lnTo>
                  <a:lnTo>
                    <a:pt x="1880573" y="1170701"/>
                  </a:lnTo>
                  <a:lnTo>
                    <a:pt x="1883382" y="1150336"/>
                  </a:lnTo>
                  <a:lnTo>
                    <a:pt x="1885489" y="1129971"/>
                  </a:lnTo>
                  <a:lnTo>
                    <a:pt x="1886893" y="1110309"/>
                  </a:lnTo>
                  <a:lnTo>
                    <a:pt x="1889000" y="1089242"/>
                  </a:lnTo>
                  <a:lnTo>
                    <a:pt x="1889702" y="1068175"/>
                  </a:lnTo>
                  <a:lnTo>
                    <a:pt x="1889702" y="1047108"/>
                  </a:lnTo>
                  <a:lnTo>
                    <a:pt x="1889960" y="1047108"/>
                  </a:lnTo>
                  <a:lnTo>
                    <a:pt x="1889960" y="0"/>
                  </a:lnTo>
                  <a:lnTo>
                    <a:pt x="2154443" y="0"/>
                  </a:lnTo>
                  <a:lnTo>
                    <a:pt x="2154443" y="1047108"/>
                  </a:lnTo>
                  <a:lnTo>
                    <a:pt x="2153741" y="1074495"/>
                  </a:lnTo>
                  <a:lnTo>
                    <a:pt x="2153039" y="1102584"/>
                  </a:lnTo>
                  <a:lnTo>
                    <a:pt x="2151634" y="1129971"/>
                  </a:lnTo>
                  <a:lnTo>
                    <a:pt x="2148123" y="1157358"/>
                  </a:lnTo>
                  <a:lnTo>
                    <a:pt x="2145314" y="1184043"/>
                  </a:lnTo>
                  <a:lnTo>
                    <a:pt x="2141803" y="1210728"/>
                  </a:lnTo>
                  <a:lnTo>
                    <a:pt x="2136887" y="1238115"/>
                  </a:lnTo>
                  <a:lnTo>
                    <a:pt x="2132674" y="1264097"/>
                  </a:lnTo>
                  <a:lnTo>
                    <a:pt x="2127056" y="1290080"/>
                  </a:lnTo>
                  <a:lnTo>
                    <a:pt x="2120034" y="1316765"/>
                  </a:lnTo>
                  <a:lnTo>
                    <a:pt x="2113012" y="1342045"/>
                  </a:lnTo>
                  <a:lnTo>
                    <a:pt x="2105989" y="1367325"/>
                  </a:lnTo>
                  <a:lnTo>
                    <a:pt x="2097562" y="1393308"/>
                  </a:lnTo>
                  <a:lnTo>
                    <a:pt x="2088434" y="1417886"/>
                  </a:lnTo>
                  <a:lnTo>
                    <a:pt x="2079305" y="1442464"/>
                  </a:lnTo>
                  <a:lnTo>
                    <a:pt x="2070176" y="1466340"/>
                  </a:lnTo>
                  <a:lnTo>
                    <a:pt x="2059642" y="1490215"/>
                  </a:lnTo>
                  <a:lnTo>
                    <a:pt x="2048406" y="1514091"/>
                  </a:lnTo>
                  <a:lnTo>
                    <a:pt x="2036468" y="1537265"/>
                  </a:lnTo>
                  <a:lnTo>
                    <a:pt x="2024531" y="1560438"/>
                  </a:lnTo>
                  <a:lnTo>
                    <a:pt x="2011188" y="1582910"/>
                  </a:lnTo>
                  <a:lnTo>
                    <a:pt x="1997846" y="1605381"/>
                  </a:lnTo>
                  <a:lnTo>
                    <a:pt x="1984503" y="1627853"/>
                  </a:lnTo>
                  <a:lnTo>
                    <a:pt x="1970459" y="1649622"/>
                  </a:lnTo>
                  <a:lnTo>
                    <a:pt x="1955010" y="1670689"/>
                  </a:lnTo>
                  <a:lnTo>
                    <a:pt x="1940263" y="1691755"/>
                  </a:lnTo>
                  <a:lnTo>
                    <a:pt x="1924814" y="1712120"/>
                  </a:lnTo>
                  <a:lnTo>
                    <a:pt x="1907960" y="1731783"/>
                  </a:lnTo>
                  <a:lnTo>
                    <a:pt x="1891809" y="1752147"/>
                  </a:lnTo>
                  <a:lnTo>
                    <a:pt x="1874253" y="1771810"/>
                  </a:lnTo>
                  <a:lnTo>
                    <a:pt x="1856697" y="1790770"/>
                  </a:lnTo>
                  <a:lnTo>
                    <a:pt x="1838439" y="1809028"/>
                  </a:lnTo>
                  <a:lnTo>
                    <a:pt x="1820883" y="1827286"/>
                  </a:lnTo>
                  <a:lnTo>
                    <a:pt x="1801221" y="1844139"/>
                  </a:lnTo>
                  <a:lnTo>
                    <a:pt x="1781559" y="1861695"/>
                  </a:lnTo>
                  <a:lnTo>
                    <a:pt x="1761896" y="1877846"/>
                  </a:lnTo>
                  <a:lnTo>
                    <a:pt x="1742234" y="1894700"/>
                  </a:lnTo>
                  <a:lnTo>
                    <a:pt x="1721869" y="1910149"/>
                  </a:lnTo>
                  <a:lnTo>
                    <a:pt x="1700802" y="1926300"/>
                  </a:lnTo>
                  <a:lnTo>
                    <a:pt x="1679033" y="1940345"/>
                  </a:lnTo>
                  <a:lnTo>
                    <a:pt x="1657264" y="1954390"/>
                  </a:lnTo>
                  <a:lnTo>
                    <a:pt x="1635495" y="1968434"/>
                  </a:lnTo>
                  <a:lnTo>
                    <a:pt x="1613023" y="1981074"/>
                  </a:lnTo>
                  <a:lnTo>
                    <a:pt x="1590552" y="1994417"/>
                  </a:lnTo>
                  <a:lnTo>
                    <a:pt x="1567378" y="2007057"/>
                  </a:lnTo>
                  <a:lnTo>
                    <a:pt x="1544205" y="2018292"/>
                  </a:lnTo>
                  <a:lnTo>
                    <a:pt x="1520329" y="2029528"/>
                  </a:lnTo>
                  <a:lnTo>
                    <a:pt x="1496453" y="2040062"/>
                  </a:lnTo>
                  <a:lnTo>
                    <a:pt x="1471875" y="2049191"/>
                  </a:lnTo>
                  <a:lnTo>
                    <a:pt x="1447999" y="2059022"/>
                  </a:lnTo>
                  <a:lnTo>
                    <a:pt x="1422017" y="2067449"/>
                  </a:lnTo>
                  <a:lnTo>
                    <a:pt x="1397439" y="2075875"/>
                  </a:lnTo>
                  <a:lnTo>
                    <a:pt x="1372159" y="2082898"/>
                  </a:lnTo>
                  <a:lnTo>
                    <a:pt x="1346176" y="2090622"/>
                  </a:lnTo>
                  <a:lnTo>
                    <a:pt x="1320194" y="2096942"/>
                  </a:lnTo>
                  <a:lnTo>
                    <a:pt x="1294211" y="2102560"/>
                  </a:lnTo>
                  <a:lnTo>
                    <a:pt x="1267526" y="2108178"/>
                  </a:lnTo>
                  <a:lnTo>
                    <a:pt x="1240842" y="2111689"/>
                  </a:lnTo>
                  <a:lnTo>
                    <a:pt x="1214157" y="2115902"/>
                  </a:lnTo>
                  <a:lnTo>
                    <a:pt x="1187472" y="2119414"/>
                  </a:lnTo>
                  <a:lnTo>
                    <a:pt x="1159383" y="2121520"/>
                  </a:lnTo>
                  <a:lnTo>
                    <a:pt x="1132698" y="2122925"/>
                  </a:lnTo>
                  <a:lnTo>
                    <a:pt x="1104609" y="2124329"/>
                  </a:lnTo>
                  <a:lnTo>
                    <a:pt x="1077222" y="2124329"/>
                  </a:lnTo>
                  <a:lnTo>
                    <a:pt x="1049133" y="2124329"/>
                  </a:lnTo>
                  <a:lnTo>
                    <a:pt x="1021746" y="2122925"/>
                  </a:lnTo>
                  <a:lnTo>
                    <a:pt x="994359" y="2121520"/>
                  </a:lnTo>
                  <a:lnTo>
                    <a:pt x="966972" y="2119414"/>
                  </a:lnTo>
                  <a:lnTo>
                    <a:pt x="939585" y="2115902"/>
                  </a:lnTo>
                  <a:lnTo>
                    <a:pt x="912900" y="2111689"/>
                  </a:lnTo>
                  <a:lnTo>
                    <a:pt x="886215" y="2108178"/>
                  </a:lnTo>
                  <a:lnTo>
                    <a:pt x="860233" y="2102560"/>
                  </a:lnTo>
                  <a:lnTo>
                    <a:pt x="833548" y="2096942"/>
                  </a:lnTo>
                  <a:lnTo>
                    <a:pt x="807566" y="2090622"/>
                  </a:lnTo>
                  <a:lnTo>
                    <a:pt x="782285" y="2082898"/>
                  </a:lnTo>
                  <a:lnTo>
                    <a:pt x="757005" y="2075875"/>
                  </a:lnTo>
                  <a:lnTo>
                    <a:pt x="731022" y="2067449"/>
                  </a:lnTo>
                  <a:lnTo>
                    <a:pt x="706444" y="2059022"/>
                  </a:lnTo>
                  <a:lnTo>
                    <a:pt x="681866" y="2049191"/>
                  </a:lnTo>
                  <a:lnTo>
                    <a:pt x="657991" y="2040062"/>
                  </a:lnTo>
                  <a:lnTo>
                    <a:pt x="633412" y="2029528"/>
                  </a:lnTo>
                  <a:lnTo>
                    <a:pt x="610239" y="2018292"/>
                  </a:lnTo>
                  <a:lnTo>
                    <a:pt x="587065" y="2007057"/>
                  </a:lnTo>
                  <a:lnTo>
                    <a:pt x="563892" y="1994417"/>
                  </a:lnTo>
                  <a:lnTo>
                    <a:pt x="540718" y="1981074"/>
                  </a:lnTo>
                  <a:lnTo>
                    <a:pt x="518247" y="1968434"/>
                  </a:lnTo>
                  <a:lnTo>
                    <a:pt x="496478" y="1954390"/>
                  </a:lnTo>
                  <a:lnTo>
                    <a:pt x="474708" y="1940345"/>
                  </a:lnTo>
                  <a:lnTo>
                    <a:pt x="453642" y="1926300"/>
                  </a:lnTo>
                  <a:lnTo>
                    <a:pt x="432575" y="1910149"/>
                  </a:lnTo>
                  <a:lnTo>
                    <a:pt x="411508" y="1894700"/>
                  </a:lnTo>
                  <a:lnTo>
                    <a:pt x="391143" y="1877846"/>
                  </a:lnTo>
                  <a:lnTo>
                    <a:pt x="372183" y="1861695"/>
                  </a:lnTo>
                  <a:lnTo>
                    <a:pt x="352520" y="1844139"/>
                  </a:lnTo>
                  <a:lnTo>
                    <a:pt x="333560" y="1827286"/>
                  </a:lnTo>
                  <a:lnTo>
                    <a:pt x="315302" y="1809028"/>
                  </a:lnTo>
                  <a:lnTo>
                    <a:pt x="297044" y="1790770"/>
                  </a:lnTo>
                  <a:lnTo>
                    <a:pt x="278786" y="1771810"/>
                  </a:lnTo>
                  <a:lnTo>
                    <a:pt x="262635" y="1752147"/>
                  </a:lnTo>
                  <a:lnTo>
                    <a:pt x="245781" y="1731783"/>
                  </a:lnTo>
                  <a:lnTo>
                    <a:pt x="229630" y="1712120"/>
                  </a:lnTo>
                  <a:lnTo>
                    <a:pt x="214181" y="1691755"/>
                  </a:lnTo>
                  <a:lnTo>
                    <a:pt x="198030" y="1670689"/>
                  </a:lnTo>
                  <a:lnTo>
                    <a:pt x="183283" y="1649622"/>
                  </a:lnTo>
                  <a:lnTo>
                    <a:pt x="169238" y="1627853"/>
                  </a:lnTo>
                  <a:lnTo>
                    <a:pt x="155896" y="1605381"/>
                  </a:lnTo>
                  <a:lnTo>
                    <a:pt x="141851" y="1582910"/>
                  </a:lnTo>
                  <a:lnTo>
                    <a:pt x="129211" y="1560438"/>
                  </a:lnTo>
                  <a:lnTo>
                    <a:pt x="117273" y="1537265"/>
                  </a:lnTo>
                  <a:lnTo>
                    <a:pt x="106038" y="1514091"/>
                  </a:lnTo>
                  <a:lnTo>
                    <a:pt x="94802" y="1490215"/>
                  </a:lnTo>
                  <a:lnTo>
                    <a:pt x="84269" y="1466340"/>
                  </a:lnTo>
                  <a:lnTo>
                    <a:pt x="73735" y="1442464"/>
                  </a:lnTo>
                  <a:lnTo>
                    <a:pt x="65308" y="1417886"/>
                  </a:lnTo>
                  <a:lnTo>
                    <a:pt x="56179" y="1393308"/>
                  </a:lnTo>
                  <a:lnTo>
                    <a:pt x="47753" y="1367325"/>
                  </a:lnTo>
                  <a:lnTo>
                    <a:pt x="40028" y="1342045"/>
                  </a:lnTo>
                  <a:lnTo>
                    <a:pt x="33708" y="1316765"/>
                  </a:lnTo>
                  <a:lnTo>
                    <a:pt x="26686" y="1290080"/>
                  </a:lnTo>
                  <a:lnTo>
                    <a:pt x="21770" y="1264097"/>
                  </a:lnTo>
                  <a:lnTo>
                    <a:pt x="16152" y="1238115"/>
                  </a:lnTo>
                  <a:lnTo>
                    <a:pt x="11939" y="1210728"/>
                  </a:lnTo>
                  <a:lnTo>
                    <a:pt x="8428" y="1184043"/>
                  </a:lnTo>
                  <a:lnTo>
                    <a:pt x="4917" y="1157358"/>
                  </a:lnTo>
                  <a:lnTo>
                    <a:pt x="2810" y="1129971"/>
                  </a:lnTo>
                  <a:lnTo>
                    <a:pt x="703" y="1102584"/>
                  </a:lnTo>
                  <a:lnTo>
                    <a:pt x="1" y="1074495"/>
                  </a:lnTo>
                  <a:lnTo>
                    <a:pt x="1" y="1047108"/>
                  </a:lnTo>
                  <a:lnTo>
                    <a:pt x="0" y="1047108"/>
                  </a:lnTo>
                  <a:close/>
                </a:path>
              </a:pathLst>
            </a:custGeom>
            <a:solidFill>
              <a:srgbClr val="E0E0E0"/>
            </a:solidFill>
            <a:ln w="12700">
              <a:noFill/>
              <a:prstDash val="solid"/>
              <a:round/>
              <a:headEnd/>
              <a:tailEnd/>
            </a:ln>
          </p:spPr>
          <p:txBody>
            <a:bodyPr vert="horz" wrap="square" lIns="360000" tIns="360000" rIns="360000" bIns="60960" anchor="t" anchorCtr="1" compatLnSpc="1">
              <a:prstTxWarp prst="textNoShape">
                <a:avLst/>
              </a:prstTxWarp>
              <a:normAutofit/>
            </a:bodyPr>
            <a:lstStyle/>
            <a:p>
              <a:pPr algn="ctr">
                <a:lnSpc>
                  <a:spcPct val="120000"/>
                </a:lnSpc>
                <a:defRPr/>
              </a:pPr>
              <a:r>
                <a:rPr lang="zh-CN" altLang="en-US" sz="1000" dirty="0">
                  <a:solidFill>
                    <a:schemeClr val="tx1">
                      <a:lumMod val="50000"/>
                      <a:lumOff val="50000"/>
                    </a:schemeClr>
                  </a:solidFill>
                  <a:latin typeface="幼圆" panose="02010509060101010101" pitchFamily="49" charset="-122"/>
                  <a:ea typeface="幼圆" panose="02010509060101010101" pitchFamily="49" charset="-122"/>
                  <a:cs typeface="+mn-ea"/>
                  <a:sym typeface="+mn-lt"/>
                </a:rPr>
                <a:t>This section is displayed as a text layout.</a:t>
              </a:r>
            </a:p>
          </p:txBody>
        </p:sp>
        <p:sp>
          <p:nvSpPr>
            <p:cNvPr id="47" name="Freeform: Shape 1"/>
            <p:cNvSpPr/>
            <p:nvPr/>
          </p:nvSpPr>
          <p:spPr>
            <a:xfrm flipH="1" flipV="1">
              <a:off x="8134584" y="1268760"/>
              <a:ext cx="2392973" cy="2359525"/>
            </a:xfrm>
            <a:custGeom>
              <a:avLst/>
              <a:gdLst/>
              <a:ahLst/>
              <a:cxnLst/>
              <a:rect l="l" t="t" r="r" b="b"/>
              <a:pathLst>
                <a:path w="2154443" h="2124329">
                  <a:moveTo>
                    <a:pt x="0" y="0"/>
                  </a:moveTo>
                  <a:lnTo>
                    <a:pt x="264483" y="0"/>
                  </a:lnTo>
                  <a:lnTo>
                    <a:pt x="264483" y="1047108"/>
                  </a:lnTo>
                  <a:lnTo>
                    <a:pt x="264039" y="1047108"/>
                  </a:lnTo>
                  <a:lnTo>
                    <a:pt x="264039" y="1068175"/>
                  </a:lnTo>
                  <a:lnTo>
                    <a:pt x="265444" y="1089242"/>
                  </a:lnTo>
                  <a:lnTo>
                    <a:pt x="266146" y="1110309"/>
                  </a:lnTo>
                  <a:lnTo>
                    <a:pt x="268955" y="1129971"/>
                  </a:lnTo>
                  <a:lnTo>
                    <a:pt x="271062" y="1150336"/>
                  </a:lnTo>
                  <a:lnTo>
                    <a:pt x="273871" y="1170701"/>
                  </a:lnTo>
                  <a:lnTo>
                    <a:pt x="276680" y="1191065"/>
                  </a:lnTo>
                  <a:lnTo>
                    <a:pt x="280893" y="1210728"/>
                  </a:lnTo>
                  <a:lnTo>
                    <a:pt x="285106" y="1230390"/>
                  </a:lnTo>
                  <a:lnTo>
                    <a:pt x="289320" y="1250053"/>
                  </a:lnTo>
                  <a:lnTo>
                    <a:pt x="294938" y="1269715"/>
                  </a:lnTo>
                  <a:lnTo>
                    <a:pt x="300555" y="1288675"/>
                  </a:lnTo>
                  <a:lnTo>
                    <a:pt x="306875" y="1307636"/>
                  </a:lnTo>
                  <a:lnTo>
                    <a:pt x="313898" y="1326596"/>
                  </a:lnTo>
                  <a:lnTo>
                    <a:pt x="320218" y="1344854"/>
                  </a:lnTo>
                  <a:lnTo>
                    <a:pt x="327942" y="1363814"/>
                  </a:lnTo>
                  <a:lnTo>
                    <a:pt x="336369" y="1382072"/>
                  </a:lnTo>
                  <a:lnTo>
                    <a:pt x="344094" y="1399628"/>
                  </a:lnTo>
                  <a:lnTo>
                    <a:pt x="353223" y="1417183"/>
                  </a:lnTo>
                  <a:lnTo>
                    <a:pt x="362352" y="1434037"/>
                  </a:lnTo>
                  <a:lnTo>
                    <a:pt x="372183" y="1451593"/>
                  </a:lnTo>
                  <a:lnTo>
                    <a:pt x="382014" y="1468446"/>
                  </a:lnTo>
                  <a:lnTo>
                    <a:pt x="391845" y="1485300"/>
                  </a:lnTo>
                  <a:lnTo>
                    <a:pt x="403081" y="1501451"/>
                  </a:lnTo>
                  <a:lnTo>
                    <a:pt x="413614" y="1516900"/>
                  </a:lnTo>
                  <a:lnTo>
                    <a:pt x="425552" y="1533754"/>
                  </a:lnTo>
                  <a:lnTo>
                    <a:pt x="437490" y="1548501"/>
                  </a:lnTo>
                  <a:lnTo>
                    <a:pt x="450130" y="1564652"/>
                  </a:lnTo>
                  <a:lnTo>
                    <a:pt x="462771" y="1578696"/>
                  </a:lnTo>
                  <a:lnTo>
                    <a:pt x="475411" y="1593443"/>
                  </a:lnTo>
                  <a:lnTo>
                    <a:pt x="488753" y="1607488"/>
                  </a:lnTo>
                  <a:lnTo>
                    <a:pt x="502095" y="1622235"/>
                  </a:lnTo>
                  <a:lnTo>
                    <a:pt x="516140" y="1635577"/>
                  </a:lnTo>
                  <a:lnTo>
                    <a:pt x="530887" y="1648919"/>
                  </a:lnTo>
                  <a:lnTo>
                    <a:pt x="544931" y="1661560"/>
                  </a:lnTo>
                  <a:lnTo>
                    <a:pt x="559678" y="1674200"/>
                  </a:lnTo>
                  <a:lnTo>
                    <a:pt x="575127" y="1686138"/>
                  </a:lnTo>
                  <a:lnTo>
                    <a:pt x="590576" y="1698076"/>
                  </a:lnTo>
                  <a:lnTo>
                    <a:pt x="606025" y="1709311"/>
                  </a:lnTo>
                  <a:lnTo>
                    <a:pt x="622879" y="1720547"/>
                  </a:lnTo>
                  <a:lnTo>
                    <a:pt x="639030" y="1731783"/>
                  </a:lnTo>
                  <a:lnTo>
                    <a:pt x="655884" y="1741614"/>
                  </a:lnTo>
                  <a:lnTo>
                    <a:pt x="672035" y="1752147"/>
                  </a:lnTo>
                  <a:lnTo>
                    <a:pt x="689591" y="1761978"/>
                  </a:lnTo>
                  <a:lnTo>
                    <a:pt x="706444" y="1771107"/>
                  </a:lnTo>
                  <a:lnTo>
                    <a:pt x="724702" y="1780236"/>
                  </a:lnTo>
                  <a:lnTo>
                    <a:pt x="742258" y="1787961"/>
                  </a:lnTo>
                  <a:lnTo>
                    <a:pt x="760516" y="1795686"/>
                  </a:lnTo>
                  <a:lnTo>
                    <a:pt x="779476" y="1803410"/>
                  </a:lnTo>
                  <a:lnTo>
                    <a:pt x="797032" y="1810432"/>
                  </a:lnTo>
                  <a:lnTo>
                    <a:pt x="816695" y="1817455"/>
                  </a:lnTo>
                  <a:lnTo>
                    <a:pt x="835655" y="1823072"/>
                  </a:lnTo>
                  <a:lnTo>
                    <a:pt x="854615" y="1828690"/>
                  </a:lnTo>
                  <a:lnTo>
                    <a:pt x="873575" y="1833606"/>
                  </a:lnTo>
                  <a:lnTo>
                    <a:pt x="893940" y="1839224"/>
                  </a:lnTo>
                  <a:lnTo>
                    <a:pt x="912900" y="1843437"/>
                  </a:lnTo>
                  <a:lnTo>
                    <a:pt x="933265" y="1847651"/>
                  </a:lnTo>
                  <a:lnTo>
                    <a:pt x="952927" y="1850459"/>
                  </a:lnTo>
                  <a:lnTo>
                    <a:pt x="973292" y="1853268"/>
                  </a:lnTo>
                  <a:lnTo>
                    <a:pt x="994359" y="1855375"/>
                  </a:lnTo>
                  <a:lnTo>
                    <a:pt x="1014021" y="1856780"/>
                  </a:lnTo>
                  <a:lnTo>
                    <a:pt x="1035088" y="1858886"/>
                  </a:lnTo>
                  <a:lnTo>
                    <a:pt x="1056155" y="1859588"/>
                  </a:lnTo>
                  <a:lnTo>
                    <a:pt x="1077222" y="1860291"/>
                  </a:lnTo>
                  <a:lnTo>
                    <a:pt x="1098289" y="1859588"/>
                  </a:lnTo>
                  <a:lnTo>
                    <a:pt x="1119356" y="1858886"/>
                  </a:lnTo>
                  <a:lnTo>
                    <a:pt x="1139018" y="1856780"/>
                  </a:lnTo>
                  <a:lnTo>
                    <a:pt x="1160085" y="1855375"/>
                  </a:lnTo>
                  <a:lnTo>
                    <a:pt x="1180450" y="1853268"/>
                  </a:lnTo>
                  <a:lnTo>
                    <a:pt x="1200814" y="1850459"/>
                  </a:lnTo>
                  <a:lnTo>
                    <a:pt x="1221179" y="1847651"/>
                  </a:lnTo>
                  <a:lnTo>
                    <a:pt x="1240139" y="1843437"/>
                  </a:lnTo>
                  <a:lnTo>
                    <a:pt x="1260504" y="1839224"/>
                  </a:lnTo>
                  <a:lnTo>
                    <a:pt x="1280166" y="1833606"/>
                  </a:lnTo>
                  <a:lnTo>
                    <a:pt x="1299829" y="1828690"/>
                  </a:lnTo>
                  <a:lnTo>
                    <a:pt x="1318789" y="1823072"/>
                  </a:lnTo>
                  <a:lnTo>
                    <a:pt x="1337749" y="1817455"/>
                  </a:lnTo>
                  <a:lnTo>
                    <a:pt x="1356709" y="1810432"/>
                  </a:lnTo>
                  <a:lnTo>
                    <a:pt x="1374967" y="1803410"/>
                  </a:lnTo>
                  <a:lnTo>
                    <a:pt x="1393225" y="1795686"/>
                  </a:lnTo>
                  <a:lnTo>
                    <a:pt x="1410781" y="1787961"/>
                  </a:lnTo>
                  <a:lnTo>
                    <a:pt x="1429039" y="1780236"/>
                  </a:lnTo>
                  <a:lnTo>
                    <a:pt x="1447297" y="1771107"/>
                  </a:lnTo>
                  <a:lnTo>
                    <a:pt x="1464151" y="1761978"/>
                  </a:lnTo>
                  <a:lnTo>
                    <a:pt x="1481706" y="1752147"/>
                  </a:lnTo>
                  <a:lnTo>
                    <a:pt x="1498560" y="1741614"/>
                  </a:lnTo>
                  <a:lnTo>
                    <a:pt x="1515413" y="1731783"/>
                  </a:lnTo>
                  <a:lnTo>
                    <a:pt x="1531565" y="1720547"/>
                  </a:lnTo>
                  <a:lnTo>
                    <a:pt x="1547014" y="1709311"/>
                  </a:lnTo>
                  <a:lnTo>
                    <a:pt x="1563165" y="1698076"/>
                  </a:lnTo>
                  <a:lnTo>
                    <a:pt x="1578614" y="1686138"/>
                  </a:lnTo>
                  <a:lnTo>
                    <a:pt x="1594063" y="1674200"/>
                  </a:lnTo>
                  <a:lnTo>
                    <a:pt x="1608810" y="1661560"/>
                  </a:lnTo>
                  <a:lnTo>
                    <a:pt x="1623557" y="1648919"/>
                  </a:lnTo>
                  <a:lnTo>
                    <a:pt x="1637601" y="1635577"/>
                  </a:lnTo>
                  <a:lnTo>
                    <a:pt x="1651646" y="1622235"/>
                  </a:lnTo>
                  <a:lnTo>
                    <a:pt x="1665691" y="1607488"/>
                  </a:lnTo>
                  <a:lnTo>
                    <a:pt x="1678331" y="1593443"/>
                  </a:lnTo>
                  <a:lnTo>
                    <a:pt x="1691673" y="1578696"/>
                  </a:lnTo>
                  <a:lnTo>
                    <a:pt x="1703611" y="1564652"/>
                  </a:lnTo>
                  <a:lnTo>
                    <a:pt x="1716251" y="1548501"/>
                  </a:lnTo>
                  <a:lnTo>
                    <a:pt x="1728189" y="1533754"/>
                  </a:lnTo>
                  <a:lnTo>
                    <a:pt x="1739425" y="1516900"/>
                  </a:lnTo>
                  <a:lnTo>
                    <a:pt x="1750660" y="1501451"/>
                  </a:lnTo>
                  <a:lnTo>
                    <a:pt x="1761194" y="1485300"/>
                  </a:lnTo>
                  <a:lnTo>
                    <a:pt x="1771727" y="1468446"/>
                  </a:lnTo>
                  <a:lnTo>
                    <a:pt x="1781559" y="1451593"/>
                  </a:lnTo>
                  <a:lnTo>
                    <a:pt x="1791390" y="1434037"/>
                  </a:lnTo>
                  <a:lnTo>
                    <a:pt x="1801221" y="1417183"/>
                  </a:lnTo>
                  <a:lnTo>
                    <a:pt x="1809648" y="1399628"/>
                  </a:lnTo>
                  <a:lnTo>
                    <a:pt x="1817372" y="1382072"/>
                  </a:lnTo>
                  <a:lnTo>
                    <a:pt x="1825799" y="1363814"/>
                  </a:lnTo>
                  <a:lnTo>
                    <a:pt x="1833524" y="1344854"/>
                  </a:lnTo>
                  <a:lnTo>
                    <a:pt x="1839844" y="1326596"/>
                  </a:lnTo>
                  <a:lnTo>
                    <a:pt x="1846866" y="1307636"/>
                  </a:lnTo>
                  <a:lnTo>
                    <a:pt x="1852484" y="1288675"/>
                  </a:lnTo>
                  <a:lnTo>
                    <a:pt x="1858804" y="1269715"/>
                  </a:lnTo>
                  <a:lnTo>
                    <a:pt x="1863720" y="1250053"/>
                  </a:lnTo>
                  <a:lnTo>
                    <a:pt x="1868635" y="1230390"/>
                  </a:lnTo>
                  <a:lnTo>
                    <a:pt x="1872848" y="1210728"/>
                  </a:lnTo>
                  <a:lnTo>
                    <a:pt x="1876360" y="1191065"/>
                  </a:lnTo>
                  <a:lnTo>
                    <a:pt x="1880573" y="1170701"/>
                  </a:lnTo>
                  <a:lnTo>
                    <a:pt x="1883382" y="1150336"/>
                  </a:lnTo>
                  <a:lnTo>
                    <a:pt x="1885489" y="1129971"/>
                  </a:lnTo>
                  <a:lnTo>
                    <a:pt x="1886893" y="1110309"/>
                  </a:lnTo>
                  <a:lnTo>
                    <a:pt x="1889000" y="1089242"/>
                  </a:lnTo>
                  <a:lnTo>
                    <a:pt x="1889702" y="1068175"/>
                  </a:lnTo>
                  <a:lnTo>
                    <a:pt x="1889702" y="1047108"/>
                  </a:lnTo>
                  <a:lnTo>
                    <a:pt x="1889960" y="1047108"/>
                  </a:lnTo>
                  <a:lnTo>
                    <a:pt x="1889960" y="0"/>
                  </a:lnTo>
                  <a:lnTo>
                    <a:pt x="2154443" y="0"/>
                  </a:lnTo>
                  <a:lnTo>
                    <a:pt x="2154443" y="1047108"/>
                  </a:lnTo>
                  <a:lnTo>
                    <a:pt x="2153741" y="1074495"/>
                  </a:lnTo>
                  <a:lnTo>
                    <a:pt x="2153039" y="1102584"/>
                  </a:lnTo>
                  <a:lnTo>
                    <a:pt x="2151634" y="1129971"/>
                  </a:lnTo>
                  <a:lnTo>
                    <a:pt x="2148123" y="1157358"/>
                  </a:lnTo>
                  <a:lnTo>
                    <a:pt x="2145314" y="1184043"/>
                  </a:lnTo>
                  <a:lnTo>
                    <a:pt x="2141803" y="1210728"/>
                  </a:lnTo>
                  <a:lnTo>
                    <a:pt x="2136887" y="1238115"/>
                  </a:lnTo>
                  <a:lnTo>
                    <a:pt x="2132674" y="1264097"/>
                  </a:lnTo>
                  <a:lnTo>
                    <a:pt x="2127056" y="1290080"/>
                  </a:lnTo>
                  <a:lnTo>
                    <a:pt x="2120034" y="1316765"/>
                  </a:lnTo>
                  <a:lnTo>
                    <a:pt x="2113012" y="1342045"/>
                  </a:lnTo>
                  <a:lnTo>
                    <a:pt x="2105989" y="1367325"/>
                  </a:lnTo>
                  <a:lnTo>
                    <a:pt x="2097562" y="1393308"/>
                  </a:lnTo>
                  <a:lnTo>
                    <a:pt x="2088434" y="1417886"/>
                  </a:lnTo>
                  <a:lnTo>
                    <a:pt x="2079305" y="1442464"/>
                  </a:lnTo>
                  <a:lnTo>
                    <a:pt x="2070176" y="1466340"/>
                  </a:lnTo>
                  <a:lnTo>
                    <a:pt x="2059642" y="1490215"/>
                  </a:lnTo>
                  <a:lnTo>
                    <a:pt x="2048406" y="1514091"/>
                  </a:lnTo>
                  <a:lnTo>
                    <a:pt x="2036468" y="1537265"/>
                  </a:lnTo>
                  <a:lnTo>
                    <a:pt x="2024531" y="1560438"/>
                  </a:lnTo>
                  <a:lnTo>
                    <a:pt x="2011188" y="1582910"/>
                  </a:lnTo>
                  <a:lnTo>
                    <a:pt x="1997846" y="1605381"/>
                  </a:lnTo>
                  <a:lnTo>
                    <a:pt x="1984503" y="1627853"/>
                  </a:lnTo>
                  <a:lnTo>
                    <a:pt x="1970459" y="1649622"/>
                  </a:lnTo>
                  <a:lnTo>
                    <a:pt x="1955010" y="1670689"/>
                  </a:lnTo>
                  <a:lnTo>
                    <a:pt x="1940263" y="1691755"/>
                  </a:lnTo>
                  <a:lnTo>
                    <a:pt x="1924814" y="1712120"/>
                  </a:lnTo>
                  <a:lnTo>
                    <a:pt x="1907960" y="1731783"/>
                  </a:lnTo>
                  <a:lnTo>
                    <a:pt x="1891809" y="1752147"/>
                  </a:lnTo>
                  <a:lnTo>
                    <a:pt x="1874253" y="1771810"/>
                  </a:lnTo>
                  <a:lnTo>
                    <a:pt x="1856697" y="1790770"/>
                  </a:lnTo>
                  <a:lnTo>
                    <a:pt x="1838439" y="1809028"/>
                  </a:lnTo>
                  <a:lnTo>
                    <a:pt x="1820883" y="1827286"/>
                  </a:lnTo>
                  <a:lnTo>
                    <a:pt x="1801221" y="1844139"/>
                  </a:lnTo>
                  <a:lnTo>
                    <a:pt x="1781559" y="1861695"/>
                  </a:lnTo>
                  <a:lnTo>
                    <a:pt x="1761896" y="1877846"/>
                  </a:lnTo>
                  <a:lnTo>
                    <a:pt x="1742234" y="1894700"/>
                  </a:lnTo>
                  <a:lnTo>
                    <a:pt x="1721869" y="1910149"/>
                  </a:lnTo>
                  <a:lnTo>
                    <a:pt x="1700802" y="1926300"/>
                  </a:lnTo>
                  <a:lnTo>
                    <a:pt x="1679033" y="1940345"/>
                  </a:lnTo>
                  <a:lnTo>
                    <a:pt x="1657264" y="1954390"/>
                  </a:lnTo>
                  <a:lnTo>
                    <a:pt x="1635495" y="1968434"/>
                  </a:lnTo>
                  <a:lnTo>
                    <a:pt x="1613023" y="1981074"/>
                  </a:lnTo>
                  <a:lnTo>
                    <a:pt x="1590552" y="1994417"/>
                  </a:lnTo>
                  <a:lnTo>
                    <a:pt x="1567378" y="2007057"/>
                  </a:lnTo>
                  <a:lnTo>
                    <a:pt x="1544205" y="2018292"/>
                  </a:lnTo>
                  <a:lnTo>
                    <a:pt x="1520329" y="2029528"/>
                  </a:lnTo>
                  <a:lnTo>
                    <a:pt x="1496453" y="2040062"/>
                  </a:lnTo>
                  <a:lnTo>
                    <a:pt x="1471875" y="2049191"/>
                  </a:lnTo>
                  <a:lnTo>
                    <a:pt x="1447999" y="2059022"/>
                  </a:lnTo>
                  <a:lnTo>
                    <a:pt x="1422017" y="2067449"/>
                  </a:lnTo>
                  <a:lnTo>
                    <a:pt x="1397439" y="2075875"/>
                  </a:lnTo>
                  <a:lnTo>
                    <a:pt x="1372159" y="2082898"/>
                  </a:lnTo>
                  <a:lnTo>
                    <a:pt x="1346176" y="2090622"/>
                  </a:lnTo>
                  <a:lnTo>
                    <a:pt x="1320194" y="2096942"/>
                  </a:lnTo>
                  <a:lnTo>
                    <a:pt x="1294211" y="2102560"/>
                  </a:lnTo>
                  <a:lnTo>
                    <a:pt x="1267526" y="2108178"/>
                  </a:lnTo>
                  <a:lnTo>
                    <a:pt x="1240842" y="2111689"/>
                  </a:lnTo>
                  <a:lnTo>
                    <a:pt x="1214157" y="2115902"/>
                  </a:lnTo>
                  <a:lnTo>
                    <a:pt x="1187472" y="2119414"/>
                  </a:lnTo>
                  <a:lnTo>
                    <a:pt x="1159383" y="2121520"/>
                  </a:lnTo>
                  <a:lnTo>
                    <a:pt x="1132698" y="2122925"/>
                  </a:lnTo>
                  <a:lnTo>
                    <a:pt x="1104609" y="2124329"/>
                  </a:lnTo>
                  <a:lnTo>
                    <a:pt x="1077222" y="2124329"/>
                  </a:lnTo>
                  <a:lnTo>
                    <a:pt x="1049133" y="2124329"/>
                  </a:lnTo>
                  <a:lnTo>
                    <a:pt x="1021746" y="2122925"/>
                  </a:lnTo>
                  <a:lnTo>
                    <a:pt x="994359" y="2121520"/>
                  </a:lnTo>
                  <a:lnTo>
                    <a:pt x="966972" y="2119414"/>
                  </a:lnTo>
                  <a:lnTo>
                    <a:pt x="939585" y="2115902"/>
                  </a:lnTo>
                  <a:lnTo>
                    <a:pt x="912900" y="2111689"/>
                  </a:lnTo>
                  <a:lnTo>
                    <a:pt x="886215" y="2108178"/>
                  </a:lnTo>
                  <a:lnTo>
                    <a:pt x="860233" y="2102560"/>
                  </a:lnTo>
                  <a:lnTo>
                    <a:pt x="833548" y="2096942"/>
                  </a:lnTo>
                  <a:lnTo>
                    <a:pt x="807566" y="2090622"/>
                  </a:lnTo>
                  <a:lnTo>
                    <a:pt x="782285" y="2082898"/>
                  </a:lnTo>
                  <a:lnTo>
                    <a:pt x="757005" y="2075875"/>
                  </a:lnTo>
                  <a:lnTo>
                    <a:pt x="731022" y="2067449"/>
                  </a:lnTo>
                  <a:lnTo>
                    <a:pt x="706444" y="2059022"/>
                  </a:lnTo>
                  <a:lnTo>
                    <a:pt x="681866" y="2049191"/>
                  </a:lnTo>
                  <a:lnTo>
                    <a:pt x="657991" y="2040062"/>
                  </a:lnTo>
                  <a:lnTo>
                    <a:pt x="633412" y="2029528"/>
                  </a:lnTo>
                  <a:lnTo>
                    <a:pt x="610239" y="2018292"/>
                  </a:lnTo>
                  <a:lnTo>
                    <a:pt x="587065" y="2007057"/>
                  </a:lnTo>
                  <a:lnTo>
                    <a:pt x="563892" y="1994417"/>
                  </a:lnTo>
                  <a:lnTo>
                    <a:pt x="540718" y="1981074"/>
                  </a:lnTo>
                  <a:lnTo>
                    <a:pt x="518247" y="1968434"/>
                  </a:lnTo>
                  <a:lnTo>
                    <a:pt x="496478" y="1954390"/>
                  </a:lnTo>
                  <a:lnTo>
                    <a:pt x="474708" y="1940345"/>
                  </a:lnTo>
                  <a:lnTo>
                    <a:pt x="453642" y="1926300"/>
                  </a:lnTo>
                  <a:lnTo>
                    <a:pt x="432575" y="1910149"/>
                  </a:lnTo>
                  <a:lnTo>
                    <a:pt x="411508" y="1894700"/>
                  </a:lnTo>
                  <a:lnTo>
                    <a:pt x="391143" y="1877846"/>
                  </a:lnTo>
                  <a:lnTo>
                    <a:pt x="372183" y="1861695"/>
                  </a:lnTo>
                  <a:lnTo>
                    <a:pt x="352520" y="1844139"/>
                  </a:lnTo>
                  <a:lnTo>
                    <a:pt x="333560" y="1827286"/>
                  </a:lnTo>
                  <a:lnTo>
                    <a:pt x="315302" y="1809028"/>
                  </a:lnTo>
                  <a:lnTo>
                    <a:pt x="297044" y="1790770"/>
                  </a:lnTo>
                  <a:lnTo>
                    <a:pt x="278786" y="1771810"/>
                  </a:lnTo>
                  <a:lnTo>
                    <a:pt x="262635" y="1752147"/>
                  </a:lnTo>
                  <a:lnTo>
                    <a:pt x="245781" y="1731783"/>
                  </a:lnTo>
                  <a:lnTo>
                    <a:pt x="229630" y="1712120"/>
                  </a:lnTo>
                  <a:lnTo>
                    <a:pt x="214181" y="1691755"/>
                  </a:lnTo>
                  <a:lnTo>
                    <a:pt x="198030" y="1670689"/>
                  </a:lnTo>
                  <a:lnTo>
                    <a:pt x="183283" y="1649622"/>
                  </a:lnTo>
                  <a:lnTo>
                    <a:pt x="169238" y="1627853"/>
                  </a:lnTo>
                  <a:lnTo>
                    <a:pt x="155896" y="1605381"/>
                  </a:lnTo>
                  <a:lnTo>
                    <a:pt x="141851" y="1582910"/>
                  </a:lnTo>
                  <a:lnTo>
                    <a:pt x="129211" y="1560438"/>
                  </a:lnTo>
                  <a:lnTo>
                    <a:pt x="117273" y="1537265"/>
                  </a:lnTo>
                  <a:lnTo>
                    <a:pt x="106038" y="1514091"/>
                  </a:lnTo>
                  <a:lnTo>
                    <a:pt x="94802" y="1490215"/>
                  </a:lnTo>
                  <a:lnTo>
                    <a:pt x="84269" y="1466340"/>
                  </a:lnTo>
                  <a:lnTo>
                    <a:pt x="73735" y="1442464"/>
                  </a:lnTo>
                  <a:lnTo>
                    <a:pt x="65308" y="1417886"/>
                  </a:lnTo>
                  <a:lnTo>
                    <a:pt x="56179" y="1393308"/>
                  </a:lnTo>
                  <a:lnTo>
                    <a:pt x="47753" y="1367325"/>
                  </a:lnTo>
                  <a:lnTo>
                    <a:pt x="40028" y="1342045"/>
                  </a:lnTo>
                  <a:lnTo>
                    <a:pt x="33708" y="1316765"/>
                  </a:lnTo>
                  <a:lnTo>
                    <a:pt x="26686" y="1290080"/>
                  </a:lnTo>
                  <a:lnTo>
                    <a:pt x="21770" y="1264097"/>
                  </a:lnTo>
                  <a:lnTo>
                    <a:pt x="16152" y="1238115"/>
                  </a:lnTo>
                  <a:lnTo>
                    <a:pt x="11939" y="1210728"/>
                  </a:lnTo>
                  <a:lnTo>
                    <a:pt x="8428" y="1184043"/>
                  </a:lnTo>
                  <a:lnTo>
                    <a:pt x="4917" y="1157358"/>
                  </a:lnTo>
                  <a:lnTo>
                    <a:pt x="2810" y="1129971"/>
                  </a:lnTo>
                  <a:lnTo>
                    <a:pt x="703" y="1102584"/>
                  </a:lnTo>
                  <a:lnTo>
                    <a:pt x="1" y="1074495"/>
                  </a:lnTo>
                  <a:lnTo>
                    <a:pt x="1" y="1047108"/>
                  </a:lnTo>
                  <a:lnTo>
                    <a:pt x="0" y="1047108"/>
                  </a:lnTo>
                  <a:close/>
                </a:path>
              </a:pathLst>
            </a:custGeom>
            <a:solidFill>
              <a:srgbClr val="E0E0E0"/>
            </a:solidFill>
            <a:ln w="12700">
              <a:noFill/>
              <a:prstDash val="solid"/>
              <a:round/>
              <a:headEnd/>
              <a:tailEnd/>
            </a:ln>
          </p:spPr>
          <p:txBody>
            <a:bodyPr anchor="ctr"/>
            <a:lstStyle/>
            <a:p>
              <a:pPr algn="ctr"/>
              <a:endParaRPr>
                <a:latin typeface="幼圆" panose="02010509060101010101" pitchFamily="49" charset="-122"/>
                <a:ea typeface="幼圆" panose="02010509060101010101" pitchFamily="49" charset="-122"/>
                <a:cs typeface="+mn-ea"/>
                <a:sym typeface="+mn-lt"/>
              </a:endParaRPr>
            </a:p>
          </p:txBody>
        </p:sp>
        <p:sp>
          <p:nvSpPr>
            <p:cNvPr id="48" name="Freeform: Shape 3"/>
            <p:cNvSpPr/>
            <p:nvPr/>
          </p:nvSpPr>
          <p:spPr>
            <a:xfrm flipH="1" flipV="1">
              <a:off x="3935760" y="1268760"/>
              <a:ext cx="2392973" cy="2359525"/>
            </a:xfrm>
            <a:custGeom>
              <a:avLst/>
              <a:gdLst/>
              <a:ahLst/>
              <a:cxnLst/>
              <a:rect l="l" t="t" r="r" b="b"/>
              <a:pathLst>
                <a:path w="2154443" h="2124329">
                  <a:moveTo>
                    <a:pt x="0" y="0"/>
                  </a:moveTo>
                  <a:lnTo>
                    <a:pt x="264483" y="0"/>
                  </a:lnTo>
                  <a:lnTo>
                    <a:pt x="264483" y="1047108"/>
                  </a:lnTo>
                  <a:lnTo>
                    <a:pt x="264039" y="1047108"/>
                  </a:lnTo>
                  <a:lnTo>
                    <a:pt x="264039" y="1068175"/>
                  </a:lnTo>
                  <a:lnTo>
                    <a:pt x="265444" y="1089242"/>
                  </a:lnTo>
                  <a:lnTo>
                    <a:pt x="266146" y="1110309"/>
                  </a:lnTo>
                  <a:lnTo>
                    <a:pt x="268955" y="1129971"/>
                  </a:lnTo>
                  <a:lnTo>
                    <a:pt x="271062" y="1150336"/>
                  </a:lnTo>
                  <a:lnTo>
                    <a:pt x="273871" y="1170701"/>
                  </a:lnTo>
                  <a:lnTo>
                    <a:pt x="276680" y="1191065"/>
                  </a:lnTo>
                  <a:lnTo>
                    <a:pt x="280893" y="1210728"/>
                  </a:lnTo>
                  <a:lnTo>
                    <a:pt x="285106" y="1230390"/>
                  </a:lnTo>
                  <a:lnTo>
                    <a:pt x="289320" y="1250053"/>
                  </a:lnTo>
                  <a:lnTo>
                    <a:pt x="294938" y="1269715"/>
                  </a:lnTo>
                  <a:lnTo>
                    <a:pt x="300555" y="1288675"/>
                  </a:lnTo>
                  <a:lnTo>
                    <a:pt x="306875" y="1307636"/>
                  </a:lnTo>
                  <a:lnTo>
                    <a:pt x="313898" y="1326596"/>
                  </a:lnTo>
                  <a:lnTo>
                    <a:pt x="320218" y="1344854"/>
                  </a:lnTo>
                  <a:lnTo>
                    <a:pt x="327942" y="1363814"/>
                  </a:lnTo>
                  <a:lnTo>
                    <a:pt x="336369" y="1382072"/>
                  </a:lnTo>
                  <a:lnTo>
                    <a:pt x="344094" y="1399628"/>
                  </a:lnTo>
                  <a:lnTo>
                    <a:pt x="353223" y="1417183"/>
                  </a:lnTo>
                  <a:lnTo>
                    <a:pt x="362352" y="1434037"/>
                  </a:lnTo>
                  <a:lnTo>
                    <a:pt x="372183" y="1451593"/>
                  </a:lnTo>
                  <a:lnTo>
                    <a:pt x="382014" y="1468446"/>
                  </a:lnTo>
                  <a:lnTo>
                    <a:pt x="391845" y="1485300"/>
                  </a:lnTo>
                  <a:lnTo>
                    <a:pt x="403081" y="1501451"/>
                  </a:lnTo>
                  <a:lnTo>
                    <a:pt x="413614" y="1516900"/>
                  </a:lnTo>
                  <a:lnTo>
                    <a:pt x="425552" y="1533754"/>
                  </a:lnTo>
                  <a:lnTo>
                    <a:pt x="437490" y="1548501"/>
                  </a:lnTo>
                  <a:lnTo>
                    <a:pt x="450130" y="1564652"/>
                  </a:lnTo>
                  <a:lnTo>
                    <a:pt x="462771" y="1578696"/>
                  </a:lnTo>
                  <a:lnTo>
                    <a:pt x="475411" y="1593443"/>
                  </a:lnTo>
                  <a:lnTo>
                    <a:pt x="488753" y="1607488"/>
                  </a:lnTo>
                  <a:lnTo>
                    <a:pt x="502095" y="1622235"/>
                  </a:lnTo>
                  <a:lnTo>
                    <a:pt x="516140" y="1635577"/>
                  </a:lnTo>
                  <a:lnTo>
                    <a:pt x="530887" y="1648919"/>
                  </a:lnTo>
                  <a:lnTo>
                    <a:pt x="544931" y="1661560"/>
                  </a:lnTo>
                  <a:lnTo>
                    <a:pt x="559678" y="1674200"/>
                  </a:lnTo>
                  <a:lnTo>
                    <a:pt x="575127" y="1686138"/>
                  </a:lnTo>
                  <a:lnTo>
                    <a:pt x="590576" y="1698076"/>
                  </a:lnTo>
                  <a:lnTo>
                    <a:pt x="606025" y="1709311"/>
                  </a:lnTo>
                  <a:lnTo>
                    <a:pt x="622879" y="1720547"/>
                  </a:lnTo>
                  <a:lnTo>
                    <a:pt x="639030" y="1731783"/>
                  </a:lnTo>
                  <a:lnTo>
                    <a:pt x="655884" y="1741614"/>
                  </a:lnTo>
                  <a:lnTo>
                    <a:pt x="672035" y="1752147"/>
                  </a:lnTo>
                  <a:lnTo>
                    <a:pt x="689591" y="1761978"/>
                  </a:lnTo>
                  <a:lnTo>
                    <a:pt x="706444" y="1771107"/>
                  </a:lnTo>
                  <a:lnTo>
                    <a:pt x="724702" y="1780236"/>
                  </a:lnTo>
                  <a:lnTo>
                    <a:pt x="742258" y="1787961"/>
                  </a:lnTo>
                  <a:lnTo>
                    <a:pt x="760516" y="1795686"/>
                  </a:lnTo>
                  <a:lnTo>
                    <a:pt x="779476" y="1803410"/>
                  </a:lnTo>
                  <a:lnTo>
                    <a:pt x="797032" y="1810432"/>
                  </a:lnTo>
                  <a:lnTo>
                    <a:pt x="816695" y="1817455"/>
                  </a:lnTo>
                  <a:lnTo>
                    <a:pt x="835655" y="1823072"/>
                  </a:lnTo>
                  <a:lnTo>
                    <a:pt x="854615" y="1828690"/>
                  </a:lnTo>
                  <a:lnTo>
                    <a:pt x="873575" y="1833606"/>
                  </a:lnTo>
                  <a:lnTo>
                    <a:pt x="893940" y="1839224"/>
                  </a:lnTo>
                  <a:lnTo>
                    <a:pt x="912900" y="1843437"/>
                  </a:lnTo>
                  <a:lnTo>
                    <a:pt x="933265" y="1847651"/>
                  </a:lnTo>
                  <a:lnTo>
                    <a:pt x="952927" y="1850459"/>
                  </a:lnTo>
                  <a:lnTo>
                    <a:pt x="973292" y="1853268"/>
                  </a:lnTo>
                  <a:lnTo>
                    <a:pt x="994359" y="1855375"/>
                  </a:lnTo>
                  <a:lnTo>
                    <a:pt x="1014021" y="1856780"/>
                  </a:lnTo>
                  <a:lnTo>
                    <a:pt x="1035088" y="1858886"/>
                  </a:lnTo>
                  <a:lnTo>
                    <a:pt x="1056155" y="1859588"/>
                  </a:lnTo>
                  <a:lnTo>
                    <a:pt x="1077222" y="1860291"/>
                  </a:lnTo>
                  <a:lnTo>
                    <a:pt x="1098289" y="1859588"/>
                  </a:lnTo>
                  <a:lnTo>
                    <a:pt x="1119356" y="1858886"/>
                  </a:lnTo>
                  <a:lnTo>
                    <a:pt x="1139018" y="1856780"/>
                  </a:lnTo>
                  <a:lnTo>
                    <a:pt x="1160085" y="1855375"/>
                  </a:lnTo>
                  <a:lnTo>
                    <a:pt x="1180450" y="1853268"/>
                  </a:lnTo>
                  <a:lnTo>
                    <a:pt x="1200814" y="1850459"/>
                  </a:lnTo>
                  <a:lnTo>
                    <a:pt x="1221179" y="1847651"/>
                  </a:lnTo>
                  <a:lnTo>
                    <a:pt x="1240139" y="1843437"/>
                  </a:lnTo>
                  <a:lnTo>
                    <a:pt x="1260504" y="1839224"/>
                  </a:lnTo>
                  <a:lnTo>
                    <a:pt x="1280166" y="1833606"/>
                  </a:lnTo>
                  <a:lnTo>
                    <a:pt x="1299829" y="1828690"/>
                  </a:lnTo>
                  <a:lnTo>
                    <a:pt x="1318789" y="1823072"/>
                  </a:lnTo>
                  <a:lnTo>
                    <a:pt x="1337749" y="1817455"/>
                  </a:lnTo>
                  <a:lnTo>
                    <a:pt x="1356709" y="1810432"/>
                  </a:lnTo>
                  <a:lnTo>
                    <a:pt x="1374967" y="1803410"/>
                  </a:lnTo>
                  <a:lnTo>
                    <a:pt x="1393225" y="1795686"/>
                  </a:lnTo>
                  <a:lnTo>
                    <a:pt x="1410781" y="1787961"/>
                  </a:lnTo>
                  <a:lnTo>
                    <a:pt x="1429039" y="1780236"/>
                  </a:lnTo>
                  <a:lnTo>
                    <a:pt x="1447297" y="1771107"/>
                  </a:lnTo>
                  <a:lnTo>
                    <a:pt x="1464151" y="1761978"/>
                  </a:lnTo>
                  <a:lnTo>
                    <a:pt x="1481706" y="1752147"/>
                  </a:lnTo>
                  <a:lnTo>
                    <a:pt x="1498560" y="1741614"/>
                  </a:lnTo>
                  <a:lnTo>
                    <a:pt x="1515413" y="1731783"/>
                  </a:lnTo>
                  <a:lnTo>
                    <a:pt x="1531565" y="1720547"/>
                  </a:lnTo>
                  <a:lnTo>
                    <a:pt x="1547014" y="1709311"/>
                  </a:lnTo>
                  <a:lnTo>
                    <a:pt x="1563165" y="1698076"/>
                  </a:lnTo>
                  <a:lnTo>
                    <a:pt x="1578614" y="1686138"/>
                  </a:lnTo>
                  <a:lnTo>
                    <a:pt x="1594063" y="1674200"/>
                  </a:lnTo>
                  <a:lnTo>
                    <a:pt x="1608810" y="1661560"/>
                  </a:lnTo>
                  <a:lnTo>
                    <a:pt x="1623557" y="1648919"/>
                  </a:lnTo>
                  <a:lnTo>
                    <a:pt x="1637601" y="1635577"/>
                  </a:lnTo>
                  <a:lnTo>
                    <a:pt x="1651646" y="1622235"/>
                  </a:lnTo>
                  <a:lnTo>
                    <a:pt x="1665691" y="1607488"/>
                  </a:lnTo>
                  <a:lnTo>
                    <a:pt x="1678331" y="1593443"/>
                  </a:lnTo>
                  <a:lnTo>
                    <a:pt x="1691673" y="1578696"/>
                  </a:lnTo>
                  <a:lnTo>
                    <a:pt x="1703611" y="1564652"/>
                  </a:lnTo>
                  <a:lnTo>
                    <a:pt x="1716251" y="1548501"/>
                  </a:lnTo>
                  <a:lnTo>
                    <a:pt x="1728189" y="1533754"/>
                  </a:lnTo>
                  <a:lnTo>
                    <a:pt x="1739425" y="1516900"/>
                  </a:lnTo>
                  <a:lnTo>
                    <a:pt x="1750660" y="1501451"/>
                  </a:lnTo>
                  <a:lnTo>
                    <a:pt x="1761194" y="1485300"/>
                  </a:lnTo>
                  <a:lnTo>
                    <a:pt x="1771727" y="1468446"/>
                  </a:lnTo>
                  <a:lnTo>
                    <a:pt x="1781559" y="1451593"/>
                  </a:lnTo>
                  <a:lnTo>
                    <a:pt x="1791390" y="1434037"/>
                  </a:lnTo>
                  <a:lnTo>
                    <a:pt x="1801221" y="1417183"/>
                  </a:lnTo>
                  <a:lnTo>
                    <a:pt x="1809648" y="1399628"/>
                  </a:lnTo>
                  <a:lnTo>
                    <a:pt x="1817372" y="1382072"/>
                  </a:lnTo>
                  <a:lnTo>
                    <a:pt x="1825799" y="1363814"/>
                  </a:lnTo>
                  <a:lnTo>
                    <a:pt x="1833524" y="1344854"/>
                  </a:lnTo>
                  <a:lnTo>
                    <a:pt x="1839844" y="1326596"/>
                  </a:lnTo>
                  <a:lnTo>
                    <a:pt x="1846866" y="1307636"/>
                  </a:lnTo>
                  <a:lnTo>
                    <a:pt x="1852484" y="1288675"/>
                  </a:lnTo>
                  <a:lnTo>
                    <a:pt x="1858804" y="1269715"/>
                  </a:lnTo>
                  <a:lnTo>
                    <a:pt x="1863720" y="1250053"/>
                  </a:lnTo>
                  <a:lnTo>
                    <a:pt x="1868635" y="1230390"/>
                  </a:lnTo>
                  <a:lnTo>
                    <a:pt x="1872848" y="1210728"/>
                  </a:lnTo>
                  <a:lnTo>
                    <a:pt x="1876360" y="1191065"/>
                  </a:lnTo>
                  <a:lnTo>
                    <a:pt x="1880573" y="1170701"/>
                  </a:lnTo>
                  <a:lnTo>
                    <a:pt x="1883382" y="1150336"/>
                  </a:lnTo>
                  <a:lnTo>
                    <a:pt x="1885489" y="1129971"/>
                  </a:lnTo>
                  <a:lnTo>
                    <a:pt x="1886893" y="1110309"/>
                  </a:lnTo>
                  <a:lnTo>
                    <a:pt x="1889000" y="1089242"/>
                  </a:lnTo>
                  <a:lnTo>
                    <a:pt x="1889702" y="1068175"/>
                  </a:lnTo>
                  <a:lnTo>
                    <a:pt x="1889702" y="1047108"/>
                  </a:lnTo>
                  <a:lnTo>
                    <a:pt x="1889960" y="1047108"/>
                  </a:lnTo>
                  <a:lnTo>
                    <a:pt x="1889960" y="0"/>
                  </a:lnTo>
                  <a:lnTo>
                    <a:pt x="2154443" y="0"/>
                  </a:lnTo>
                  <a:lnTo>
                    <a:pt x="2154443" y="1047108"/>
                  </a:lnTo>
                  <a:lnTo>
                    <a:pt x="2153741" y="1074495"/>
                  </a:lnTo>
                  <a:lnTo>
                    <a:pt x="2153039" y="1102584"/>
                  </a:lnTo>
                  <a:lnTo>
                    <a:pt x="2151634" y="1129971"/>
                  </a:lnTo>
                  <a:lnTo>
                    <a:pt x="2148123" y="1157358"/>
                  </a:lnTo>
                  <a:lnTo>
                    <a:pt x="2145314" y="1184043"/>
                  </a:lnTo>
                  <a:lnTo>
                    <a:pt x="2141803" y="1210728"/>
                  </a:lnTo>
                  <a:lnTo>
                    <a:pt x="2136887" y="1238115"/>
                  </a:lnTo>
                  <a:lnTo>
                    <a:pt x="2132674" y="1264097"/>
                  </a:lnTo>
                  <a:lnTo>
                    <a:pt x="2127056" y="1290080"/>
                  </a:lnTo>
                  <a:lnTo>
                    <a:pt x="2120034" y="1316765"/>
                  </a:lnTo>
                  <a:lnTo>
                    <a:pt x="2113012" y="1342045"/>
                  </a:lnTo>
                  <a:lnTo>
                    <a:pt x="2105989" y="1367325"/>
                  </a:lnTo>
                  <a:lnTo>
                    <a:pt x="2097562" y="1393308"/>
                  </a:lnTo>
                  <a:lnTo>
                    <a:pt x="2088434" y="1417886"/>
                  </a:lnTo>
                  <a:lnTo>
                    <a:pt x="2079305" y="1442464"/>
                  </a:lnTo>
                  <a:lnTo>
                    <a:pt x="2070176" y="1466340"/>
                  </a:lnTo>
                  <a:lnTo>
                    <a:pt x="2059642" y="1490215"/>
                  </a:lnTo>
                  <a:lnTo>
                    <a:pt x="2048406" y="1514091"/>
                  </a:lnTo>
                  <a:lnTo>
                    <a:pt x="2036468" y="1537265"/>
                  </a:lnTo>
                  <a:lnTo>
                    <a:pt x="2024531" y="1560438"/>
                  </a:lnTo>
                  <a:lnTo>
                    <a:pt x="2011188" y="1582910"/>
                  </a:lnTo>
                  <a:lnTo>
                    <a:pt x="1997846" y="1605381"/>
                  </a:lnTo>
                  <a:lnTo>
                    <a:pt x="1984503" y="1627853"/>
                  </a:lnTo>
                  <a:lnTo>
                    <a:pt x="1970459" y="1649622"/>
                  </a:lnTo>
                  <a:lnTo>
                    <a:pt x="1955010" y="1670689"/>
                  </a:lnTo>
                  <a:lnTo>
                    <a:pt x="1940263" y="1691755"/>
                  </a:lnTo>
                  <a:lnTo>
                    <a:pt x="1924814" y="1712120"/>
                  </a:lnTo>
                  <a:lnTo>
                    <a:pt x="1907960" y="1731783"/>
                  </a:lnTo>
                  <a:lnTo>
                    <a:pt x="1891809" y="1752147"/>
                  </a:lnTo>
                  <a:lnTo>
                    <a:pt x="1874253" y="1771810"/>
                  </a:lnTo>
                  <a:lnTo>
                    <a:pt x="1856697" y="1790770"/>
                  </a:lnTo>
                  <a:lnTo>
                    <a:pt x="1838439" y="1809028"/>
                  </a:lnTo>
                  <a:lnTo>
                    <a:pt x="1820883" y="1827286"/>
                  </a:lnTo>
                  <a:lnTo>
                    <a:pt x="1801221" y="1844139"/>
                  </a:lnTo>
                  <a:lnTo>
                    <a:pt x="1781559" y="1861695"/>
                  </a:lnTo>
                  <a:lnTo>
                    <a:pt x="1761896" y="1877846"/>
                  </a:lnTo>
                  <a:lnTo>
                    <a:pt x="1742234" y="1894700"/>
                  </a:lnTo>
                  <a:lnTo>
                    <a:pt x="1721869" y="1910149"/>
                  </a:lnTo>
                  <a:lnTo>
                    <a:pt x="1700802" y="1926300"/>
                  </a:lnTo>
                  <a:lnTo>
                    <a:pt x="1679033" y="1940345"/>
                  </a:lnTo>
                  <a:lnTo>
                    <a:pt x="1657264" y="1954390"/>
                  </a:lnTo>
                  <a:lnTo>
                    <a:pt x="1635495" y="1968434"/>
                  </a:lnTo>
                  <a:lnTo>
                    <a:pt x="1613023" y="1981074"/>
                  </a:lnTo>
                  <a:lnTo>
                    <a:pt x="1590552" y="1994417"/>
                  </a:lnTo>
                  <a:lnTo>
                    <a:pt x="1567378" y="2007057"/>
                  </a:lnTo>
                  <a:lnTo>
                    <a:pt x="1544205" y="2018292"/>
                  </a:lnTo>
                  <a:lnTo>
                    <a:pt x="1520329" y="2029528"/>
                  </a:lnTo>
                  <a:lnTo>
                    <a:pt x="1496453" y="2040062"/>
                  </a:lnTo>
                  <a:lnTo>
                    <a:pt x="1471875" y="2049191"/>
                  </a:lnTo>
                  <a:lnTo>
                    <a:pt x="1447999" y="2059022"/>
                  </a:lnTo>
                  <a:lnTo>
                    <a:pt x="1422017" y="2067449"/>
                  </a:lnTo>
                  <a:lnTo>
                    <a:pt x="1397439" y="2075875"/>
                  </a:lnTo>
                  <a:lnTo>
                    <a:pt x="1372159" y="2082898"/>
                  </a:lnTo>
                  <a:lnTo>
                    <a:pt x="1346176" y="2090622"/>
                  </a:lnTo>
                  <a:lnTo>
                    <a:pt x="1320194" y="2096942"/>
                  </a:lnTo>
                  <a:lnTo>
                    <a:pt x="1294211" y="2102560"/>
                  </a:lnTo>
                  <a:lnTo>
                    <a:pt x="1267526" y="2108178"/>
                  </a:lnTo>
                  <a:lnTo>
                    <a:pt x="1240842" y="2111689"/>
                  </a:lnTo>
                  <a:lnTo>
                    <a:pt x="1214157" y="2115902"/>
                  </a:lnTo>
                  <a:lnTo>
                    <a:pt x="1187472" y="2119414"/>
                  </a:lnTo>
                  <a:lnTo>
                    <a:pt x="1159383" y="2121520"/>
                  </a:lnTo>
                  <a:lnTo>
                    <a:pt x="1132698" y="2122925"/>
                  </a:lnTo>
                  <a:lnTo>
                    <a:pt x="1104609" y="2124329"/>
                  </a:lnTo>
                  <a:lnTo>
                    <a:pt x="1077222" y="2124329"/>
                  </a:lnTo>
                  <a:lnTo>
                    <a:pt x="1049133" y="2124329"/>
                  </a:lnTo>
                  <a:lnTo>
                    <a:pt x="1021746" y="2122925"/>
                  </a:lnTo>
                  <a:lnTo>
                    <a:pt x="994359" y="2121520"/>
                  </a:lnTo>
                  <a:lnTo>
                    <a:pt x="966972" y="2119414"/>
                  </a:lnTo>
                  <a:lnTo>
                    <a:pt x="939585" y="2115902"/>
                  </a:lnTo>
                  <a:lnTo>
                    <a:pt x="912900" y="2111689"/>
                  </a:lnTo>
                  <a:lnTo>
                    <a:pt x="886215" y="2108178"/>
                  </a:lnTo>
                  <a:lnTo>
                    <a:pt x="860233" y="2102560"/>
                  </a:lnTo>
                  <a:lnTo>
                    <a:pt x="833548" y="2096942"/>
                  </a:lnTo>
                  <a:lnTo>
                    <a:pt x="807566" y="2090622"/>
                  </a:lnTo>
                  <a:lnTo>
                    <a:pt x="782285" y="2082898"/>
                  </a:lnTo>
                  <a:lnTo>
                    <a:pt x="757005" y="2075875"/>
                  </a:lnTo>
                  <a:lnTo>
                    <a:pt x="731022" y="2067449"/>
                  </a:lnTo>
                  <a:lnTo>
                    <a:pt x="706444" y="2059022"/>
                  </a:lnTo>
                  <a:lnTo>
                    <a:pt x="681866" y="2049191"/>
                  </a:lnTo>
                  <a:lnTo>
                    <a:pt x="657991" y="2040062"/>
                  </a:lnTo>
                  <a:lnTo>
                    <a:pt x="633412" y="2029528"/>
                  </a:lnTo>
                  <a:lnTo>
                    <a:pt x="610239" y="2018292"/>
                  </a:lnTo>
                  <a:lnTo>
                    <a:pt x="587065" y="2007057"/>
                  </a:lnTo>
                  <a:lnTo>
                    <a:pt x="563892" y="1994417"/>
                  </a:lnTo>
                  <a:lnTo>
                    <a:pt x="540718" y="1981074"/>
                  </a:lnTo>
                  <a:lnTo>
                    <a:pt x="518247" y="1968434"/>
                  </a:lnTo>
                  <a:lnTo>
                    <a:pt x="496478" y="1954390"/>
                  </a:lnTo>
                  <a:lnTo>
                    <a:pt x="474708" y="1940345"/>
                  </a:lnTo>
                  <a:lnTo>
                    <a:pt x="453642" y="1926300"/>
                  </a:lnTo>
                  <a:lnTo>
                    <a:pt x="432575" y="1910149"/>
                  </a:lnTo>
                  <a:lnTo>
                    <a:pt x="411508" y="1894700"/>
                  </a:lnTo>
                  <a:lnTo>
                    <a:pt x="391143" y="1877846"/>
                  </a:lnTo>
                  <a:lnTo>
                    <a:pt x="372183" y="1861695"/>
                  </a:lnTo>
                  <a:lnTo>
                    <a:pt x="352520" y="1844139"/>
                  </a:lnTo>
                  <a:lnTo>
                    <a:pt x="333560" y="1827286"/>
                  </a:lnTo>
                  <a:lnTo>
                    <a:pt x="315302" y="1809028"/>
                  </a:lnTo>
                  <a:lnTo>
                    <a:pt x="297044" y="1790770"/>
                  </a:lnTo>
                  <a:lnTo>
                    <a:pt x="278786" y="1771810"/>
                  </a:lnTo>
                  <a:lnTo>
                    <a:pt x="262635" y="1752147"/>
                  </a:lnTo>
                  <a:lnTo>
                    <a:pt x="245781" y="1731783"/>
                  </a:lnTo>
                  <a:lnTo>
                    <a:pt x="229630" y="1712120"/>
                  </a:lnTo>
                  <a:lnTo>
                    <a:pt x="214181" y="1691755"/>
                  </a:lnTo>
                  <a:lnTo>
                    <a:pt x="198030" y="1670689"/>
                  </a:lnTo>
                  <a:lnTo>
                    <a:pt x="183283" y="1649622"/>
                  </a:lnTo>
                  <a:lnTo>
                    <a:pt x="169238" y="1627853"/>
                  </a:lnTo>
                  <a:lnTo>
                    <a:pt x="155896" y="1605381"/>
                  </a:lnTo>
                  <a:lnTo>
                    <a:pt x="141851" y="1582910"/>
                  </a:lnTo>
                  <a:lnTo>
                    <a:pt x="129211" y="1560438"/>
                  </a:lnTo>
                  <a:lnTo>
                    <a:pt x="117273" y="1537265"/>
                  </a:lnTo>
                  <a:lnTo>
                    <a:pt x="106038" y="1514091"/>
                  </a:lnTo>
                  <a:lnTo>
                    <a:pt x="94802" y="1490215"/>
                  </a:lnTo>
                  <a:lnTo>
                    <a:pt x="84269" y="1466340"/>
                  </a:lnTo>
                  <a:lnTo>
                    <a:pt x="73735" y="1442464"/>
                  </a:lnTo>
                  <a:lnTo>
                    <a:pt x="65308" y="1417886"/>
                  </a:lnTo>
                  <a:lnTo>
                    <a:pt x="56179" y="1393308"/>
                  </a:lnTo>
                  <a:lnTo>
                    <a:pt x="47753" y="1367325"/>
                  </a:lnTo>
                  <a:lnTo>
                    <a:pt x="40028" y="1342045"/>
                  </a:lnTo>
                  <a:lnTo>
                    <a:pt x="33708" y="1316765"/>
                  </a:lnTo>
                  <a:lnTo>
                    <a:pt x="26686" y="1290080"/>
                  </a:lnTo>
                  <a:lnTo>
                    <a:pt x="21770" y="1264097"/>
                  </a:lnTo>
                  <a:lnTo>
                    <a:pt x="16152" y="1238115"/>
                  </a:lnTo>
                  <a:lnTo>
                    <a:pt x="11939" y="1210728"/>
                  </a:lnTo>
                  <a:lnTo>
                    <a:pt x="8428" y="1184043"/>
                  </a:lnTo>
                  <a:lnTo>
                    <a:pt x="4917" y="1157358"/>
                  </a:lnTo>
                  <a:lnTo>
                    <a:pt x="2810" y="1129971"/>
                  </a:lnTo>
                  <a:lnTo>
                    <a:pt x="703" y="1102584"/>
                  </a:lnTo>
                  <a:lnTo>
                    <a:pt x="1" y="1074495"/>
                  </a:lnTo>
                  <a:lnTo>
                    <a:pt x="1" y="1047108"/>
                  </a:lnTo>
                  <a:lnTo>
                    <a:pt x="0" y="1047108"/>
                  </a:lnTo>
                  <a:close/>
                </a:path>
              </a:pathLst>
            </a:custGeom>
            <a:solidFill>
              <a:srgbClr val="E0E0E0"/>
            </a:solidFill>
            <a:ln w="12700">
              <a:noFill/>
              <a:prstDash val="solid"/>
              <a:round/>
              <a:headEnd/>
              <a:tailEnd/>
            </a:ln>
          </p:spPr>
          <p:txBody>
            <a:bodyPr anchor="ctr"/>
            <a:lstStyle/>
            <a:p>
              <a:pPr algn="ctr"/>
              <a:endParaRPr>
                <a:latin typeface="幼圆" panose="02010509060101010101" pitchFamily="49" charset="-122"/>
                <a:ea typeface="幼圆" panose="02010509060101010101" pitchFamily="49" charset="-122"/>
                <a:cs typeface="+mn-ea"/>
                <a:sym typeface="+mn-lt"/>
              </a:endParaRPr>
            </a:p>
          </p:txBody>
        </p:sp>
        <p:sp>
          <p:nvSpPr>
            <p:cNvPr id="49" name="Freeform: Shape 4"/>
            <p:cNvSpPr/>
            <p:nvPr/>
          </p:nvSpPr>
          <p:spPr>
            <a:xfrm>
              <a:off x="1836059" y="3628285"/>
              <a:ext cx="2392973" cy="2359525"/>
            </a:xfrm>
            <a:custGeom>
              <a:avLst/>
              <a:gdLst/>
              <a:ahLst/>
              <a:cxnLst/>
              <a:rect l="l" t="t" r="r" b="b"/>
              <a:pathLst>
                <a:path w="2154443" h="2124329">
                  <a:moveTo>
                    <a:pt x="0" y="0"/>
                  </a:moveTo>
                  <a:lnTo>
                    <a:pt x="264483" y="0"/>
                  </a:lnTo>
                  <a:lnTo>
                    <a:pt x="264483" y="1047108"/>
                  </a:lnTo>
                  <a:lnTo>
                    <a:pt x="264039" y="1047108"/>
                  </a:lnTo>
                  <a:lnTo>
                    <a:pt x="264039" y="1068175"/>
                  </a:lnTo>
                  <a:lnTo>
                    <a:pt x="265444" y="1089242"/>
                  </a:lnTo>
                  <a:lnTo>
                    <a:pt x="266146" y="1110309"/>
                  </a:lnTo>
                  <a:lnTo>
                    <a:pt x="268955" y="1129971"/>
                  </a:lnTo>
                  <a:lnTo>
                    <a:pt x="271062" y="1150336"/>
                  </a:lnTo>
                  <a:lnTo>
                    <a:pt x="273871" y="1170701"/>
                  </a:lnTo>
                  <a:lnTo>
                    <a:pt x="276680" y="1191065"/>
                  </a:lnTo>
                  <a:lnTo>
                    <a:pt x="280893" y="1210728"/>
                  </a:lnTo>
                  <a:lnTo>
                    <a:pt x="285106" y="1230390"/>
                  </a:lnTo>
                  <a:lnTo>
                    <a:pt x="289320" y="1250053"/>
                  </a:lnTo>
                  <a:lnTo>
                    <a:pt x="294938" y="1269715"/>
                  </a:lnTo>
                  <a:lnTo>
                    <a:pt x="300555" y="1288675"/>
                  </a:lnTo>
                  <a:lnTo>
                    <a:pt x="306875" y="1307636"/>
                  </a:lnTo>
                  <a:lnTo>
                    <a:pt x="313898" y="1326596"/>
                  </a:lnTo>
                  <a:lnTo>
                    <a:pt x="320218" y="1344854"/>
                  </a:lnTo>
                  <a:lnTo>
                    <a:pt x="327942" y="1363814"/>
                  </a:lnTo>
                  <a:lnTo>
                    <a:pt x="336369" y="1382072"/>
                  </a:lnTo>
                  <a:lnTo>
                    <a:pt x="344094" y="1399628"/>
                  </a:lnTo>
                  <a:lnTo>
                    <a:pt x="353223" y="1417183"/>
                  </a:lnTo>
                  <a:lnTo>
                    <a:pt x="362352" y="1434037"/>
                  </a:lnTo>
                  <a:lnTo>
                    <a:pt x="372183" y="1451593"/>
                  </a:lnTo>
                  <a:lnTo>
                    <a:pt x="382014" y="1468446"/>
                  </a:lnTo>
                  <a:lnTo>
                    <a:pt x="391845" y="1485300"/>
                  </a:lnTo>
                  <a:lnTo>
                    <a:pt x="403081" y="1501451"/>
                  </a:lnTo>
                  <a:lnTo>
                    <a:pt x="413614" y="1516900"/>
                  </a:lnTo>
                  <a:lnTo>
                    <a:pt x="425552" y="1533754"/>
                  </a:lnTo>
                  <a:lnTo>
                    <a:pt x="437490" y="1548501"/>
                  </a:lnTo>
                  <a:lnTo>
                    <a:pt x="450130" y="1564652"/>
                  </a:lnTo>
                  <a:lnTo>
                    <a:pt x="462771" y="1578696"/>
                  </a:lnTo>
                  <a:lnTo>
                    <a:pt x="475411" y="1593443"/>
                  </a:lnTo>
                  <a:lnTo>
                    <a:pt x="488753" y="1607488"/>
                  </a:lnTo>
                  <a:lnTo>
                    <a:pt x="502095" y="1622235"/>
                  </a:lnTo>
                  <a:lnTo>
                    <a:pt x="516140" y="1635577"/>
                  </a:lnTo>
                  <a:lnTo>
                    <a:pt x="530887" y="1648919"/>
                  </a:lnTo>
                  <a:lnTo>
                    <a:pt x="544931" y="1661560"/>
                  </a:lnTo>
                  <a:lnTo>
                    <a:pt x="559678" y="1674200"/>
                  </a:lnTo>
                  <a:lnTo>
                    <a:pt x="575127" y="1686138"/>
                  </a:lnTo>
                  <a:lnTo>
                    <a:pt x="590576" y="1698076"/>
                  </a:lnTo>
                  <a:lnTo>
                    <a:pt x="606025" y="1709311"/>
                  </a:lnTo>
                  <a:lnTo>
                    <a:pt x="622879" y="1720547"/>
                  </a:lnTo>
                  <a:lnTo>
                    <a:pt x="639030" y="1731783"/>
                  </a:lnTo>
                  <a:lnTo>
                    <a:pt x="655884" y="1741614"/>
                  </a:lnTo>
                  <a:lnTo>
                    <a:pt x="672035" y="1752147"/>
                  </a:lnTo>
                  <a:lnTo>
                    <a:pt x="689591" y="1761978"/>
                  </a:lnTo>
                  <a:lnTo>
                    <a:pt x="706444" y="1771107"/>
                  </a:lnTo>
                  <a:lnTo>
                    <a:pt x="724702" y="1780236"/>
                  </a:lnTo>
                  <a:lnTo>
                    <a:pt x="742258" y="1787961"/>
                  </a:lnTo>
                  <a:lnTo>
                    <a:pt x="760516" y="1795686"/>
                  </a:lnTo>
                  <a:lnTo>
                    <a:pt x="779476" y="1803410"/>
                  </a:lnTo>
                  <a:lnTo>
                    <a:pt x="797032" y="1810432"/>
                  </a:lnTo>
                  <a:lnTo>
                    <a:pt x="816695" y="1817455"/>
                  </a:lnTo>
                  <a:lnTo>
                    <a:pt x="835655" y="1823072"/>
                  </a:lnTo>
                  <a:lnTo>
                    <a:pt x="854615" y="1828690"/>
                  </a:lnTo>
                  <a:lnTo>
                    <a:pt x="873575" y="1833606"/>
                  </a:lnTo>
                  <a:lnTo>
                    <a:pt x="893940" y="1839224"/>
                  </a:lnTo>
                  <a:lnTo>
                    <a:pt x="912900" y="1843437"/>
                  </a:lnTo>
                  <a:lnTo>
                    <a:pt x="933265" y="1847651"/>
                  </a:lnTo>
                  <a:lnTo>
                    <a:pt x="952927" y="1850459"/>
                  </a:lnTo>
                  <a:lnTo>
                    <a:pt x="973292" y="1853268"/>
                  </a:lnTo>
                  <a:lnTo>
                    <a:pt x="994359" y="1855375"/>
                  </a:lnTo>
                  <a:lnTo>
                    <a:pt x="1014021" y="1856780"/>
                  </a:lnTo>
                  <a:lnTo>
                    <a:pt x="1035088" y="1858886"/>
                  </a:lnTo>
                  <a:lnTo>
                    <a:pt x="1056155" y="1859588"/>
                  </a:lnTo>
                  <a:lnTo>
                    <a:pt x="1077222" y="1860291"/>
                  </a:lnTo>
                  <a:lnTo>
                    <a:pt x="1098289" y="1859588"/>
                  </a:lnTo>
                  <a:lnTo>
                    <a:pt x="1119356" y="1858886"/>
                  </a:lnTo>
                  <a:lnTo>
                    <a:pt x="1139018" y="1856780"/>
                  </a:lnTo>
                  <a:lnTo>
                    <a:pt x="1160085" y="1855375"/>
                  </a:lnTo>
                  <a:lnTo>
                    <a:pt x="1180450" y="1853268"/>
                  </a:lnTo>
                  <a:lnTo>
                    <a:pt x="1200814" y="1850459"/>
                  </a:lnTo>
                  <a:lnTo>
                    <a:pt x="1221179" y="1847651"/>
                  </a:lnTo>
                  <a:lnTo>
                    <a:pt x="1240139" y="1843437"/>
                  </a:lnTo>
                  <a:lnTo>
                    <a:pt x="1260504" y="1839224"/>
                  </a:lnTo>
                  <a:lnTo>
                    <a:pt x="1280166" y="1833606"/>
                  </a:lnTo>
                  <a:lnTo>
                    <a:pt x="1299829" y="1828690"/>
                  </a:lnTo>
                  <a:lnTo>
                    <a:pt x="1318789" y="1823072"/>
                  </a:lnTo>
                  <a:lnTo>
                    <a:pt x="1337749" y="1817455"/>
                  </a:lnTo>
                  <a:lnTo>
                    <a:pt x="1356709" y="1810432"/>
                  </a:lnTo>
                  <a:lnTo>
                    <a:pt x="1374967" y="1803410"/>
                  </a:lnTo>
                  <a:lnTo>
                    <a:pt x="1393225" y="1795686"/>
                  </a:lnTo>
                  <a:lnTo>
                    <a:pt x="1410781" y="1787961"/>
                  </a:lnTo>
                  <a:lnTo>
                    <a:pt x="1429039" y="1780236"/>
                  </a:lnTo>
                  <a:lnTo>
                    <a:pt x="1447297" y="1771107"/>
                  </a:lnTo>
                  <a:lnTo>
                    <a:pt x="1464151" y="1761978"/>
                  </a:lnTo>
                  <a:lnTo>
                    <a:pt x="1481706" y="1752147"/>
                  </a:lnTo>
                  <a:lnTo>
                    <a:pt x="1498560" y="1741614"/>
                  </a:lnTo>
                  <a:lnTo>
                    <a:pt x="1515413" y="1731783"/>
                  </a:lnTo>
                  <a:lnTo>
                    <a:pt x="1531565" y="1720547"/>
                  </a:lnTo>
                  <a:lnTo>
                    <a:pt x="1547014" y="1709311"/>
                  </a:lnTo>
                  <a:lnTo>
                    <a:pt x="1563165" y="1698076"/>
                  </a:lnTo>
                  <a:lnTo>
                    <a:pt x="1578614" y="1686138"/>
                  </a:lnTo>
                  <a:lnTo>
                    <a:pt x="1594063" y="1674200"/>
                  </a:lnTo>
                  <a:lnTo>
                    <a:pt x="1608810" y="1661560"/>
                  </a:lnTo>
                  <a:lnTo>
                    <a:pt x="1623557" y="1648919"/>
                  </a:lnTo>
                  <a:lnTo>
                    <a:pt x="1637601" y="1635577"/>
                  </a:lnTo>
                  <a:lnTo>
                    <a:pt x="1651646" y="1622235"/>
                  </a:lnTo>
                  <a:lnTo>
                    <a:pt x="1665691" y="1607488"/>
                  </a:lnTo>
                  <a:lnTo>
                    <a:pt x="1678331" y="1593443"/>
                  </a:lnTo>
                  <a:lnTo>
                    <a:pt x="1691673" y="1578696"/>
                  </a:lnTo>
                  <a:lnTo>
                    <a:pt x="1703611" y="1564652"/>
                  </a:lnTo>
                  <a:lnTo>
                    <a:pt x="1716251" y="1548501"/>
                  </a:lnTo>
                  <a:lnTo>
                    <a:pt x="1728189" y="1533754"/>
                  </a:lnTo>
                  <a:lnTo>
                    <a:pt x="1739425" y="1516900"/>
                  </a:lnTo>
                  <a:lnTo>
                    <a:pt x="1750660" y="1501451"/>
                  </a:lnTo>
                  <a:lnTo>
                    <a:pt x="1761194" y="1485300"/>
                  </a:lnTo>
                  <a:lnTo>
                    <a:pt x="1771727" y="1468446"/>
                  </a:lnTo>
                  <a:lnTo>
                    <a:pt x="1781559" y="1451593"/>
                  </a:lnTo>
                  <a:lnTo>
                    <a:pt x="1791390" y="1434037"/>
                  </a:lnTo>
                  <a:lnTo>
                    <a:pt x="1801221" y="1417183"/>
                  </a:lnTo>
                  <a:lnTo>
                    <a:pt x="1809648" y="1399628"/>
                  </a:lnTo>
                  <a:lnTo>
                    <a:pt x="1817372" y="1382072"/>
                  </a:lnTo>
                  <a:lnTo>
                    <a:pt x="1825799" y="1363814"/>
                  </a:lnTo>
                  <a:lnTo>
                    <a:pt x="1833524" y="1344854"/>
                  </a:lnTo>
                  <a:lnTo>
                    <a:pt x="1839844" y="1326596"/>
                  </a:lnTo>
                  <a:lnTo>
                    <a:pt x="1846866" y="1307636"/>
                  </a:lnTo>
                  <a:lnTo>
                    <a:pt x="1852484" y="1288675"/>
                  </a:lnTo>
                  <a:lnTo>
                    <a:pt x="1858804" y="1269715"/>
                  </a:lnTo>
                  <a:lnTo>
                    <a:pt x="1863720" y="1250053"/>
                  </a:lnTo>
                  <a:lnTo>
                    <a:pt x="1868635" y="1230390"/>
                  </a:lnTo>
                  <a:lnTo>
                    <a:pt x="1872848" y="1210728"/>
                  </a:lnTo>
                  <a:lnTo>
                    <a:pt x="1876360" y="1191065"/>
                  </a:lnTo>
                  <a:lnTo>
                    <a:pt x="1880573" y="1170701"/>
                  </a:lnTo>
                  <a:lnTo>
                    <a:pt x="1883382" y="1150336"/>
                  </a:lnTo>
                  <a:lnTo>
                    <a:pt x="1885489" y="1129971"/>
                  </a:lnTo>
                  <a:lnTo>
                    <a:pt x="1886893" y="1110309"/>
                  </a:lnTo>
                  <a:lnTo>
                    <a:pt x="1889000" y="1089242"/>
                  </a:lnTo>
                  <a:lnTo>
                    <a:pt x="1889702" y="1068175"/>
                  </a:lnTo>
                  <a:lnTo>
                    <a:pt x="1889702" y="1047108"/>
                  </a:lnTo>
                  <a:lnTo>
                    <a:pt x="1889960" y="1047108"/>
                  </a:lnTo>
                  <a:lnTo>
                    <a:pt x="1889960" y="0"/>
                  </a:lnTo>
                  <a:lnTo>
                    <a:pt x="2154443" y="0"/>
                  </a:lnTo>
                  <a:lnTo>
                    <a:pt x="2154443" y="1047108"/>
                  </a:lnTo>
                  <a:lnTo>
                    <a:pt x="2153741" y="1074495"/>
                  </a:lnTo>
                  <a:lnTo>
                    <a:pt x="2153039" y="1102584"/>
                  </a:lnTo>
                  <a:lnTo>
                    <a:pt x="2151634" y="1129971"/>
                  </a:lnTo>
                  <a:lnTo>
                    <a:pt x="2148123" y="1157358"/>
                  </a:lnTo>
                  <a:lnTo>
                    <a:pt x="2145314" y="1184043"/>
                  </a:lnTo>
                  <a:lnTo>
                    <a:pt x="2141803" y="1210728"/>
                  </a:lnTo>
                  <a:lnTo>
                    <a:pt x="2136887" y="1238115"/>
                  </a:lnTo>
                  <a:lnTo>
                    <a:pt x="2132674" y="1264097"/>
                  </a:lnTo>
                  <a:lnTo>
                    <a:pt x="2127056" y="1290080"/>
                  </a:lnTo>
                  <a:lnTo>
                    <a:pt x="2120034" y="1316765"/>
                  </a:lnTo>
                  <a:lnTo>
                    <a:pt x="2113012" y="1342045"/>
                  </a:lnTo>
                  <a:lnTo>
                    <a:pt x="2105989" y="1367325"/>
                  </a:lnTo>
                  <a:lnTo>
                    <a:pt x="2097562" y="1393308"/>
                  </a:lnTo>
                  <a:lnTo>
                    <a:pt x="2088434" y="1417886"/>
                  </a:lnTo>
                  <a:lnTo>
                    <a:pt x="2079305" y="1442464"/>
                  </a:lnTo>
                  <a:lnTo>
                    <a:pt x="2070176" y="1466340"/>
                  </a:lnTo>
                  <a:lnTo>
                    <a:pt x="2059642" y="1490215"/>
                  </a:lnTo>
                  <a:lnTo>
                    <a:pt x="2048406" y="1514091"/>
                  </a:lnTo>
                  <a:lnTo>
                    <a:pt x="2036468" y="1537265"/>
                  </a:lnTo>
                  <a:lnTo>
                    <a:pt x="2024531" y="1560438"/>
                  </a:lnTo>
                  <a:lnTo>
                    <a:pt x="2011188" y="1582910"/>
                  </a:lnTo>
                  <a:lnTo>
                    <a:pt x="1997846" y="1605381"/>
                  </a:lnTo>
                  <a:lnTo>
                    <a:pt x="1984503" y="1627853"/>
                  </a:lnTo>
                  <a:lnTo>
                    <a:pt x="1970459" y="1649622"/>
                  </a:lnTo>
                  <a:lnTo>
                    <a:pt x="1955010" y="1670689"/>
                  </a:lnTo>
                  <a:lnTo>
                    <a:pt x="1940263" y="1691755"/>
                  </a:lnTo>
                  <a:lnTo>
                    <a:pt x="1924814" y="1712120"/>
                  </a:lnTo>
                  <a:lnTo>
                    <a:pt x="1907960" y="1731783"/>
                  </a:lnTo>
                  <a:lnTo>
                    <a:pt x="1891809" y="1752147"/>
                  </a:lnTo>
                  <a:lnTo>
                    <a:pt x="1874253" y="1771810"/>
                  </a:lnTo>
                  <a:lnTo>
                    <a:pt x="1856697" y="1790770"/>
                  </a:lnTo>
                  <a:lnTo>
                    <a:pt x="1838439" y="1809028"/>
                  </a:lnTo>
                  <a:lnTo>
                    <a:pt x="1820883" y="1827286"/>
                  </a:lnTo>
                  <a:lnTo>
                    <a:pt x="1801221" y="1844139"/>
                  </a:lnTo>
                  <a:lnTo>
                    <a:pt x="1781559" y="1861695"/>
                  </a:lnTo>
                  <a:lnTo>
                    <a:pt x="1761896" y="1877846"/>
                  </a:lnTo>
                  <a:lnTo>
                    <a:pt x="1742234" y="1894700"/>
                  </a:lnTo>
                  <a:lnTo>
                    <a:pt x="1721869" y="1910149"/>
                  </a:lnTo>
                  <a:lnTo>
                    <a:pt x="1700802" y="1926300"/>
                  </a:lnTo>
                  <a:lnTo>
                    <a:pt x="1679033" y="1940345"/>
                  </a:lnTo>
                  <a:lnTo>
                    <a:pt x="1657264" y="1954390"/>
                  </a:lnTo>
                  <a:lnTo>
                    <a:pt x="1635495" y="1968434"/>
                  </a:lnTo>
                  <a:lnTo>
                    <a:pt x="1613023" y="1981074"/>
                  </a:lnTo>
                  <a:lnTo>
                    <a:pt x="1590552" y="1994417"/>
                  </a:lnTo>
                  <a:lnTo>
                    <a:pt x="1567378" y="2007057"/>
                  </a:lnTo>
                  <a:lnTo>
                    <a:pt x="1544205" y="2018292"/>
                  </a:lnTo>
                  <a:lnTo>
                    <a:pt x="1520329" y="2029528"/>
                  </a:lnTo>
                  <a:lnTo>
                    <a:pt x="1496453" y="2040062"/>
                  </a:lnTo>
                  <a:lnTo>
                    <a:pt x="1471875" y="2049191"/>
                  </a:lnTo>
                  <a:lnTo>
                    <a:pt x="1447999" y="2059022"/>
                  </a:lnTo>
                  <a:lnTo>
                    <a:pt x="1422017" y="2067449"/>
                  </a:lnTo>
                  <a:lnTo>
                    <a:pt x="1397439" y="2075875"/>
                  </a:lnTo>
                  <a:lnTo>
                    <a:pt x="1372159" y="2082898"/>
                  </a:lnTo>
                  <a:lnTo>
                    <a:pt x="1346176" y="2090622"/>
                  </a:lnTo>
                  <a:lnTo>
                    <a:pt x="1320194" y="2096942"/>
                  </a:lnTo>
                  <a:lnTo>
                    <a:pt x="1294211" y="2102560"/>
                  </a:lnTo>
                  <a:lnTo>
                    <a:pt x="1267526" y="2108178"/>
                  </a:lnTo>
                  <a:lnTo>
                    <a:pt x="1240842" y="2111689"/>
                  </a:lnTo>
                  <a:lnTo>
                    <a:pt x="1214157" y="2115902"/>
                  </a:lnTo>
                  <a:lnTo>
                    <a:pt x="1187472" y="2119414"/>
                  </a:lnTo>
                  <a:lnTo>
                    <a:pt x="1159383" y="2121520"/>
                  </a:lnTo>
                  <a:lnTo>
                    <a:pt x="1132698" y="2122925"/>
                  </a:lnTo>
                  <a:lnTo>
                    <a:pt x="1104609" y="2124329"/>
                  </a:lnTo>
                  <a:lnTo>
                    <a:pt x="1077222" y="2124329"/>
                  </a:lnTo>
                  <a:lnTo>
                    <a:pt x="1049133" y="2124329"/>
                  </a:lnTo>
                  <a:lnTo>
                    <a:pt x="1021746" y="2122925"/>
                  </a:lnTo>
                  <a:lnTo>
                    <a:pt x="994359" y="2121520"/>
                  </a:lnTo>
                  <a:lnTo>
                    <a:pt x="966972" y="2119414"/>
                  </a:lnTo>
                  <a:lnTo>
                    <a:pt x="939585" y="2115902"/>
                  </a:lnTo>
                  <a:lnTo>
                    <a:pt x="912900" y="2111689"/>
                  </a:lnTo>
                  <a:lnTo>
                    <a:pt x="886215" y="2108178"/>
                  </a:lnTo>
                  <a:lnTo>
                    <a:pt x="860233" y="2102560"/>
                  </a:lnTo>
                  <a:lnTo>
                    <a:pt x="833548" y="2096942"/>
                  </a:lnTo>
                  <a:lnTo>
                    <a:pt x="807566" y="2090622"/>
                  </a:lnTo>
                  <a:lnTo>
                    <a:pt x="782285" y="2082898"/>
                  </a:lnTo>
                  <a:lnTo>
                    <a:pt x="757005" y="2075875"/>
                  </a:lnTo>
                  <a:lnTo>
                    <a:pt x="731022" y="2067449"/>
                  </a:lnTo>
                  <a:lnTo>
                    <a:pt x="706444" y="2059022"/>
                  </a:lnTo>
                  <a:lnTo>
                    <a:pt x="681866" y="2049191"/>
                  </a:lnTo>
                  <a:lnTo>
                    <a:pt x="657991" y="2040062"/>
                  </a:lnTo>
                  <a:lnTo>
                    <a:pt x="633412" y="2029528"/>
                  </a:lnTo>
                  <a:lnTo>
                    <a:pt x="610239" y="2018292"/>
                  </a:lnTo>
                  <a:lnTo>
                    <a:pt x="587065" y="2007057"/>
                  </a:lnTo>
                  <a:lnTo>
                    <a:pt x="563892" y="1994417"/>
                  </a:lnTo>
                  <a:lnTo>
                    <a:pt x="540718" y="1981074"/>
                  </a:lnTo>
                  <a:lnTo>
                    <a:pt x="518247" y="1968434"/>
                  </a:lnTo>
                  <a:lnTo>
                    <a:pt x="496478" y="1954390"/>
                  </a:lnTo>
                  <a:lnTo>
                    <a:pt x="474708" y="1940345"/>
                  </a:lnTo>
                  <a:lnTo>
                    <a:pt x="453642" y="1926300"/>
                  </a:lnTo>
                  <a:lnTo>
                    <a:pt x="432575" y="1910149"/>
                  </a:lnTo>
                  <a:lnTo>
                    <a:pt x="411508" y="1894700"/>
                  </a:lnTo>
                  <a:lnTo>
                    <a:pt x="391143" y="1877846"/>
                  </a:lnTo>
                  <a:lnTo>
                    <a:pt x="372183" y="1861695"/>
                  </a:lnTo>
                  <a:lnTo>
                    <a:pt x="352520" y="1844139"/>
                  </a:lnTo>
                  <a:lnTo>
                    <a:pt x="333560" y="1827286"/>
                  </a:lnTo>
                  <a:lnTo>
                    <a:pt x="315302" y="1809028"/>
                  </a:lnTo>
                  <a:lnTo>
                    <a:pt x="297044" y="1790770"/>
                  </a:lnTo>
                  <a:lnTo>
                    <a:pt x="278786" y="1771810"/>
                  </a:lnTo>
                  <a:lnTo>
                    <a:pt x="262635" y="1752147"/>
                  </a:lnTo>
                  <a:lnTo>
                    <a:pt x="245781" y="1731783"/>
                  </a:lnTo>
                  <a:lnTo>
                    <a:pt x="229630" y="1712120"/>
                  </a:lnTo>
                  <a:lnTo>
                    <a:pt x="214181" y="1691755"/>
                  </a:lnTo>
                  <a:lnTo>
                    <a:pt x="198030" y="1670689"/>
                  </a:lnTo>
                  <a:lnTo>
                    <a:pt x="183283" y="1649622"/>
                  </a:lnTo>
                  <a:lnTo>
                    <a:pt x="169238" y="1627853"/>
                  </a:lnTo>
                  <a:lnTo>
                    <a:pt x="155896" y="1605381"/>
                  </a:lnTo>
                  <a:lnTo>
                    <a:pt x="141851" y="1582910"/>
                  </a:lnTo>
                  <a:lnTo>
                    <a:pt x="129211" y="1560438"/>
                  </a:lnTo>
                  <a:lnTo>
                    <a:pt x="117273" y="1537265"/>
                  </a:lnTo>
                  <a:lnTo>
                    <a:pt x="106038" y="1514091"/>
                  </a:lnTo>
                  <a:lnTo>
                    <a:pt x="94802" y="1490215"/>
                  </a:lnTo>
                  <a:lnTo>
                    <a:pt x="84269" y="1466340"/>
                  </a:lnTo>
                  <a:lnTo>
                    <a:pt x="73735" y="1442464"/>
                  </a:lnTo>
                  <a:lnTo>
                    <a:pt x="65308" y="1417886"/>
                  </a:lnTo>
                  <a:lnTo>
                    <a:pt x="56179" y="1393308"/>
                  </a:lnTo>
                  <a:lnTo>
                    <a:pt x="47753" y="1367325"/>
                  </a:lnTo>
                  <a:lnTo>
                    <a:pt x="40028" y="1342045"/>
                  </a:lnTo>
                  <a:lnTo>
                    <a:pt x="33708" y="1316765"/>
                  </a:lnTo>
                  <a:lnTo>
                    <a:pt x="26686" y="1290080"/>
                  </a:lnTo>
                  <a:lnTo>
                    <a:pt x="21770" y="1264097"/>
                  </a:lnTo>
                  <a:lnTo>
                    <a:pt x="16152" y="1238115"/>
                  </a:lnTo>
                  <a:lnTo>
                    <a:pt x="11939" y="1210728"/>
                  </a:lnTo>
                  <a:lnTo>
                    <a:pt x="8428" y="1184043"/>
                  </a:lnTo>
                  <a:lnTo>
                    <a:pt x="4917" y="1157358"/>
                  </a:lnTo>
                  <a:lnTo>
                    <a:pt x="2810" y="1129971"/>
                  </a:lnTo>
                  <a:lnTo>
                    <a:pt x="703" y="1102584"/>
                  </a:lnTo>
                  <a:lnTo>
                    <a:pt x="1" y="1074495"/>
                  </a:lnTo>
                  <a:lnTo>
                    <a:pt x="1" y="1047108"/>
                  </a:lnTo>
                  <a:lnTo>
                    <a:pt x="0" y="1047108"/>
                  </a:lnTo>
                  <a:close/>
                </a:path>
              </a:pathLst>
            </a:custGeom>
            <a:solidFill>
              <a:srgbClr val="E0E0E0"/>
            </a:solidFill>
            <a:ln w="12700">
              <a:noFill/>
              <a:prstDash val="solid"/>
              <a:round/>
              <a:headEnd/>
              <a:tailEnd/>
            </a:ln>
          </p:spPr>
          <p:txBody>
            <a:bodyPr vert="horz" wrap="square" lIns="360000" tIns="360000" rIns="360000" bIns="60960" anchor="t" anchorCtr="1" compatLnSpc="1">
              <a:prstTxWarp prst="textNoShape">
                <a:avLst/>
              </a:prstTxWarp>
              <a:normAutofit/>
            </a:bodyPr>
            <a:lstStyle/>
            <a:p>
              <a:pPr algn="ctr">
                <a:lnSpc>
                  <a:spcPct val="120000"/>
                </a:lnSpc>
                <a:defRPr/>
              </a:pPr>
              <a:r>
                <a:rPr lang="zh-CN" altLang="en-US" sz="1000" dirty="0">
                  <a:solidFill>
                    <a:schemeClr val="tx1">
                      <a:lumMod val="50000"/>
                      <a:lumOff val="50000"/>
                    </a:schemeClr>
                  </a:solidFill>
                  <a:latin typeface="幼圆" panose="02010509060101010101" pitchFamily="49" charset="-122"/>
                  <a:ea typeface="幼圆" panose="02010509060101010101" pitchFamily="49" charset="-122"/>
                  <a:cs typeface="+mn-ea"/>
                  <a:sym typeface="+mn-lt"/>
                </a:rPr>
                <a:t>This section is displayed as a text layout.</a:t>
              </a:r>
            </a:p>
          </p:txBody>
        </p:sp>
        <p:sp>
          <p:nvSpPr>
            <p:cNvPr id="50" name="Freeform: Shape 5"/>
            <p:cNvSpPr>
              <a:spLocks/>
            </p:cNvSpPr>
            <p:nvPr/>
          </p:nvSpPr>
          <p:spPr bwMode="auto">
            <a:xfrm>
              <a:off x="1836063" y="2431801"/>
              <a:ext cx="2393753" cy="1196487"/>
            </a:xfrm>
            <a:custGeom>
              <a:avLst/>
              <a:gdLst>
                <a:gd name="T0" fmla="*/ 1624 w 3069"/>
                <a:gd name="T1" fmla="*/ 381 h 1534"/>
                <a:gd name="T2" fmla="*/ 1768 w 3069"/>
                <a:gd name="T3" fmla="*/ 400 h 1534"/>
                <a:gd name="T4" fmla="*/ 1906 w 3069"/>
                <a:gd name="T5" fmla="*/ 437 h 1534"/>
                <a:gd name="T6" fmla="*/ 2036 w 3069"/>
                <a:gd name="T7" fmla="*/ 490 h 1534"/>
                <a:gd name="T8" fmla="*/ 2159 w 3069"/>
                <a:gd name="T9" fmla="*/ 559 h 1534"/>
                <a:gd name="T10" fmla="*/ 2271 w 3069"/>
                <a:gd name="T11" fmla="*/ 641 h 1534"/>
                <a:gd name="T12" fmla="*/ 2372 w 3069"/>
                <a:gd name="T13" fmla="*/ 736 h 1534"/>
                <a:gd name="T14" fmla="*/ 2462 w 3069"/>
                <a:gd name="T15" fmla="*/ 841 h 1534"/>
                <a:gd name="T16" fmla="*/ 2538 w 3069"/>
                <a:gd name="T17" fmla="*/ 958 h 1534"/>
                <a:gd name="T18" fmla="*/ 2601 w 3069"/>
                <a:gd name="T19" fmla="*/ 1083 h 1534"/>
                <a:gd name="T20" fmla="*/ 2648 w 3069"/>
                <a:gd name="T21" fmla="*/ 1217 h 1534"/>
                <a:gd name="T22" fmla="*/ 2679 w 3069"/>
                <a:gd name="T23" fmla="*/ 1358 h 1534"/>
                <a:gd name="T24" fmla="*/ 2692 w 3069"/>
                <a:gd name="T25" fmla="*/ 1504 h 1534"/>
                <a:gd name="T26" fmla="*/ 3067 w 3069"/>
                <a:gd name="T27" fmla="*/ 1455 h 1534"/>
                <a:gd name="T28" fmla="*/ 3045 w 3069"/>
                <a:gd name="T29" fmla="*/ 1262 h 1534"/>
                <a:gd name="T30" fmla="*/ 3000 w 3069"/>
                <a:gd name="T31" fmla="*/ 1078 h 1534"/>
                <a:gd name="T32" fmla="*/ 2933 w 3069"/>
                <a:gd name="T33" fmla="*/ 903 h 1534"/>
                <a:gd name="T34" fmla="*/ 2846 w 3069"/>
                <a:gd name="T35" fmla="*/ 739 h 1534"/>
                <a:gd name="T36" fmla="*/ 2742 w 3069"/>
                <a:gd name="T37" fmla="*/ 587 h 1534"/>
                <a:gd name="T38" fmla="*/ 2619 w 3069"/>
                <a:gd name="T39" fmla="*/ 449 h 1534"/>
                <a:gd name="T40" fmla="*/ 2482 w 3069"/>
                <a:gd name="T41" fmla="*/ 327 h 1534"/>
                <a:gd name="T42" fmla="*/ 2330 w 3069"/>
                <a:gd name="T43" fmla="*/ 222 h 1534"/>
                <a:gd name="T44" fmla="*/ 2166 w 3069"/>
                <a:gd name="T45" fmla="*/ 135 h 1534"/>
                <a:gd name="T46" fmla="*/ 1990 w 3069"/>
                <a:gd name="T47" fmla="*/ 69 h 1534"/>
                <a:gd name="T48" fmla="*/ 1806 w 3069"/>
                <a:gd name="T49" fmla="*/ 23 h 1534"/>
                <a:gd name="T50" fmla="*/ 1614 w 3069"/>
                <a:gd name="T51" fmla="*/ 2 h 1534"/>
                <a:gd name="T52" fmla="*/ 1455 w 3069"/>
                <a:gd name="T53" fmla="*/ 2 h 1534"/>
                <a:gd name="T54" fmla="*/ 1263 w 3069"/>
                <a:gd name="T55" fmla="*/ 23 h 1534"/>
                <a:gd name="T56" fmla="*/ 1079 w 3069"/>
                <a:gd name="T57" fmla="*/ 69 h 1534"/>
                <a:gd name="T58" fmla="*/ 903 w 3069"/>
                <a:gd name="T59" fmla="*/ 135 h 1534"/>
                <a:gd name="T60" fmla="*/ 739 w 3069"/>
                <a:gd name="T61" fmla="*/ 222 h 1534"/>
                <a:gd name="T62" fmla="*/ 587 w 3069"/>
                <a:gd name="T63" fmla="*/ 327 h 1534"/>
                <a:gd name="T64" fmla="*/ 450 w 3069"/>
                <a:gd name="T65" fmla="*/ 449 h 1534"/>
                <a:gd name="T66" fmla="*/ 327 w 3069"/>
                <a:gd name="T67" fmla="*/ 587 h 1534"/>
                <a:gd name="T68" fmla="*/ 223 w 3069"/>
                <a:gd name="T69" fmla="*/ 739 h 1534"/>
                <a:gd name="T70" fmla="*/ 135 w 3069"/>
                <a:gd name="T71" fmla="*/ 903 h 1534"/>
                <a:gd name="T72" fmla="*/ 69 w 3069"/>
                <a:gd name="T73" fmla="*/ 1078 h 1534"/>
                <a:gd name="T74" fmla="*/ 25 w 3069"/>
                <a:gd name="T75" fmla="*/ 1262 h 1534"/>
                <a:gd name="T76" fmla="*/ 2 w 3069"/>
                <a:gd name="T77" fmla="*/ 1455 h 1534"/>
                <a:gd name="T78" fmla="*/ 377 w 3069"/>
                <a:gd name="T79" fmla="*/ 1504 h 1534"/>
                <a:gd name="T80" fmla="*/ 390 w 3069"/>
                <a:gd name="T81" fmla="*/ 1358 h 1534"/>
                <a:gd name="T82" fmla="*/ 421 w 3069"/>
                <a:gd name="T83" fmla="*/ 1217 h 1534"/>
                <a:gd name="T84" fmla="*/ 468 w 3069"/>
                <a:gd name="T85" fmla="*/ 1083 h 1534"/>
                <a:gd name="T86" fmla="*/ 531 w 3069"/>
                <a:gd name="T87" fmla="*/ 958 h 1534"/>
                <a:gd name="T88" fmla="*/ 608 w 3069"/>
                <a:gd name="T89" fmla="*/ 841 h 1534"/>
                <a:gd name="T90" fmla="*/ 697 w 3069"/>
                <a:gd name="T91" fmla="*/ 736 h 1534"/>
                <a:gd name="T92" fmla="*/ 798 w 3069"/>
                <a:gd name="T93" fmla="*/ 641 h 1534"/>
                <a:gd name="T94" fmla="*/ 910 w 3069"/>
                <a:gd name="T95" fmla="*/ 559 h 1534"/>
                <a:gd name="T96" fmla="*/ 1033 w 3069"/>
                <a:gd name="T97" fmla="*/ 490 h 1534"/>
                <a:gd name="T98" fmla="*/ 1163 w 3069"/>
                <a:gd name="T99" fmla="*/ 437 h 1534"/>
                <a:gd name="T100" fmla="*/ 1302 w 3069"/>
                <a:gd name="T101" fmla="*/ 400 h 1534"/>
                <a:gd name="T102" fmla="*/ 1446 w 3069"/>
                <a:gd name="T103" fmla="*/ 381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69" h="1534">
                  <a:moveTo>
                    <a:pt x="1534" y="376"/>
                  </a:moveTo>
                  <a:lnTo>
                    <a:pt x="1534" y="376"/>
                  </a:lnTo>
                  <a:lnTo>
                    <a:pt x="1564" y="377"/>
                  </a:lnTo>
                  <a:lnTo>
                    <a:pt x="1594" y="378"/>
                  </a:lnTo>
                  <a:lnTo>
                    <a:pt x="1624" y="381"/>
                  </a:lnTo>
                  <a:lnTo>
                    <a:pt x="1652" y="383"/>
                  </a:lnTo>
                  <a:lnTo>
                    <a:pt x="1682" y="386"/>
                  </a:lnTo>
                  <a:lnTo>
                    <a:pt x="1711" y="390"/>
                  </a:lnTo>
                  <a:lnTo>
                    <a:pt x="1740" y="394"/>
                  </a:lnTo>
                  <a:lnTo>
                    <a:pt x="1768" y="400"/>
                  </a:lnTo>
                  <a:lnTo>
                    <a:pt x="1796" y="406"/>
                  </a:lnTo>
                  <a:lnTo>
                    <a:pt x="1824" y="414"/>
                  </a:lnTo>
                  <a:lnTo>
                    <a:pt x="1852" y="421"/>
                  </a:lnTo>
                  <a:lnTo>
                    <a:pt x="1878" y="429"/>
                  </a:lnTo>
                  <a:lnTo>
                    <a:pt x="1906" y="437"/>
                  </a:lnTo>
                  <a:lnTo>
                    <a:pt x="1933" y="447"/>
                  </a:lnTo>
                  <a:lnTo>
                    <a:pt x="1958" y="457"/>
                  </a:lnTo>
                  <a:lnTo>
                    <a:pt x="1985" y="468"/>
                  </a:lnTo>
                  <a:lnTo>
                    <a:pt x="2011" y="479"/>
                  </a:lnTo>
                  <a:lnTo>
                    <a:pt x="2036" y="490"/>
                  </a:lnTo>
                  <a:lnTo>
                    <a:pt x="2062" y="503"/>
                  </a:lnTo>
                  <a:lnTo>
                    <a:pt x="2086" y="516"/>
                  </a:lnTo>
                  <a:lnTo>
                    <a:pt x="2111" y="530"/>
                  </a:lnTo>
                  <a:lnTo>
                    <a:pt x="2134" y="545"/>
                  </a:lnTo>
                  <a:lnTo>
                    <a:pt x="2159" y="559"/>
                  </a:lnTo>
                  <a:lnTo>
                    <a:pt x="2181" y="575"/>
                  </a:lnTo>
                  <a:lnTo>
                    <a:pt x="2205" y="591"/>
                  </a:lnTo>
                  <a:lnTo>
                    <a:pt x="2227" y="607"/>
                  </a:lnTo>
                  <a:lnTo>
                    <a:pt x="2249" y="624"/>
                  </a:lnTo>
                  <a:lnTo>
                    <a:pt x="2271" y="641"/>
                  </a:lnTo>
                  <a:lnTo>
                    <a:pt x="2292" y="659"/>
                  </a:lnTo>
                  <a:lnTo>
                    <a:pt x="2312" y="677"/>
                  </a:lnTo>
                  <a:lnTo>
                    <a:pt x="2333" y="696"/>
                  </a:lnTo>
                  <a:lnTo>
                    <a:pt x="2353" y="715"/>
                  </a:lnTo>
                  <a:lnTo>
                    <a:pt x="2372" y="736"/>
                  </a:lnTo>
                  <a:lnTo>
                    <a:pt x="2391" y="756"/>
                  </a:lnTo>
                  <a:lnTo>
                    <a:pt x="2409" y="777"/>
                  </a:lnTo>
                  <a:lnTo>
                    <a:pt x="2427" y="797"/>
                  </a:lnTo>
                  <a:lnTo>
                    <a:pt x="2445" y="820"/>
                  </a:lnTo>
                  <a:lnTo>
                    <a:pt x="2462" y="841"/>
                  </a:lnTo>
                  <a:lnTo>
                    <a:pt x="2479" y="865"/>
                  </a:lnTo>
                  <a:lnTo>
                    <a:pt x="2495" y="887"/>
                  </a:lnTo>
                  <a:lnTo>
                    <a:pt x="2510" y="910"/>
                  </a:lnTo>
                  <a:lnTo>
                    <a:pt x="2524" y="934"/>
                  </a:lnTo>
                  <a:lnTo>
                    <a:pt x="2538" y="958"/>
                  </a:lnTo>
                  <a:lnTo>
                    <a:pt x="2552" y="983"/>
                  </a:lnTo>
                  <a:lnTo>
                    <a:pt x="2565" y="1007"/>
                  </a:lnTo>
                  <a:lnTo>
                    <a:pt x="2578" y="1032"/>
                  </a:lnTo>
                  <a:lnTo>
                    <a:pt x="2589" y="1057"/>
                  </a:lnTo>
                  <a:lnTo>
                    <a:pt x="2601" y="1083"/>
                  </a:lnTo>
                  <a:lnTo>
                    <a:pt x="2612" y="1110"/>
                  </a:lnTo>
                  <a:lnTo>
                    <a:pt x="2621" y="1136"/>
                  </a:lnTo>
                  <a:lnTo>
                    <a:pt x="2631" y="1163"/>
                  </a:lnTo>
                  <a:lnTo>
                    <a:pt x="2640" y="1190"/>
                  </a:lnTo>
                  <a:lnTo>
                    <a:pt x="2648" y="1217"/>
                  </a:lnTo>
                  <a:lnTo>
                    <a:pt x="2656" y="1245"/>
                  </a:lnTo>
                  <a:lnTo>
                    <a:pt x="2662" y="1273"/>
                  </a:lnTo>
                  <a:lnTo>
                    <a:pt x="2668" y="1301"/>
                  </a:lnTo>
                  <a:lnTo>
                    <a:pt x="2674" y="1329"/>
                  </a:lnTo>
                  <a:lnTo>
                    <a:pt x="2679" y="1358"/>
                  </a:lnTo>
                  <a:lnTo>
                    <a:pt x="2682" y="1387"/>
                  </a:lnTo>
                  <a:lnTo>
                    <a:pt x="2685" y="1416"/>
                  </a:lnTo>
                  <a:lnTo>
                    <a:pt x="2689" y="1444"/>
                  </a:lnTo>
                  <a:lnTo>
                    <a:pt x="2691" y="1474"/>
                  </a:lnTo>
                  <a:lnTo>
                    <a:pt x="2692" y="1504"/>
                  </a:lnTo>
                  <a:lnTo>
                    <a:pt x="2692" y="1534"/>
                  </a:lnTo>
                  <a:lnTo>
                    <a:pt x="3069" y="1534"/>
                  </a:lnTo>
                  <a:lnTo>
                    <a:pt x="3069" y="1534"/>
                  </a:lnTo>
                  <a:lnTo>
                    <a:pt x="3068" y="1495"/>
                  </a:lnTo>
                  <a:lnTo>
                    <a:pt x="3067" y="1455"/>
                  </a:lnTo>
                  <a:lnTo>
                    <a:pt x="3064" y="1416"/>
                  </a:lnTo>
                  <a:lnTo>
                    <a:pt x="3061" y="1377"/>
                  </a:lnTo>
                  <a:lnTo>
                    <a:pt x="3056" y="1339"/>
                  </a:lnTo>
                  <a:lnTo>
                    <a:pt x="3051" y="1301"/>
                  </a:lnTo>
                  <a:lnTo>
                    <a:pt x="3045" y="1262"/>
                  </a:lnTo>
                  <a:lnTo>
                    <a:pt x="3037" y="1225"/>
                  </a:lnTo>
                  <a:lnTo>
                    <a:pt x="3030" y="1188"/>
                  </a:lnTo>
                  <a:lnTo>
                    <a:pt x="3020" y="1150"/>
                  </a:lnTo>
                  <a:lnTo>
                    <a:pt x="3011" y="1114"/>
                  </a:lnTo>
                  <a:lnTo>
                    <a:pt x="3000" y="1078"/>
                  </a:lnTo>
                  <a:lnTo>
                    <a:pt x="2988" y="1041"/>
                  </a:lnTo>
                  <a:lnTo>
                    <a:pt x="2975" y="1006"/>
                  </a:lnTo>
                  <a:lnTo>
                    <a:pt x="2963" y="971"/>
                  </a:lnTo>
                  <a:lnTo>
                    <a:pt x="2948" y="937"/>
                  </a:lnTo>
                  <a:lnTo>
                    <a:pt x="2933" y="903"/>
                  </a:lnTo>
                  <a:lnTo>
                    <a:pt x="2918" y="869"/>
                  </a:lnTo>
                  <a:lnTo>
                    <a:pt x="2901" y="836"/>
                  </a:lnTo>
                  <a:lnTo>
                    <a:pt x="2884" y="803"/>
                  </a:lnTo>
                  <a:lnTo>
                    <a:pt x="2866" y="771"/>
                  </a:lnTo>
                  <a:lnTo>
                    <a:pt x="2846" y="739"/>
                  </a:lnTo>
                  <a:lnTo>
                    <a:pt x="2827" y="707"/>
                  </a:lnTo>
                  <a:lnTo>
                    <a:pt x="2807" y="676"/>
                  </a:lnTo>
                  <a:lnTo>
                    <a:pt x="2786" y="646"/>
                  </a:lnTo>
                  <a:lnTo>
                    <a:pt x="2764" y="616"/>
                  </a:lnTo>
                  <a:lnTo>
                    <a:pt x="2742" y="587"/>
                  </a:lnTo>
                  <a:lnTo>
                    <a:pt x="2718" y="559"/>
                  </a:lnTo>
                  <a:lnTo>
                    <a:pt x="2695" y="530"/>
                  </a:lnTo>
                  <a:lnTo>
                    <a:pt x="2671" y="502"/>
                  </a:lnTo>
                  <a:lnTo>
                    <a:pt x="2645" y="475"/>
                  </a:lnTo>
                  <a:lnTo>
                    <a:pt x="2619" y="449"/>
                  </a:lnTo>
                  <a:lnTo>
                    <a:pt x="2593" y="423"/>
                  </a:lnTo>
                  <a:lnTo>
                    <a:pt x="2566" y="399"/>
                  </a:lnTo>
                  <a:lnTo>
                    <a:pt x="2538" y="374"/>
                  </a:lnTo>
                  <a:lnTo>
                    <a:pt x="2511" y="351"/>
                  </a:lnTo>
                  <a:lnTo>
                    <a:pt x="2482" y="327"/>
                  </a:lnTo>
                  <a:lnTo>
                    <a:pt x="2452" y="305"/>
                  </a:lnTo>
                  <a:lnTo>
                    <a:pt x="2423" y="282"/>
                  </a:lnTo>
                  <a:lnTo>
                    <a:pt x="2392" y="262"/>
                  </a:lnTo>
                  <a:lnTo>
                    <a:pt x="2361" y="242"/>
                  </a:lnTo>
                  <a:lnTo>
                    <a:pt x="2330" y="222"/>
                  </a:lnTo>
                  <a:lnTo>
                    <a:pt x="2298" y="204"/>
                  </a:lnTo>
                  <a:lnTo>
                    <a:pt x="2265" y="185"/>
                  </a:lnTo>
                  <a:lnTo>
                    <a:pt x="2233" y="167"/>
                  </a:lnTo>
                  <a:lnTo>
                    <a:pt x="2199" y="151"/>
                  </a:lnTo>
                  <a:lnTo>
                    <a:pt x="2166" y="135"/>
                  </a:lnTo>
                  <a:lnTo>
                    <a:pt x="2132" y="120"/>
                  </a:lnTo>
                  <a:lnTo>
                    <a:pt x="2097" y="107"/>
                  </a:lnTo>
                  <a:lnTo>
                    <a:pt x="2062" y="93"/>
                  </a:lnTo>
                  <a:lnTo>
                    <a:pt x="2027" y="81"/>
                  </a:lnTo>
                  <a:lnTo>
                    <a:pt x="1990" y="69"/>
                  </a:lnTo>
                  <a:lnTo>
                    <a:pt x="1954" y="59"/>
                  </a:lnTo>
                  <a:lnTo>
                    <a:pt x="1918" y="48"/>
                  </a:lnTo>
                  <a:lnTo>
                    <a:pt x="1881" y="39"/>
                  </a:lnTo>
                  <a:lnTo>
                    <a:pt x="1843" y="31"/>
                  </a:lnTo>
                  <a:lnTo>
                    <a:pt x="1806" y="23"/>
                  </a:lnTo>
                  <a:lnTo>
                    <a:pt x="1769" y="18"/>
                  </a:lnTo>
                  <a:lnTo>
                    <a:pt x="1730" y="12"/>
                  </a:lnTo>
                  <a:lnTo>
                    <a:pt x="1692" y="7"/>
                  </a:lnTo>
                  <a:lnTo>
                    <a:pt x="1652" y="4"/>
                  </a:lnTo>
                  <a:lnTo>
                    <a:pt x="1614" y="2"/>
                  </a:lnTo>
                  <a:lnTo>
                    <a:pt x="1575" y="0"/>
                  </a:lnTo>
                  <a:lnTo>
                    <a:pt x="1534" y="0"/>
                  </a:lnTo>
                  <a:lnTo>
                    <a:pt x="1534" y="0"/>
                  </a:lnTo>
                  <a:lnTo>
                    <a:pt x="1495" y="0"/>
                  </a:lnTo>
                  <a:lnTo>
                    <a:pt x="1455" y="2"/>
                  </a:lnTo>
                  <a:lnTo>
                    <a:pt x="1417" y="4"/>
                  </a:lnTo>
                  <a:lnTo>
                    <a:pt x="1377" y="7"/>
                  </a:lnTo>
                  <a:lnTo>
                    <a:pt x="1339" y="12"/>
                  </a:lnTo>
                  <a:lnTo>
                    <a:pt x="1301" y="18"/>
                  </a:lnTo>
                  <a:lnTo>
                    <a:pt x="1263" y="23"/>
                  </a:lnTo>
                  <a:lnTo>
                    <a:pt x="1225" y="31"/>
                  </a:lnTo>
                  <a:lnTo>
                    <a:pt x="1188" y="39"/>
                  </a:lnTo>
                  <a:lnTo>
                    <a:pt x="1151" y="48"/>
                  </a:lnTo>
                  <a:lnTo>
                    <a:pt x="1114" y="59"/>
                  </a:lnTo>
                  <a:lnTo>
                    <a:pt x="1079" y="69"/>
                  </a:lnTo>
                  <a:lnTo>
                    <a:pt x="1043" y="81"/>
                  </a:lnTo>
                  <a:lnTo>
                    <a:pt x="1007" y="93"/>
                  </a:lnTo>
                  <a:lnTo>
                    <a:pt x="972" y="107"/>
                  </a:lnTo>
                  <a:lnTo>
                    <a:pt x="937" y="120"/>
                  </a:lnTo>
                  <a:lnTo>
                    <a:pt x="903" y="135"/>
                  </a:lnTo>
                  <a:lnTo>
                    <a:pt x="870" y="151"/>
                  </a:lnTo>
                  <a:lnTo>
                    <a:pt x="836" y="167"/>
                  </a:lnTo>
                  <a:lnTo>
                    <a:pt x="803" y="185"/>
                  </a:lnTo>
                  <a:lnTo>
                    <a:pt x="771" y="204"/>
                  </a:lnTo>
                  <a:lnTo>
                    <a:pt x="739" y="222"/>
                  </a:lnTo>
                  <a:lnTo>
                    <a:pt x="708" y="242"/>
                  </a:lnTo>
                  <a:lnTo>
                    <a:pt x="677" y="262"/>
                  </a:lnTo>
                  <a:lnTo>
                    <a:pt x="646" y="282"/>
                  </a:lnTo>
                  <a:lnTo>
                    <a:pt x="616" y="305"/>
                  </a:lnTo>
                  <a:lnTo>
                    <a:pt x="587" y="327"/>
                  </a:lnTo>
                  <a:lnTo>
                    <a:pt x="559" y="351"/>
                  </a:lnTo>
                  <a:lnTo>
                    <a:pt x="531" y="374"/>
                  </a:lnTo>
                  <a:lnTo>
                    <a:pt x="503" y="399"/>
                  </a:lnTo>
                  <a:lnTo>
                    <a:pt x="477" y="423"/>
                  </a:lnTo>
                  <a:lnTo>
                    <a:pt x="450" y="449"/>
                  </a:lnTo>
                  <a:lnTo>
                    <a:pt x="424" y="475"/>
                  </a:lnTo>
                  <a:lnTo>
                    <a:pt x="399" y="502"/>
                  </a:lnTo>
                  <a:lnTo>
                    <a:pt x="374" y="530"/>
                  </a:lnTo>
                  <a:lnTo>
                    <a:pt x="351" y="559"/>
                  </a:lnTo>
                  <a:lnTo>
                    <a:pt x="327" y="587"/>
                  </a:lnTo>
                  <a:lnTo>
                    <a:pt x="305" y="616"/>
                  </a:lnTo>
                  <a:lnTo>
                    <a:pt x="284" y="646"/>
                  </a:lnTo>
                  <a:lnTo>
                    <a:pt x="262" y="676"/>
                  </a:lnTo>
                  <a:lnTo>
                    <a:pt x="242" y="707"/>
                  </a:lnTo>
                  <a:lnTo>
                    <a:pt x="223" y="739"/>
                  </a:lnTo>
                  <a:lnTo>
                    <a:pt x="204" y="771"/>
                  </a:lnTo>
                  <a:lnTo>
                    <a:pt x="185" y="803"/>
                  </a:lnTo>
                  <a:lnTo>
                    <a:pt x="168" y="836"/>
                  </a:lnTo>
                  <a:lnTo>
                    <a:pt x="151" y="869"/>
                  </a:lnTo>
                  <a:lnTo>
                    <a:pt x="135" y="903"/>
                  </a:lnTo>
                  <a:lnTo>
                    <a:pt x="120" y="937"/>
                  </a:lnTo>
                  <a:lnTo>
                    <a:pt x="107" y="971"/>
                  </a:lnTo>
                  <a:lnTo>
                    <a:pt x="94" y="1006"/>
                  </a:lnTo>
                  <a:lnTo>
                    <a:pt x="81" y="1041"/>
                  </a:lnTo>
                  <a:lnTo>
                    <a:pt x="69" y="1078"/>
                  </a:lnTo>
                  <a:lnTo>
                    <a:pt x="59" y="1114"/>
                  </a:lnTo>
                  <a:lnTo>
                    <a:pt x="49" y="1150"/>
                  </a:lnTo>
                  <a:lnTo>
                    <a:pt x="39" y="1188"/>
                  </a:lnTo>
                  <a:lnTo>
                    <a:pt x="32" y="1225"/>
                  </a:lnTo>
                  <a:lnTo>
                    <a:pt x="25" y="1262"/>
                  </a:lnTo>
                  <a:lnTo>
                    <a:pt x="18" y="1301"/>
                  </a:lnTo>
                  <a:lnTo>
                    <a:pt x="13" y="1339"/>
                  </a:lnTo>
                  <a:lnTo>
                    <a:pt x="9" y="1377"/>
                  </a:lnTo>
                  <a:lnTo>
                    <a:pt x="5" y="1416"/>
                  </a:lnTo>
                  <a:lnTo>
                    <a:pt x="2" y="1455"/>
                  </a:lnTo>
                  <a:lnTo>
                    <a:pt x="1" y="1495"/>
                  </a:lnTo>
                  <a:lnTo>
                    <a:pt x="0" y="1534"/>
                  </a:lnTo>
                  <a:lnTo>
                    <a:pt x="377" y="1534"/>
                  </a:lnTo>
                  <a:lnTo>
                    <a:pt x="377" y="1534"/>
                  </a:lnTo>
                  <a:lnTo>
                    <a:pt x="377" y="1504"/>
                  </a:lnTo>
                  <a:lnTo>
                    <a:pt x="378" y="1474"/>
                  </a:lnTo>
                  <a:lnTo>
                    <a:pt x="381" y="1444"/>
                  </a:lnTo>
                  <a:lnTo>
                    <a:pt x="383" y="1416"/>
                  </a:lnTo>
                  <a:lnTo>
                    <a:pt x="387" y="1387"/>
                  </a:lnTo>
                  <a:lnTo>
                    <a:pt x="390" y="1358"/>
                  </a:lnTo>
                  <a:lnTo>
                    <a:pt x="396" y="1329"/>
                  </a:lnTo>
                  <a:lnTo>
                    <a:pt x="401" y="1301"/>
                  </a:lnTo>
                  <a:lnTo>
                    <a:pt x="407" y="1273"/>
                  </a:lnTo>
                  <a:lnTo>
                    <a:pt x="414" y="1245"/>
                  </a:lnTo>
                  <a:lnTo>
                    <a:pt x="421" y="1217"/>
                  </a:lnTo>
                  <a:lnTo>
                    <a:pt x="430" y="1190"/>
                  </a:lnTo>
                  <a:lnTo>
                    <a:pt x="438" y="1163"/>
                  </a:lnTo>
                  <a:lnTo>
                    <a:pt x="448" y="1136"/>
                  </a:lnTo>
                  <a:lnTo>
                    <a:pt x="457" y="1110"/>
                  </a:lnTo>
                  <a:lnTo>
                    <a:pt x="468" y="1083"/>
                  </a:lnTo>
                  <a:lnTo>
                    <a:pt x="480" y="1057"/>
                  </a:lnTo>
                  <a:lnTo>
                    <a:pt x="491" y="1032"/>
                  </a:lnTo>
                  <a:lnTo>
                    <a:pt x="504" y="1007"/>
                  </a:lnTo>
                  <a:lnTo>
                    <a:pt x="517" y="983"/>
                  </a:lnTo>
                  <a:lnTo>
                    <a:pt x="531" y="958"/>
                  </a:lnTo>
                  <a:lnTo>
                    <a:pt x="545" y="934"/>
                  </a:lnTo>
                  <a:lnTo>
                    <a:pt x="560" y="910"/>
                  </a:lnTo>
                  <a:lnTo>
                    <a:pt x="575" y="887"/>
                  </a:lnTo>
                  <a:lnTo>
                    <a:pt x="591" y="865"/>
                  </a:lnTo>
                  <a:lnTo>
                    <a:pt x="608" y="841"/>
                  </a:lnTo>
                  <a:lnTo>
                    <a:pt x="624" y="820"/>
                  </a:lnTo>
                  <a:lnTo>
                    <a:pt x="642" y="797"/>
                  </a:lnTo>
                  <a:lnTo>
                    <a:pt x="660" y="777"/>
                  </a:lnTo>
                  <a:lnTo>
                    <a:pt x="678" y="756"/>
                  </a:lnTo>
                  <a:lnTo>
                    <a:pt x="697" y="736"/>
                  </a:lnTo>
                  <a:lnTo>
                    <a:pt x="716" y="715"/>
                  </a:lnTo>
                  <a:lnTo>
                    <a:pt x="736" y="696"/>
                  </a:lnTo>
                  <a:lnTo>
                    <a:pt x="757" y="677"/>
                  </a:lnTo>
                  <a:lnTo>
                    <a:pt x="777" y="659"/>
                  </a:lnTo>
                  <a:lnTo>
                    <a:pt x="798" y="641"/>
                  </a:lnTo>
                  <a:lnTo>
                    <a:pt x="820" y="624"/>
                  </a:lnTo>
                  <a:lnTo>
                    <a:pt x="842" y="607"/>
                  </a:lnTo>
                  <a:lnTo>
                    <a:pt x="865" y="591"/>
                  </a:lnTo>
                  <a:lnTo>
                    <a:pt x="887" y="575"/>
                  </a:lnTo>
                  <a:lnTo>
                    <a:pt x="910" y="559"/>
                  </a:lnTo>
                  <a:lnTo>
                    <a:pt x="935" y="545"/>
                  </a:lnTo>
                  <a:lnTo>
                    <a:pt x="958" y="530"/>
                  </a:lnTo>
                  <a:lnTo>
                    <a:pt x="983" y="516"/>
                  </a:lnTo>
                  <a:lnTo>
                    <a:pt x="1007" y="503"/>
                  </a:lnTo>
                  <a:lnTo>
                    <a:pt x="1033" y="490"/>
                  </a:lnTo>
                  <a:lnTo>
                    <a:pt x="1059" y="479"/>
                  </a:lnTo>
                  <a:lnTo>
                    <a:pt x="1084" y="468"/>
                  </a:lnTo>
                  <a:lnTo>
                    <a:pt x="1110" y="457"/>
                  </a:lnTo>
                  <a:lnTo>
                    <a:pt x="1136" y="447"/>
                  </a:lnTo>
                  <a:lnTo>
                    <a:pt x="1163" y="437"/>
                  </a:lnTo>
                  <a:lnTo>
                    <a:pt x="1191" y="429"/>
                  </a:lnTo>
                  <a:lnTo>
                    <a:pt x="1217" y="421"/>
                  </a:lnTo>
                  <a:lnTo>
                    <a:pt x="1245" y="414"/>
                  </a:lnTo>
                  <a:lnTo>
                    <a:pt x="1273" y="406"/>
                  </a:lnTo>
                  <a:lnTo>
                    <a:pt x="1302" y="400"/>
                  </a:lnTo>
                  <a:lnTo>
                    <a:pt x="1329" y="394"/>
                  </a:lnTo>
                  <a:lnTo>
                    <a:pt x="1358" y="390"/>
                  </a:lnTo>
                  <a:lnTo>
                    <a:pt x="1387" y="386"/>
                  </a:lnTo>
                  <a:lnTo>
                    <a:pt x="1416" y="383"/>
                  </a:lnTo>
                  <a:lnTo>
                    <a:pt x="1446" y="381"/>
                  </a:lnTo>
                  <a:lnTo>
                    <a:pt x="1475" y="378"/>
                  </a:lnTo>
                  <a:lnTo>
                    <a:pt x="1504" y="377"/>
                  </a:lnTo>
                  <a:lnTo>
                    <a:pt x="1534" y="376"/>
                  </a:lnTo>
                  <a:lnTo>
                    <a:pt x="1534" y="376"/>
                  </a:lnTo>
                  <a:close/>
                </a:path>
              </a:pathLst>
            </a:custGeom>
            <a:solidFill>
              <a:schemeClr val="accent1"/>
            </a:solidFill>
            <a:ln>
              <a:noFill/>
            </a:ln>
          </p:spPr>
          <p:txBody>
            <a:bodyPr anchor="ctr"/>
            <a:lstStyle/>
            <a:p>
              <a:pPr algn="ctr"/>
              <a:endParaRPr>
                <a:latin typeface="幼圆" panose="02010509060101010101" pitchFamily="49" charset="-122"/>
                <a:ea typeface="幼圆" panose="02010509060101010101" pitchFamily="49" charset="-122"/>
                <a:cs typeface="+mn-ea"/>
                <a:sym typeface="+mn-lt"/>
              </a:endParaRPr>
            </a:p>
          </p:txBody>
        </p:sp>
        <p:sp>
          <p:nvSpPr>
            <p:cNvPr id="51" name="Freeform: Shape 6"/>
            <p:cNvSpPr>
              <a:spLocks/>
            </p:cNvSpPr>
            <p:nvPr/>
          </p:nvSpPr>
          <p:spPr bwMode="auto">
            <a:xfrm>
              <a:off x="8134584" y="3628288"/>
              <a:ext cx="2392973" cy="1196487"/>
            </a:xfrm>
            <a:custGeom>
              <a:avLst/>
              <a:gdLst>
                <a:gd name="T0" fmla="*/ 1444 w 3068"/>
                <a:gd name="T1" fmla="*/ 1153 h 1534"/>
                <a:gd name="T2" fmla="*/ 1300 w 3068"/>
                <a:gd name="T3" fmla="*/ 1134 h 1534"/>
                <a:gd name="T4" fmla="*/ 1163 w 3068"/>
                <a:gd name="T5" fmla="*/ 1097 h 1534"/>
                <a:gd name="T6" fmla="*/ 1032 w 3068"/>
                <a:gd name="T7" fmla="*/ 1044 h 1534"/>
                <a:gd name="T8" fmla="*/ 910 w 3068"/>
                <a:gd name="T9" fmla="*/ 975 h 1534"/>
                <a:gd name="T10" fmla="*/ 797 w 3068"/>
                <a:gd name="T11" fmla="*/ 893 h 1534"/>
                <a:gd name="T12" fmla="*/ 696 w 3068"/>
                <a:gd name="T13" fmla="*/ 798 h 1534"/>
                <a:gd name="T14" fmla="*/ 606 w 3068"/>
                <a:gd name="T15" fmla="*/ 693 h 1534"/>
                <a:gd name="T16" fmla="*/ 530 w 3068"/>
                <a:gd name="T17" fmla="*/ 576 h 1534"/>
                <a:gd name="T18" fmla="*/ 467 w 3068"/>
                <a:gd name="T19" fmla="*/ 451 h 1534"/>
                <a:gd name="T20" fmla="*/ 420 w 3068"/>
                <a:gd name="T21" fmla="*/ 317 h 1534"/>
                <a:gd name="T22" fmla="*/ 390 w 3068"/>
                <a:gd name="T23" fmla="*/ 176 h 1534"/>
                <a:gd name="T24" fmla="*/ 376 w 3068"/>
                <a:gd name="T25" fmla="*/ 30 h 1534"/>
                <a:gd name="T26" fmla="*/ 1 w 3068"/>
                <a:gd name="T27" fmla="*/ 79 h 1534"/>
                <a:gd name="T28" fmla="*/ 23 w 3068"/>
                <a:gd name="T29" fmla="*/ 272 h 1534"/>
                <a:gd name="T30" fmla="*/ 68 w 3068"/>
                <a:gd name="T31" fmla="*/ 456 h 1534"/>
                <a:gd name="T32" fmla="*/ 135 w 3068"/>
                <a:gd name="T33" fmla="*/ 631 h 1534"/>
                <a:gd name="T34" fmla="*/ 222 w 3068"/>
                <a:gd name="T35" fmla="*/ 795 h 1534"/>
                <a:gd name="T36" fmla="*/ 327 w 3068"/>
                <a:gd name="T37" fmla="*/ 947 h 1534"/>
                <a:gd name="T38" fmla="*/ 449 w 3068"/>
                <a:gd name="T39" fmla="*/ 1085 h 1534"/>
                <a:gd name="T40" fmla="*/ 586 w 3068"/>
                <a:gd name="T41" fmla="*/ 1207 h 1534"/>
                <a:gd name="T42" fmla="*/ 738 w 3068"/>
                <a:gd name="T43" fmla="*/ 1312 h 1534"/>
                <a:gd name="T44" fmla="*/ 902 w 3068"/>
                <a:gd name="T45" fmla="*/ 1399 h 1534"/>
                <a:gd name="T46" fmla="*/ 1078 w 3068"/>
                <a:gd name="T47" fmla="*/ 1465 h 1534"/>
                <a:gd name="T48" fmla="*/ 1262 w 3068"/>
                <a:gd name="T49" fmla="*/ 1511 h 1534"/>
                <a:gd name="T50" fmla="*/ 1455 w 3068"/>
                <a:gd name="T51" fmla="*/ 1532 h 1534"/>
                <a:gd name="T52" fmla="*/ 1613 w 3068"/>
                <a:gd name="T53" fmla="*/ 1532 h 1534"/>
                <a:gd name="T54" fmla="*/ 1805 w 3068"/>
                <a:gd name="T55" fmla="*/ 1511 h 1534"/>
                <a:gd name="T56" fmla="*/ 1990 w 3068"/>
                <a:gd name="T57" fmla="*/ 1465 h 1534"/>
                <a:gd name="T58" fmla="*/ 2165 w 3068"/>
                <a:gd name="T59" fmla="*/ 1399 h 1534"/>
                <a:gd name="T60" fmla="*/ 2329 w 3068"/>
                <a:gd name="T61" fmla="*/ 1312 h 1534"/>
                <a:gd name="T62" fmla="*/ 2481 w 3068"/>
                <a:gd name="T63" fmla="*/ 1207 h 1534"/>
                <a:gd name="T64" fmla="*/ 2618 w 3068"/>
                <a:gd name="T65" fmla="*/ 1085 h 1534"/>
                <a:gd name="T66" fmla="*/ 2741 w 3068"/>
                <a:gd name="T67" fmla="*/ 947 h 1534"/>
                <a:gd name="T68" fmla="*/ 2845 w 3068"/>
                <a:gd name="T69" fmla="*/ 795 h 1534"/>
                <a:gd name="T70" fmla="*/ 2933 w 3068"/>
                <a:gd name="T71" fmla="*/ 631 h 1534"/>
                <a:gd name="T72" fmla="*/ 2999 w 3068"/>
                <a:gd name="T73" fmla="*/ 456 h 1534"/>
                <a:gd name="T74" fmla="*/ 3043 w 3068"/>
                <a:gd name="T75" fmla="*/ 272 h 1534"/>
                <a:gd name="T76" fmla="*/ 3066 w 3068"/>
                <a:gd name="T77" fmla="*/ 79 h 1534"/>
                <a:gd name="T78" fmla="*/ 2691 w 3068"/>
                <a:gd name="T79" fmla="*/ 30 h 1534"/>
                <a:gd name="T80" fmla="*/ 2678 w 3068"/>
                <a:gd name="T81" fmla="*/ 176 h 1534"/>
                <a:gd name="T82" fmla="*/ 2647 w 3068"/>
                <a:gd name="T83" fmla="*/ 317 h 1534"/>
                <a:gd name="T84" fmla="*/ 2600 w 3068"/>
                <a:gd name="T85" fmla="*/ 451 h 1534"/>
                <a:gd name="T86" fmla="*/ 2537 w 3068"/>
                <a:gd name="T87" fmla="*/ 576 h 1534"/>
                <a:gd name="T88" fmla="*/ 2461 w 3068"/>
                <a:gd name="T89" fmla="*/ 693 h 1534"/>
                <a:gd name="T90" fmla="*/ 2372 w 3068"/>
                <a:gd name="T91" fmla="*/ 798 h 1534"/>
                <a:gd name="T92" fmla="*/ 2270 w 3068"/>
                <a:gd name="T93" fmla="*/ 893 h 1534"/>
                <a:gd name="T94" fmla="*/ 2158 w 3068"/>
                <a:gd name="T95" fmla="*/ 975 h 1534"/>
                <a:gd name="T96" fmla="*/ 2035 w 3068"/>
                <a:gd name="T97" fmla="*/ 1044 h 1534"/>
                <a:gd name="T98" fmla="*/ 1905 w 3068"/>
                <a:gd name="T99" fmla="*/ 1097 h 1534"/>
                <a:gd name="T100" fmla="*/ 1766 w 3068"/>
                <a:gd name="T101" fmla="*/ 1134 h 1534"/>
                <a:gd name="T102" fmla="*/ 1622 w 3068"/>
                <a:gd name="T103" fmla="*/ 1153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68" h="1534">
                  <a:moveTo>
                    <a:pt x="1534" y="1158"/>
                  </a:moveTo>
                  <a:lnTo>
                    <a:pt x="1534" y="1158"/>
                  </a:lnTo>
                  <a:lnTo>
                    <a:pt x="1504" y="1157"/>
                  </a:lnTo>
                  <a:lnTo>
                    <a:pt x="1474" y="1156"/>
                  </a:lnTo>
                  <a:lnTo>
                    <a:pt x="1444" y="1153"/>
                  </a:lnTo>
                  <a:lnTo>
                    <a:pt x="1416" y="1151"/>
                  </a:lnTo>
                  <a:lnTo>
                    <a:pt x="1386" y="1148"/>
                  </a:lnTo>
                  <a:lnTo>
                    <a:pt x="1357" y="1144"/>
                  </a:lnTo>
                  <a:lnTo>
                    <a:pt x="1329" y="1140"/>
                  </a:lnTo>
                  <a:lnTo>
                    <a:pt x="1300" y="1134"/>
                  </a:lnTo>
                  <a:lnTo>
                    <a:pt x="1273" y="1128"/>
                  </a:lnTo>
                  <a:lnTo>
                    <a:pt x="1244" y="1120"/>
                  </a:lnTo>
                  <a:lnTo>
                    <a:pt x="1217" y="1113"/>
                  </a:lnTo>
                  <a:lnTo>
                    <a:pt x="1190" y="1105"/>
                  </a:lnTo>
                  <a:lnTo>
                    <a:pt x="1163" y="1097"/>
                  </a:lnTo>
                  <a:lnTo>
                    <a:pt x="1135" y="1087"/>
                  </a:lnTo>
                  <a:lnTo>
                    <a:pt x="1110" y="1077"/>
                  </a:lnTo>
                  <a:lnTo>
                    <a:pt x="1083" y="1066"/>
                  </a:lnTo>
                  <a:lnTo>
                    <a:pt x="1057" y="1055"/>
                  </a:lnTo>
                  <a:lnTo>
                    <a:pt x="1032" y="1044"/>
                  </a:lnTo>
                  <a:lnTo>
                    <a:pt x="1006" y="1031"/>
                  </a:lnTo>
                  <a:lnTo>
                    <a:pt x="982" y="1018"/>
                  </a:lnTo>
                  <a:lnTo>
                    <a:pt x="957" y="1004"/>
                  </a:lnTo>
                  <a:lnTo>
                    <a:pt x="934" y="989"/>
                  </a:lnTo>
                  <a:lnTo>
                    <a:pt x="910" y="975"/>
                  </a:lnTo>
                  <a:lnTo>
                    <a:pt x="887" y="959"/>
                  </a:lnTo>
                  <a:lnTo>
                    <a:pt x="863" y="943"/>
                  </a:lnTo>
                  <a:lnTo>
                    <a:pt x="841" y="927"/>
                  </a:lnTo>
                  <a:lnTo>
                    <a:pt x="819" y="910"/>
                  </a:lnTo>
                  <a:lnTo>
                    <a:pt x="797" y="893"/>
                  </a:lnTo>
                  <a:lnTo>
                    <a:pt x="776" y="875"/>
                  </a:lnTo>
                  <a:lnTo>
                    <a:pt x="756" y="857"/>
                  </a:lnTo>
                  <a:lnTo>
                    <a:pt x="735" y="838"/>
                  </a:lnTo>
                  <a:lnTo>
                    <a:pt x="715" y="819"/>
                  </a:lnTo>
                  <a:lnTo>
                    <a:pt x="696" y="798"/>
                  </a:lnTo>
                  <a:lnTo>
                    <a:pt x="677" y="778"/>
                  </a:lnTo>
                  <a:lnTo>
                    <a:pt x="659" y="757"/>
                  </a:lnTo>
                  <a:lnTo>
                    <a:pt x="641" y="737"/>
                  </a:lnTo>
                  <a:lnTo>
                    <a:pt x="623" y="714"/>
                  </a:lnTo>
                  <a:lnTo>
                    <a:pt x="606" y="693"/>
                  </a:lnTo>
                  <a:lnTo>
                    <a:pt x="589" y="669"/>
                  </a:lnTo>
                  <a:lnTo>
                    <a:pt x="574" y="647"/>
                  </a:lnTo>
                  <a:lnTo>
                    <a:pt x="558" y="624"/>
                  </a:lnTo>
                  <a:lnTo>
                    <a:pt x="544" y="600"/>
                  </a:lnTo>
                  <a:lnTo>
                    <a:pt x="530" y="576"/>
                  </a:lnTo>
                  <a:lnTo>
                    <a:pt x="516" y="551"/>
                  </a:lnTo>
                  <a:lnTo>
                    <a:pt x="503" y="527"/>
                  </a:lnTo>
                  <a:lnTo>
                    <a:pt x="490" y="502"/>
                  </a:lnTo>
                  <a:lnTo>
                    <a:pt x="479" y="477"/>
                  </a:lnTo>
                  <a:lnTo>
                    <a:pt x="467" y="451"/>
                  </a:lnTo>
                  <a:lnTo>
                    <a:pt x="456" y="424"/>
                  </a:lnTo>
                  <a:lnTo>
                    <a:pt x="447" y="398"/>
                  </a:lnTo>
                  <a:lnTo>
                    <a:pt x="437" y="371"/>
                  </a:lnTo>
                  <a:lnTo>
                    <a:pt x="428" y="344"/>
                  </a:lnTo>
                  <a:lnTo>
                    <a:pt x="420" y="317"/>
                  </a:lnTo>
                  <a:lnTo>
                    <a:pt x="412" y="289"/>
                  </a:lnTo>
                  <a:lnTo>
                    <a:pt x="406" y="261"/>
                  </a:lnTo>
                  <a:lnTo>
                    <a:pt x="400" y="233"/>
                  </a:lnTo>
                  <a:lnTo>
                    <a:pt x="394" y="205"/>
                  </a:lnTo>
                  <a:lnTo>
                    <a:pt x="390" y="176"/>
                  </a:lnTo>
                  <a:lnTo>
                    <a:pt x="386" y="147"/>
                  </a:lnTo>
                  <a:lnTo>
                    <a:pt x="383" y="118"/>
                  </a:lnTo>
                  <a:lnTo>
                    <a:pt x="379" y="90"/>
                  </a:lnTo>
                  <a:lnTo>
                    <a:pt x="378" y="60"/>
                  </a:lnTo>
                  <a:lnTo>
                    <a:pt x="376" y="30"/>
                  </a:lnTo>
                  <a:lnTo>
                    <a:pt x="376" y="0"/>
                  </a:lnTo>
                  <a:lnTo>
                    <a:pt x="0" y="0"/>
                  </a:lnTo>
                  <a:lnTo>
                    <a:pt x="0" y="0"/>
                  </a:lnTo>
                  <a:lnTo>
                    <a:pt x="0" y="39"/>
                  </a:lnTo>
                  <a:lnTo>
                    <a:pt x="1" y="79"/>
                  </a:lnTo>
                  <a:lnTo>
                    <a:pt x="4" y="118"/>
                  </a:lnTo>
                  <a:lnTo>
                    <a:pt x="7" y="157"/>
                  </a:lnTo>
                  <a:lnTo>
                    <a:pt x="12" y="195"/>
                  </a:lnTo>
                  <a:lnTo>
                    <a:pt x="17" y="233"/>
                  </a:lnTo>
                  <a:lnTo>
                    <a:pt x="23" y="272"/>
                  </a:lnTo>
                  <a:lnTo>
                    <a:pt x="31" y="309"/>
                  </a:lnTo>
                  <a:lnTo>
                    <a:pt x="38" y="346"/>
                  </a:lnTo>
                  <a:lnTo>
                    <a:pt x="48" y="384"/>
                  </a:lnTo>
                  <a:lnTo>
                    <a:pt x="57" y="420"/>
                  </a:lnTo>
                  <a:lnTo>
                    <a:pt x="68" y="456"/>
                  </a:lnTo>
                  <a:lnTo>
                    <a:pt x="80" y="493"/>
                  </a:lnTo>
                  <a:lnTo>
                    <a:pt x="93" y="528"/>
                  </a:lnTo>
                  <a:lnTo>
                    <a:pt x="105" y="563"/>
                  </a:lnTo>
                  <a:lnTo>
                    <a:pt x="120" y="597"/>
                  </a:lnTo>
                  <a:lnTo>
                    <a:pt x="135" y="631"/>
                  </a:lnTo>
                  <a:lnTo>
                    <a:pt x="151" y="665"/>
                  </a:lnTo>
                  <a:lnTo>
                    <a:pt x="167" y="698"/>
                  </a:lnTo>
                  <a:lnTo>
                    <a:pt x="184" y="731"/>
                  </a:lnTo>
                  <a:lnTo>
                    <a:pt x="202" y="763"/>
                  </a:lnTo>
                  <a:lnTo>
                    <a:pt x="222" y="795"/>
                  </a:lnTo>
                  <a:lnTo>
                    <a:pt x="241" y="827"/>
                  </a:lnTo>
                  <a:lnTo>
                    <a:pt x="261" y="858"/>
                  </a:lnTo>
                  <a:lnTo>
                    <a:pt x="282" y="888"/>
                  </a:lnTo>
                  <a:lnTo>
                    <a:pt x="305" y="918"/>
                  </a:lnTo>
                  <a:lnTo>
                    <a:pt x="327" y="947"/>
                  </a:lnTo>
                  <a:lnTo>
                    <a:pt x="350" y="975"/>
                  </a:lnTo>
                  <a:lnTo>
                    <a:pt x="374" y="1004"/>
                  </a:lnTo>
                  <a:lnTo>
                    <a:pt x="397" y="1032"/>
                  </a:lnTo>
                  <a:lnTo>
                    <a:pt x="423" y="1059"/>
                  </a:lnTo>
                  <a:lnTo>
                    <a:pt x="449" y="1085"/>
                  </a:lnTo>
                  <a:lnTo>
                    <a:pt x="475" y="1111"/>
                  </a:lnTo>
                  <a:lnTo>
                    <a:pt x="502" y="1135"/>
                  </a:lnTo>
                  <a:lnTo>
                    <a:pt x="530" y="1160"/>
                  </a:lnTo>
                  <a:lnTo>
                    <a:pt x="557" y="1183"/>
                  </a:lnTo>
                  <a:lnTo>
                    <a:pt x="586" y="1207"/>
                  </a:lnTo>
                  <a:lnTo>
                    <a:pt x="616" y="1229"/>
                  </a:lnTo>
                  <a:lnTo>
                    <a:pt x="646" y="1252"/>
                  </a:lnTo>
                  <a:lnTo>
                    <a:pt x="676" y="1272"/>
                  </a:lnTo>
                  <a:lnTo>
                    <a:pt x="707" y="1292"/>
                  </a:lnTo>
                  <a:lnTo>
                    <a:pt x="738" y="1312"/>
                  </a:lnTo>
                  <a:lnTo>
                    <a:pt x="770" y="1330"/>
                  </a:lnTo>
                  <a:lnTo>
                    <a:pt x="803" y="1349"/>
                  </a:lnTo>
                  <a:lnTo>
                    <a:pt x="836" y="1367"/>
                  </a:lnTo>
                  <a:lnTo>
                    <a:pt x="869" y="1383"/>
                  </a:lnTo>
                  <a:lnTo>
                    <a:pt x="902" y="1399"/>
                  </a:lnTo>
                  <a:lnTo>
                    <a:pt x="937" y="1414"/>
                  </a:lnTo>
                  <a:lnTo>
                    <a:pt x="971" y="1427"/>
                  </a:lnTo>
                  <a:lnTo>
                    <a:pt x="1006" y="1441"/>
                  </a:lnTo>
                  <a:lnTo>
                    <a:pt x="1041" y="1453"/>
                  </a:lnTo>
                  <a:lnTo>
                    <a:pt x="1078" y="1465"/>
                  </a:lnTo>
                  <a:lnTo>
                    <a:pt x="1114" y="1475"/>
                  </a:lnTo>
                  <a:lnTo>
                    <a:pt x="1150" y="1486"/>
                  </a:lnTo>
                  <a:lnTo>
                    <a:pt x="1187" y="1495"/>
                  </a:lnTo>
                  <a:lnTo>
                    <a:pt x="1225" y="1503"/>
                  </a:lnTo>
                  <a:lnTo>
                    <a:pt x="1262" y="1511"/>
                  </a:lnTo>
                  <a:lnTo>
                    <a:pt x="1300" y="1516"/>
                  </a:lnTo>
                  <a:lnTo>
                    <a:pt x="1338" y="1522"/>
                  </a:lnTo>
                  <a:lnTo>
                    <a:pt x="1377" y="1527"/>
                  </a:lnTo>
                  <a:lnTo>
                    <a:pt x="1416" y="1530"/>
                  </a:lnTo>
                  <a:lnTo>
                    <a:pt x="1455" y="1532"/>
                  </a:lnTo>
                  <a:lnTo>
                    <a:pt x="1494" y="1534"/>
                  </a:lnTo>
                  <a:lnTo>
                    <a:pt x="1534" y="1534"/>
                  </a:lnTo>
                  <a:lnTo>
                    <a:pt x="1534" y="1534"/>
                  </a:lnTo>
                  <a:lnTo>
                    <a:pt x="1573" y="1534"/>
                  </a:lnTo>
                  <a:lnTo>
                    <a:pt x="1613" y="1532"/>
                  </a:lnTo>
                  <a:lnTo>
                    <a:pt x="1651" y="1530"/>
                  </a:lnTo>
                  <a:lnTo>
                    <a:pt x="1691" y="1527"/>
                  </a:lnTo>
                  <a:lnTo>
                    <a:pt x="1729" y="1522"/>
                  </a:lnTo>
                  <a:lnTo>
                    <a:pt x="1767" y="1516"/>
                  </a:lnTo>
                  <a:lnTo>
                    <a:pt x="1805" y="1511"/>
                  </a:lnTo>
                  <a:lnTo>
                    <a:pt x="1843" y="1503"/>
                  </a:lnTo>
                  <a:lnTo>
                    <a:pt x="1880" y="1495"/>
                  </a:lnTo>
                  <a:lnTo>
                    <a:pt x="1917" y="1486"/>
                  </a:lnTo>
                  <a:lnTo>
                    <a:pt x="1954" y="1475"/>
                  </a:lnTo>
                  <a:lnTo>
                    <a:pt x="1990" y="1465"/>
                  </a:lnTo>
                  <a:lnTo>
                    <a:pt x="2025" y="1453"/>
                  </a:lnTo>
                  <a:lnTo>
                    <a:pt x="2062" y="1441"/>
                  </a:lnTo>
                  <a:lnTo>
                    <a:pt x="2096" y="1427"/>
                  </a:lnTo>
                  <a:lnTo>
                    <a:pt x="2131" y="1414"/>
                  </a:lnTo>
                  <a:lnTo>
                    <a:pt x="2165" y="1399"/>
                  </a:lnTo>
                  <a:lnTo>
                    <a:pt x="2199" y="1383"/>
                  </a:lnTo>
                  <a:lnTo>
                    <a:pt x="2232" y="1367"/>
                  </a:lnTo>
                  <a:lnTo>
                    <a:pt x="2265" y="1349"/>
                  </a:lnTo>
                  <a:lnTo>
                    <a:pt x="2297" y="1330"/>
                  </a:lnTo>
                  <a:lnTo>
                    <a:pt x="2329" y="1312"/>
                  </a:lnTo>
                  <a:lnTo>
                    <a:pt x="2360" y="1292"/>
                  </a:lnTo>
                  <a:lnTo>
                    <a:pt x="2391" y="1272"/>
                  </a:lnTo>
                  <a:lnTo>
                    <a:pt x="2422" y="1252"/>
                  </a:lnTo>
                  <a:lnTo>
                    <a:pt x="2452" y="1229"/>
                  </a:lnTo>
                  <a:lnTo>
                    <a:pt x="2481" y="1207"/>
                  </a:lnTo>
                  <a:lnTo>
                    <a:pt x="2509" y="1183"/>
                  </a:lnTo>
                  <a:lnTo>
                    <a:pt x="2537" y="1160"/>
                  </a:lnTo>
                  <a:lnTo>
                    <a:pt x="2565" y="1135"/>
                  </a:lnTo>
                  <a:lnTo>
                    <a:pt x="2593" y="1111"/>
                  </a:lnTo>
                  <a:lnTo>
                    <a:pt x="2618" y="1085"/>
                  </a:lnTo>
                  <a:lnTo>
                    <a:pt x="2644" y="1059"/>
                  </a:lnTo>
                  <a:lnTo>
                    <a:pt x="2669" y="1032"/>
                  </a:lnTo>
                  <a:lnTo>
                    <a:pt x="2694" y="1004"/>
                  </a:lnTo>
                  <a:lnTo>
                    <a:pt x="2717" y="975"/>
                  </a:lnTo>
                  <a:lnTo>
                    <a:pt x="2741" y="947"/>
                  </a:lnTo>
                  <a:lnTo>
                    <a:pt x="2763" y="918"/>
                  </a:lnTo>
                  <a:lnTo>
                    <a:pt x="2784" y="888"/>
                  </a:lnTo>
                  <a:lnTo>
                    <a:pt x="2806" y="858"/>
                  </a:lnTo>
                  <a:lnTo>
                    <a:pt x="2826" y="827"/>
                  </a:lnTo>
                  <a:lnTo>
                    <a:pt x="2845" y="795"/>
                  </a:lnTo>
                  <a:lnTo>
                    <a:pt x="2864" y="763"/>
                  </a:lnTo>
                  <a:lnTo>
                    <a:pt x="2883" y="731"/>
                  </a:lnTo>
                  <a:lnTo>
                    <a:pt x="2900" y="698"/>
                  </a:lnTo>
                  <a:lnTo>
                    <a:pt x="2917" y="665"/>
                  </a:lnTo>
                  <a:lnTo>
                    <a:pt x="2933" y="631"/>
                  </a:lnTo>
                  <a:lnTo>
                    <a:pt x="2948" y="597"/>
                  </a:lnTo>
                  <a:lnTo>
                    <a:pt x="2961" y="563"/>
                  </a:lnTo>
                  <a:lnTo>
                    <a:pt x="2974" y="528"/>
                  </a:lnTo>
                  <a:lnTo>
                    <a:pt x="2987" y="493"/>
                  </a:lnTo>
                  <a:lnTo>
                    <a:pt x="2999" y="456"/>
                  </a:lnTo>
                  <a:lnTo>
                    <a:pt x="3009" y="420"/>
                  </a:lnTo>
                  <a:lnTo>
                    <a:pt x="3019" y="384"/>
                  </a:lnTo>
                  <a:lnTo>
                    <a:pt x="3029" y="346"/>
                  </a:lnTo>
                  <a:lnTo>
                    <a:pt x="3037" y="309"/>
                  </a:lnTo>
                  <a:lnTo>
                    <a:pt x="3043" y="272"/>
                  </a:lnTo>
                  <a:lnTo>
                    <a:pt x="3050" y="233"/>
                  </a:lnTo>
                  <a:lnTo>
                    <a:pt x="3055" y="195"/>
                  </a:lnTo>
                  <a:lnTo>
                    <a:pt x="3059" y="157"/>
                  </a:lnTo>
                  <a:lnTo>
                    <a:pt x="3064" y="118"/>
                  </a:lnTo>
                  <a:lnTo>
                    <a:pt x="3066" y="79"/>
                  </a:lnTo>
                  <a:lnTo>
                    <a:pt x="3067" y="39"/>
                  </a:lnTo>
                  <a:lnTo>
                    <a:pt x="3068" y="0"/>
                  </a:lnTo>
                  <a:lnTo>
                    <a:pt x="2691" y="0"/>
                  </a:lnTo>
                  <a:lnTo>
                    <a:pt x="2691" y="0"/>
                  </a:lnTo>
                  <a:lnTo>
                    <a:pt x="2691" y="30"/>
                  </a:lnTo>
                  <a:lnTo>
                    <a:pt x="2690" y="60"/>
                  </a:lnTo>
                  <a:lnTo>
                    <a:pt x="2687" y="90"/>
                  </a:lnTo>
                  <a:lnTo>
                    <a:pt x="2685" y="118"/>
                  </a:lnTo>
                  <a:lnTo>
                    <a:pt x="2682" y="147"/>
                  </a:lnTo>
                  <a:lnTo>
                    <a:pt x="2678" y="176"/>
                  </a:lnTo>
                  <a:lnTo>
                    <a:pt x="2672" y="205"/>
                  </a:lnTo>
                  <a:lnTo>
                    <a:pt x="2667" y="233"/>
                  </a:lnTo>
                  <a:lnTo>
                    <a:pt x="2661" y="261"/>
                  </a:lnTo>
                  <a:lnTo>
                    <a:pt x="2654" y="289"/>
                  </a:lnTo>
                  <a:lnTo>
                    <a:pt x="2647" y="317"/>
                  </a:lnTo>
                  <a:lnTo>
                    <a:pt x="2638" y="344"/>
                  </a:lnTo>
                  <a:lnTo>
                    <a:pt x="2630" y="371"/>
                  </a:lnTo>
                  <a:lnTo>
                    <a:pt x="2620" y="398"/>
                  </a:lnTo>
                  <a:lnTo>
                    <a:pt x="2611" y="424"/>
                  </a:lnTo>
                  <a:lnTo>
                    <a:pt x="2600" y="451"/>
                  </a:lnTo>
                  <a:lnTo>
                    <a:pt x="2588" y="477"/>
                  </a:lnTo>
                  <a:lnTo>
                    <a:pt x="2577" y="502"/>
                  </a:lnTo>
                  <a:lnTo>
                    <a:pt x="2565" y="527"/>
                  </a:lnTo>
                  <a:lnTo>
                    <a:pt x="2551" y="551"/>
                  </a:lnTo>
                  <a:lnTo>
                    <a:pt x="2537" y="576"/>
                  </a:lnTo>
                  <a:lnTo>
                    <a:pt x="2523" y="600"/>
                  </a:lnTo>
                  <a:lnTo>
                    <a:pt x="2508" y="624"/>
                  </a:lnTo>
                  <a:lnTo>
                    <a:pt x="2493" y="647"/>
                  </a:lnTo>
                  <a:lnTo>
                    <a:pt x="2477" y="669"/>
                  </a:lnTo>
                  <a:lnTo>
                    <a:pt x="2461" y="693"/>
                  </a:lnTo>
                  <a:lnTo>
                    <a:pt x="2444" y="714"/>
                  </a:lnTo>
                  <a:lnTo>
                    <a:pt x="2426" y="737"/>
                  </a:lnTo>
                  <a:lnTo>
                    <a:pt x="2409" y="757"/>
                  </a:lnTo>
                  <a:lnTo>
                    <a:pt x="2390" y="778"/>
                  </a:lnTo>
                  <a:lnTo>
                    <a:pt x="2372" y="798"/>
                  </a:lnTo>
                  <a:lnTo>
                    <a:pt x="2352" y="819"/>
                  </a:lnTo>
                  <a:lnTo>
                    <a:pt x="2332" y="838"/>
                  </a:lnTo>
                  <a:lnTo>
                    <a:pt x="2312" y="857"/>
                  </a:lnTo>
                  <a:lnTo>
                    <a:pt x="2291" y="875"/>
                  </a:lnTo>
                  <a:lnTo>
                    <a:pt x="2270" y="893"/>
                  </a:lnTo>
                  <a:lnTo>
                    <a:pt x="2248" y="910"/>
                  </a:lnTo>
                  <a:lnTo>
                    <a:pt x="2226" y="927"/>
                  </a:lnTo>
                  <a:lnTo>
                    <a:pt x="2203" y="943"/>
                  </a:lnTo>
                  <a:lnTo>
                    <a:pt x="2181" y="959"/>
                  </a:lnTo>
                  <a:lnTo>
                    <a:pt x="2158" y="975"/>
                  </a:lnTo>
                  <a:lnTo>
                    <a:pt x="2134" y="989"/>
                  </a:lnTo>
                  <a:lnTo>
                    <a:pt x="2110" y="1004"/>
                  </a:lnTo>
                  <a:lnTo>
                    <a:pt x="2085" y="1018"/>
                  </a:lnTo>
                  <a:lnTo>
                    <a:pt x="2061" y="1031"/>
                  </a:lnTo>
                  <a:lnTo>
                    <a:pt x="2035" y="1044"/>
                  </a:lnTo>
                  <a:lnTo>
                    <a:pt x="2009" y="1055"/>
                  </a:lnTo>
                  <a:lnTo>
                    <a:pt x="1984" y="1066"/>
                  </a:lnTo>
                  <a:lnTo>
                    <a:pt x="1958" y="1077"/>
                  </a:lnTo>
                  <a:lnTo>
                    <a:pt x="1932" y="1087"/>
                  </a:lnTo>
                  <a:lnTo>
                    <a:pt x="1905" y="1097"/>
                  </a:lnTo>
                  <a:lnTo>
                    <a:pt x="1878" y="1105"/>
                  </a:lnTo>
                  <a:lnTo>
                    <a:pt x="1851" y="1113"/>
                  </a:lnTo>
                  <a:lnTo>
                    <a:pt x="1823" y="1120"/>
                  </a:lnTo>
                  <a:lnTo>
                    <a:pt x="1795" y="1128"/>
                  </a:lnTo>
                  <a:lnTo>
                    <a:pt x="1766" y="1134"/>
                  </a:lnTo>
                  <a:lnTo>
                    <a:pt x="1739" y="1140"/>
                  </a:lnTo>
                  <a:lnTo>
                    <a:pt x="1710" y="1144"/>
                  </a:lnTo>
                  <a:lnTo>
                    <a:pt x="1681" y="1148"/>
                  </a:lnTo>
                  <a:lnTo>
                    <a:pt x="1652" y="1151"/>
                  </a:lnTo>
                  <a:lnTo>
                    <a:pt x="1622" y="1153"/>
                  </a:lnTo>
                  <a:lnTo>
                    <a:pt x="1594" y="1156"/>
                  </a:lnTo>
                  <a:lnTo>
                    <a:pt x="1564" y="1157"/>
                  </a:lnTo>
                  <a:lnTo>
                    <a:pt x="1534" y="1158"/>
                  </a:lnTo>
                  <a:lnTo>
                    <a:pt x="1534" y="1158"/>
                  </a:lnTo>
                  <a:close/>
                </a:path>
              </a:pathLst>
            </a:custGeom>
            <a:solidFill>
              <a:schemeClr val="accent4"/>
            </a:solidFill>
            <a:ln>
              <a:noFill/>
            </a:ln>
          </p:spPr>
          <p:txBody>
            <a:bodyPr anchor="ctr"/>
            <a:lstStyle/>
            <a:p>
              <a:pPr algn="ctr"/>
              <a:endParaRPr>
                <a:latin typeface="幼圆" panose="02010509060101010101" pitchFamily="49" charset="-122"/>
                <a:ea typeface="幼圆" panose="02010509060101010101" pitchFamily="49" charset="-122"/>
                <a:cs typeface="+mn-ea"/>
                <a:sym typeface="+mn-lt"/>
              </a:endParaRPr>
            </a:p>
          </p:txBody>
        </p:sp>
        <p:sp>
          <p:nvSpPr>
            <p:cNvPr id="52" name="Freeform: Shape 7"/>
            <p:cNvSpPr>
              <a:spLocks/>
            </p:cNvSpPr>
            <p:nvPr/>
          </p:nvSpPr>
          <p:spPr bwMode="auto">
            <a:xfrm>
              <a:off x="6034884" y="2431801"/>
              <a:ext cx="2393752" cy="1196487"/>
            </a:xfrm>
            <a:custGeom>
              <a:avLst/>
              <a:gdLst>
                <a:gd name="T0" fmla="*/ 1624 w 3069"/>
                <a:gd name="T1" fmla="*/ 381 h 1534"/>
                <a:gd name="T2" fmla="*/ 1768 w 3069"/>
                <a:gd name="T3" fmla="*/ 400 h 1534"/>
                <a:gd name="T4" fmla="*/ 1906 w 3069"/>
                <a:gd name="T5" fmla="*/ 437 h 1534"/>
                <a:gd name="T6" fmla="*/ 2036 w 3069"/>
                <a:gd name="T7" fmla="*/ 490 h 1534"/>
                <a:gd name="T8" fmla="*/ 2159 w 3069"/>
                <a:gd name="T9" fmla="*/ 559 h 1534"/>
                <a:gd name="T10" fmla="*/ 2271 w 3069"/>
                <a:gd name="T11" fmla="*/ 641 h 1534"/>
                <a:gd name="T12" fmla="*/ 2372 w 3069"/>
                <a:gd name="T13" fmla="*/ 736 h 1534"/>
                <a:gd name="T14" fmla="*/ 2462 w 3069"/>
                <a:gd name="T15" fmla="*/ 841 h 1534"/>
                <a:gd name="T16" fmla="*/ 2538 w 3069"/>
                <a:gd name="T17" fmla="*/ 958 h 1534"/>
                <a:gd name="T18" fmla="*/ 2601 w 3069"/>
                <a:gd name="T19" fmla="*/ 1083 h 1534"/>
                <a:gd name="T20" fmla="*/ 2648 w 3069"/>
                <a:gd name="T21" fmla="*/ 1217 h 1534"/>
                <a:gd name="T22" fmla="*/ 2679 w 3069"/>
                <a:gd name="T23" fmla="*/ 1358 h 1534"/>
                <a:gd name="T24" fmla="*/ 2692 w 3069"/>
                <a:gd name="T25" fmla="*/ 1504 h 1534"/>
                <a:gd name="T26" fmla="*/ 3067 w 3069"/>
                <a:gd name="T27" fmla="*/ 1455 h 1534"/>
                <a:gd name="T28" fmla="*/ 3045 w 3069"/>
                <a:gd name="T29" fmla="*/ 1262 h 1534"/>
                <a:gd name="T30" fmla="*/ 3000 w 3069"/>
                <a:gd name="T31" fmla="*/ 1078 h 1534"/>
                <a:gd name="T32" fmla="*/ 2933 w 3069"/>
                <a:gd name="T33" fmla="*/ 903 h 1534"/>
                <a:gd name="T34" fmla="*/ 2846 w 3069"/>
                <a:gd name="T35" fmla="*/ 739 h 1534"/>
                <a:gd name="T36" fmla="*/ 2742 w 3069"/>
                <a:gd name="T37" fmla="*/ 587 h 1534"/>
                <a:gd name="T38" fmla="*/ 2619 w 3069"/>
                <a:gd name="T39" fmla="*/ 449 h 1534"/>
                <a:gd name="T40" fmla="*/ 2482 w 3069"/>
                <a:gd name="T41" fmla="*/ 327 h 1534"/>
                <a:gd name="T42" fmla="*/ 2330 w 3069"/>
                <a:gd name="T43" fmla="*/ 222 h 1534"/>
                <a:gd name="T44" fmla="*/ 2166 w 3069"/>
                <a:gd name="T45" fmla="*/ 135 h 1534"/>
                <a:gd name="T46" fmla="*/ 1990 w 3069"/>
                <a:gd name="T47" fmla="*/ 69 h 1534"/>
                <a:gd name="T48" fmla="*/ 1806 w 3069"/>
                <a:gd name="T49" fmla="*/ 23 h 1534"/>
                <a:gd name="T50" fmla="*/ 1614 w 3069"/>
                <a:gd name="T51" fmla="*/ 2 h 1534"/>
                <a:gd name="T52" fmla="*/ 1455 w 3069"/>
                <a:gd name="T53" fmla="*/ 2 h 1534"/>
                <a:gd name="T54" fmla="*/ 1263 w 3069"/>
                <a:gd name="T55" fmla="*/ 23 h 1534"/>
                <a:gd name="T56" fmla="*/ 1079 w 3069"/>
                <a:gd name="T57" fmla="*/ 69 h 1534"/>
                <a:gd name="T58" fmla="*/ 903 w 3069"/>
                <a:gd name="T59" fmla="*/ 135 h 1534"/>
                <a:gd name="T60" fmla="*/ 739 w 3069"/>
                <a:gd name="T61" fmla="*/ 222 h 1534"/>
                <a:gd name="T62" fmla="*/ 587 w 3069"/>
                <a:gd name="T63" fmla="*/ 327 h 1534"/>
                <a:gd name="T64" fmla="*/ 450 w 3069"/>
                <a:gd name="T65" fmla="*/ 449 h 1534"/>
                <a:gd name="T66" fmla="*/ 327 w 3069"/>
                <a:gd name="T67" fmla="*/ 587 h 1534"/>
                <a:gd name="T68" fmla="*/ 223 w 3069"/>
                <a:gd name="T69" fmla="*/ 739 h 1534"/>
                <a:gd name="T70" fmla="*/ 135 w 3069"/>
                <a:gd name="T71" fmla="*/ 903 h 1534"/>
                <a:gd name="T72" fmla="*/ 69 w 3069"/>
                <a:gd name="T73" fmla="*/ 1078 h 1534"/>
                <a:gd name="T74" fmla="*/ 25 w 3069"/>
                <a:gd name="T75" fmla="*/ 1262 h 1534"/>
                <a:gd name="T76" fmla="*/ 2 w 3069"/>
                <a:gd name="T77" fmla="*/ 1455 h 1534"/>
                <a:gd name="T78" fmla="*/ 377 w 3069"/>
                <a:gd name="T79" fmla="*/ 1504 h 1534"/>
                <a:gd name="T80" fmla="*/ 390 w 3069"/>
                <a:gd name="T81" fmla="*/ 1358 h 1534"/>
                <a:gd name="T82" fmla="*/ 421 w 3069"/>
                <a:gd name="T83" fmla="*/ 1217 h 1534"/>
                <a:gd name="T84" fmla="*/ 468 w 3069"/>
                <a:gd name="T85" fmla="*/ 1083 h 1534"/>
                <a:gd name="T86" fmla="*/ 531 w 3069"/>
                <a:gd name="T87" fmla="*/ 958 h 1534"/>
                <a:gd name="T88" fmla="*/ 608 w 3069"/>
                <a:gd name="T89" fmla="*/ 841 h 1534"/>
                <a:gd name="T90" fmla="*/ 697 w 3069"/>
                <a:gd name="T91" fmla="*/ 736 h 1534"/>
                <a:gd name="T92" fmla="*/ 798 w 3069"/>
                <a:gd name="T93" fmla="*/ 641 h 1534"/>
                <a:gd name="T94" fmla="*/ 910 w 3069"/>
                <a:gd name="T95" fmla="*/ 559 h 1534"/>
                <a:gd name="T96" fmla="*/ 1033 w 3069"/>
                <a:gd name="T97" fmla="*/ 490 h 1534"/>
                <a:gd name="T98" fmla="*/ 1163 w 3069"/>
                <a:gd name="T99" fmla="*/ 437 h 1534"/>
                <a:gd name="T100" fmla="*/ 1302 w 3069"/>
                <a:gd name="T101" fmla="*/ 400 h 1534"/>
                <a:gd name="T102" fmla="*/ 1446 w 3069"/>
                <a:gd name="T103" fmla="*/ 381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69" h="1534">
                  <a:moveTo>
                    <a:pt x="1534" y="376"/>
                  </a:moveTo>
                  <a:lnTo>
                    <a:pt x="1534" y="376"/>
                  </a:lnTo>
                  <a:lnTo>
                    <a:pt x="1564" y="377"/>
                  </a:lnTo>
                  <a:lnTo>
                    <a:pt x="1594" y="378"/>
                  </a:lnTo>
                  <a:lnTo>
                    <a:pt x="1624" y="381"/>
                  </a:lnTo>
                  <a:lnTo>
                    <a:pt x="1652" y="383"/>
                  </a:lnTo>
                  <a:lnTo>
                    <a:pt x="1682" y="386"/>
                  </a:lnTo>
                  <a:lnTo>
                    <a:pt x="1711" y="390"/>
                  </a:lnTo>
                  <a:lnTo>
                    <a:pt x="1740" y="394"/>
                  </a:lnTo>
                  <a:lnTo>
                    <a:pt x="1768" y="400"/>
                  </a:lnTo>
                  <a:lnTo>
                    <a:pt x="1796" y="406"/>
                  </a:lnTo>
                  <a:lnTo>
                    <a:pt x="1824" y="414"/>
                  </a:lnTo>
                  <a:lnTo>
                    <a:pt x="1852" y="421"/>
                  </a:lnTo>
                  <a:lnTo>
                    <a:pt x="1878" y="429"/>
                  </a:lnTo>
                  <a:lnTo>
                    <a:pt x="1906" y="437"/>
                  </a:lnTo>
                  <a:lnTo>
                    <a:pt x="1933" y="447"/>
                  </a:lnTo>
                  <a:lnTo>
                    <a:pt x="1958" y="457"/>
                  </a:lnTo>
                  <a:lnTo>
                    <a:pt x="1985" y="468"/>
                  </a:lnTo>
                  <a:lnTo>
                    <a:pt x="2011" y="479"/>
                  </a:lnTo>
                  <a:lnTo>
                    <a:pt x="2036" y="490"/>
                  </a:lnTo>
                  <a:lnTo>
                    <a:pt x="2062" y="503"/>
                  </a:lnTo>
                  <a:lnTo>
                    <a:pt x="2086" y="516"/>
                  </a:lnTo>
                  <a:lnTo>
                    <a:pt x="2111" y="530"/>
                  </a:lnTo>
                  <a:lnTo>
                    <a:pt x="2134" y="545"/>
                  </a:lnTo>
                  <a:lnTo>
                    <a:pt x="2159" y="559"/>
                  </a:lnTo>
                  <a:lnTo>
                    <a:pt x="2181" y="575"/>
                  </a:lnTo>
                  <a:lnTo>
                    <a:pt x="2205" y="591"/>
                  </a:lnTo>
                  <a:lnTo>
                    <a:pt x="2227" y="607"/>
                  </a:lnTo>
                  <a:lnTo>
                    <a:pt x="2249" y="624"/>
                  </a:lnTo>
                  <a:lnTo>
                    <a:pt x="2271" y="641"/>
                  </a:lnTo>
                  <a:lnTo>
                    <a:pt x="2292" y="659"/>
                  </a:lnTo>
                  <a:lnTo>
                    <a:pt x="2312" y="677"/>
                  </a:lnTo>
                  <a:lnTo>
                    <a:pt x="2333" y="696"/>
                  </a:lnTo>
                  <a:lnTo>
                    <a:pt x="2353" y="715"/>
                  </a:lnTo>
                  <a:lnTo>
                    <a:pt x="2372" y="736"/>
                  </a:lnTo>
                  <a:lnTo>
                    <a:pt x="2391" y="756"/>
                  </a:lnTo>
                  <a:lnTo>
                    <a:pt x="2409" y="777"/>
                  </a:lnTo>
                  <a:lnTo>
                    <a:pt x="2427" y="797"/>
                  </a:lnTo>
                  <a:lnTo>
                    <a:pt x="2445" y="820"/>
                  </a:lnTo>
                  <a:lnTo>
                    <a:pt x="2462" y="841"/>
                  </a:lnTo>
                  <a:lnTo>
                    <a:pt x="2479" y="865"/>
                  </a:lnTo>
                  <a:lnTo>
                    <a:pt x="2495" y="887"/>
                  </a:lnTo>
                  <a:lnTo>
                    <a:pt x="2510" y="910"/>
                  </a:lnTo>
                  <a:lnTo>
                    <a:pt x="2524" y="934"/>
                  </a:lnTo>
                  <a:lnTo>
                    <a:pt x="2538" y="958"/>
                  </a:lnTo>
                  <a:lnTo>
                    <a:pt x="2552" y="983"/>
                  </a:lnTo>
                  <a:lnTo>
                    <a:pt x="2565" y="1007"/>
                  </a:lnTo>
                  <a:lnTo>
                    <a:pt x="2578" y="1032"/>
                  </a:lnTo>
                  <a:lnTo>
                    <a:pt x="2589" y="1057"/>
                  </a:lnTo>
                  <a:lnTo>
                    <a:pt x="2601" y="1083"/>
                  </a:lnTo>
                  <a:lnTo>
                    <a:pt x="2612" y="1110"/>
                  </a:lnTo>
                  <a:lnTo>
                    <a:pt x="2621" y="1136"/>
                  </a:lnTo>
                  <a:lnTo>
                    <a:pt x="2631" y="1163"/>
                  </a:lnTo>
                  <a:lnTo>
                    <a:pt x="2640" y="1190"/>
                  </a:lnTo>
                  <a:lnTo>
                    <a:pt x="2648" y="1217"/>
                  </a:lnTo>
                  <a:lnTo>
                    <a:pt x="2656" y="1245"/>
                  </a:lnTo>
                  <a:lnTo>
                    <a:pt x="2662" y="1273"/>
                  </a:lnTo>
                  <a:lnTo>
                    <a:pt x="2668" y="1301"/>
                  </a:lnTo>
                  <a:lnTo>
                    <a:pt x="2674" y="1329"/>
                  </a:lnTo>
                  <a:lnTo>
                    <a:pt x="2679" y="1358"/>
                  </a:lnTo>
                  <a:lnTo>
                    <a:pt x="2682" y="1387"/>
                  </a:lnTo>
                  <a:lnTo>
                    <a:pt x="2685" y="1416"/>
                  </a:lnTo>
                  <a:lnTo>
                    <a:pt x="2689" y="1444"/>
                  </a:lnTo>
                  <a:lnTo>
                    <a:pt x="2691" y="1474"/>
                  </a:lnTo>
                  <a:lnTo>
                    <a:pt x="2692" y="1504"/>
                  </a:lnTo>
                  <a:lnTo>
                    <a:pt x="2692" y="1534"/>
                  </a:lnTo>
                  <a:lnTo>
                    <a:pt x="3069" y="1534"/>
                  </a:lnTo>
                  <a:lnTo>
                    <a:pt x="3069" y="1534"/>
                  </a:lnTo>
                  <a:lnTo>
                    <a:pt x="3068" y="1495"/>
                  </a:lnTo>
                  <a:lnTo>
                    <a:pt x="3067" y="1455"/>
                  </a:lnTo>
                  <a:lnTo>
                    <a:pt x="3064" y="1416"/>
                  </a:lnTo>
                  <a:lnTo>
                    <a:pt x="3061" y="1377"/>
                  </a:lnTo>
                  <a:lnTo>
                    <a:pt x="3056" y="1339"/>
                  </a:lnTo>
                  <a:lnTo>
                    <a:pt x="3051" y="1301"/>
                  </a:lnTo>
                  <a:lnTo>
                    <a:pt x="3045" y="1262"/>
                  </a:lnTo>
                  <a:lnTo>
                    <a:pt x="3037" y="1225"/>
                  </a:lnTo>
                  <a:lnTo>
                    <a:pt x="3030" y="1188"/>
                  </a:lnTo>
                  <a:lnTo>
                    <a:pt x="3020" y="1150"/>
                  </a:lnTo>
                  <a:lnTo>
                    <a:pt x="3011" y="1114"/>
                  </a:lnTo>
                  <a:lnTo>
                    <a:pt x="3000" y="1078"/>
                  </a:lnTo>
                  <a:lnTo>
                    <a:pt x="2988" y="1041"/>
                  </a:lnTo>
                  <a:lnTo>
                    <a:pt x="2975" y="1006"/>
                  </a:lnTo>
                  <a:lnTo>
                    <a:pt x="2963" y="971"/>
                  </a:lnTo>
                  <a:lnTo>
                    <a:pt x="2948" y="937"/>
                  </a:lnTo>
                  <a:lnTo>
                    <a:pt x="2933" y="903"/>
                  </a:lnTo>
                  <a:lnTo>
                    <a:pt x="2918" y="869"/>
                  </a:lnTo>
                  <a:lnTo>
                    <a:pt x="2901" y="836"/>
                  </a:lnTo>
                  <a:lnTo>
                    <a:pt x="2884" y="803"/>
                  </a:lnTo>
                  <a:lnTo>
                    <a:pt x="2866" y="771"/>
                  </a:lnTo>
                  <a:lnTo>
                    <a:pt x="2846" y="739"/>
                  </a:lnTo>
                  <a:lnTo>
                    <a:pt x="2827" y="707"/>
                  </a:lnTo>
                  <a:lnTo>
                    <a:pt x="2807" y="676"/>
                  </a:lnTo>
                  <a:lnTo>
                    <a:pt x="2786" y="646"/>
                  </a:lnTo>
                  <a:lnTo>
                    <a:pt x="2764" y="616"/>
                  </a:lnTo>
                  <a:lnTo>
                    <a:pt x="2742" y="587"/>
                  </a:lnTo>
                  <a:lnTo>
                    <a:pt x="2718" y="559"/>
                  </a:lnTo>
                  <a:lnTo>
                    <a:pt x="2695" y="530"/>
                  </a:lnTo>
                  <a:lnTo>
                    <a:pt x="2671" y="502"/>
                  </a:lnTo>
                  <a:lnTo>
                    <a:pt x="2645" y="475"/>
                  </a:lnTo>
                  <a:lnTo>
                    <a:pt x="2619" y="449"/>
                  </a:lnTo>
                  <a:lnTo>
                    <a:pt x="2593" y="423"/>
                  </a:lnTo>
                  <a:lnTo>
                    <a:pt x="2566" y="399"/>
                  </a:lnTo>
                  <a:lnTo>
                    <a:pt x="2538" y="374"/>
                  </a:lnTo>
                  <a:lnTo>
                    <a:pt x="2511" y="351"/>
                  </a:lnTo>
                  <a:lnTo>
                    <a:pt x="2482" y="327"/>
                  </a:lnTo>
                  <a:lnTo>
                    <a:pt x="2452" y="305"/>
                  </a:lnTo>
                  <a:lnTo>
                    <a:pt x="2423" y="282"/>
                  </a:lnTo>
                  <a:lnTo>
                    <a:pt x="2392" y="262"/>
                  </a:lnTo>
                  <a:lnTo>
                    <a:pt x="2361" y="242"/>
                  </a:lnTo>
                  <a:lnTo>
                    <a:pt x="2330" y="222"/>
                  </a:lnTo>
                  <a:lnTo>
                    <a:pt x="2298" y="204"/>
                  </a:lnTo>
                  <a:lnTo>
                    <a:pt x="2265" y="185"/>
                  </a:lnTo>
                  <a:lnTo>
                    <a:pt x="2233" y="167"/>
                  </a:lnTo>
                  <a:lnTo>
                    <a:pt x="2199" y="151"/>
                  </a:lnTo>
                  <a:lnTo>
                    <a:pt x="2166" y="135"/>
                  </a:lnTo>
                  <a:lnTo>
                    <a:pt x="2132" y="120"/>
                  </a:lnTo>
                  <a:lnTo>
                    <a:pt x="2097" y="107"/>
                  </a:lnTo>
                  <a:lnTo>
                    <a:pt x="2062" y="93"/>
                  </a:lnTo>
                  <a:lnTo>
                    <a:pt x="2027" y="81"/>
                  </a:lnTo>
                  <a:lnTo>
                    <a:pt x="1990" y="69"/>
                  </a:lnTo>
                  <a:lnTo>
                    <a:pt x="1954" y="59"/>
                  </a:lnTo>
                  <a:lnTo>
                    <a:pt x="1918" y="48"/>
                  </a:lnTo>
                  <a:lnTo>
                    <a:pt x="1881" y="39"/>
                  </a:lnTo>
                  <a:lnTo>
                    <a:pt x="1843" y="31"/>
                  </a:lnTo>
                  <a:lnTo>
                    <a:pt x="1806" y="23"/>
                  </a:lnTo>
                  <a:lnTo>
                    <a:pt x="1769" y="18"/>
                  </a:lnTo>
                  <a:lnTo>
                    <a:pt x="1730" y="12"/>
                  </a:lnTo>
                  <a:lnTo>
                    <a:pt x="1692" y="7"/>
                  </a:lnTo>
                  <a:lnTo>
                    <a:pt x="1652" y="4"/>
                  </a:lnTo>
                  <a:lnTo>
                    <a:pt x="1614" y="2"/>
                  </a:lnTo>
                  <a:lnTo>
                    <a:pt x="1575" y="0"/>
                  </a:lnTo>
                  <a:lnTo>
                    <a:pt x="1534" y="0"/>
                  </a:lnTo>
                  <a:lnTo>
                    <a:pt x="1534" y="0"/>
                  </a:lnTo>
                  <a:lnTo>
                    <a:pt x="1495" y="0"/>
                  </a:lnTo>
                  <a:lnTo>
                    <a:pt x="1455" y="2"/>
                  </a:lnTo>
                  <a:lnTo>
                    <a:pt x="1417" y="4"/>
                  </a:lnTo>
                  <a:lnTo>
                    <a:pt x="1377" y="7"/>
                  </a:lnTo>
                  <a:lnTo>
                    <a:pt x="1339" y="12"/>
                  </a:lnTo>
                  <a:lnTo>
                    <a:pt x="1301" y="18"/>
                  </a:lnTo>
                  <a:lnTo>
                    <a:pt x="1263" y="23"/>
                  </a:lnTo>
                  <a:lnTo>
                    <a:pt x="1225" y="31"/>
                  </a:lnTo>
                  <a:lnTo>
                    <a:pt x="1188" y="39"/>
                  </a:lnTo>
                  <a:lnTo>
                    <a:pt x="1151" y="48"/>
                  </a:lnTo>
                  <a:lnTo>
                    <a:pt x="1114" y="59"/>
                  </a:lnTo>
                  <a:lnTo>
                    <a:pt x="1079" y="69"/>
                  </a:lnTo>
                  <a:lnTo>
                    <a:pt x="1043" y="81"/>
                  </a:lnTo>
                  <a:lnTo>
                    <a:pt x="1007" y="93"/>
                  </a:lnTo>
                  <a:lnTo>
                    <a:pt x="972" y="107"/>
                  </a:lnTo>
                  <a:lnTo>
                    <a:pt x="937" y="120"/>
                  </a:lnTo>
                  <a:lnTo>
                    <a:pt x="903" y="135"/>
                  </a:lnTo>
                  <a:lnTo>
                    <a:pt x="870" y="151"/>
                  </a:lnTo>
                  <a:lnTo>
                    <a:pt x="836" y="167"/>
                  </a:lnTo>
                  <a:lnTo>
                    <a:pt x="803" y="185"/>
                  </a:lnTo>
                  <a:lnTo>
                    <a:pt x="771" y="204"/>
                  </a:lnTo>
                  <a:lnTo>
                    <a:pt x="739" y="222"/>
                  </a:lnTo>
                  <a:lnTo>
                    <a:pt x="708" y="242"/>
                  </a:lnTo>
                  <a:lnTo>
                    <a:pt x="677" y="262"/>
                  </a:lnTo>
                  <a:lnTo>
                    <a:pt x="646" y="282"/>
                  </a:lnTo>
                  <a:lnTo>
                    <a:pt x="616" y="305"/>
                  </a:lnTo>
                  <a:lnTo>
                    <a:pt x="587" y="327"/>
                  </a:lnTo>
                  <a:lnTo>
                    <a:pt x="559" y="351"/>
                  </a:lnTo>
                  <a:lnTo>
                    <a:pt x="531" y="374"/>
                  </a:lnTo>
                  <a:lnTo>
                    <a:pt x="503" y="399"/>
                  </a:lnTo>
                  <a:lnTo>
                    <a:pt x="477" y="423"/>
                  </a:lnTo>
                  <a:lnTo>
                    <a:pt x="450" y="449"/>
                  </a:lnTo>
                  <a:lnTo>
                    <a:pt x="424" y="475"/>
                  </a:lnTo>
                  <a:lnTo>
                    <a:pt x="399" y="502"/>
                  </a:lnTo>
                  <a:lnTo>
                    <a:pt x="374" y="530"/>
                  </a:lnTo>
                  <a:lnTo>
                    <a:pt x="351" y="559"/>
                  </a:lnTo>
                  <a:lnTo>
                    <a:pt x="327" y="587"/>
                  </a:lnTo>
                  <a:lnTo>
                    <a:pt x="305" y="616"/>
                  </a:lnTo>
                  <a:lnTo>
                    <a:pt x="284" y="646"/>
                  </a:lnTo>
                  <a:lnTo>
                    <a:pt x="262" y="676"/>
                  </a:lnTo>
                  <a:lnTo>
                    <a:pt x="242" y="707"/>
                  </a:lnTo>
                  <a:lnTo>
                    <a:pt x="223" y="739"/>
                  </a:lnTo>
                  <a:lnTo>
                    <a:pt x="204" y="771"/>
                  </a:lnTo>
                  <a:lnTo>
                    <a:pt x="185" y="803"/>
                  </a:lnTo>
                  <a:lnTo>
                    <a:pt x="168" y="836"/>
                  </a:lnTo>
                  <a:lnTo>
                    <a:pt x="151" y="869"/>
                  </a:lnTo>
                  <a:lnTo>
                    <a:pt x="135" y="903"/>
                  </a:lnTo>
                  <a:lnTo>
                    <a:pt x="120" y="937"/>
                  </a:lnTo>
                  <a:lnTo>
                    <a:pt x="107" y="971"/>
                  </a:lnTo>
                  <a:lnTo>
                    <a:pt x="94" y="1006"/>
                  </a:lnTo>
                  <a:lnTo>
                    <a:pt x="81" y="1041"/>
                  </a:lnTo>
                  <a:lnTo>
                    <a:pt x="69" y="1078"/>
                  </a:lnTo>
                  <a:lnTo>
                    <a:pt x="59" y="1114"/>
                  </a:lnTo>
                  <a:lnTo>
                    <a:pt x="49" y="1150"/>
                  </a:lnTo>
                  <a:lnTo>
                    <a:pt x="39" y="1188"/>
                  </a:lnTo>
                  <a:lnTo>
                    <a:pt x="32" y="1225"/>
                  </a:lnTo>
                  <a:lnTo>
                    <a:pt x="25" y="1262"/>
                  </a:lnTo>
                  <a:lnTo>
                    <a:pt x="18" y="1301"/>
                  </a:lnTo>
                  <a:lnTo>
                    <a:pt x="13" y="1339"/>
                  </a:lnTo>
                  <a:lnTo>
                    <a:pt x="9" y="1377"/>
                  </a:lnTo>
                  <a:lnTo>
                    <a:pt x="5" y="1416"/>
                  </a:lnTo>
                  <a:lnTo>
                    <a:pt x="2" y="1455"/>
                  </a:lnTo>
                  <a:lnTo>
                    <a:pt x="1" y="1495"/>
                  </a:lnTo>
                  <a:lnTo>
                    <a:pt x="0" y="1534"/>
                  </a:lnTo>
                  <a:lnTo>
                    <a:pt x="377" y="1534"/>
                  </a:lnTo>
                  <a:lnTo>
                    <a:pt x="377" y="1534"/>
                  </a:lnTo>
                  <a:lnTo>
                    <a:pt x="377" y="1504"/>
                  </a:lnTo>
                  <a:lnTo>
                    <a:pt x="378" y="1474"/>
                  </a:lnTo>
                  <a:lnTo>
                    <a:pt x="381" y="1444"/>
                  </a:lnTo>
                  <a:lnTo>
                    <a:pt x="383" y="1416"/>
                  </a:lnTo>
                  <a:lnTo>
                    <a:pt x="387" y="1387"/>
                  </a:lnTo>
                  <a:lnTo>
                    <a:pt x="390" y="1358"/>
                  </a:lnTo>
                  <a:lnTo>
                    <a:pt x="396" y="1329"/>
                  </a:lnTo>
                  <a:lnTo>
                    <a:pt x="401" y="1301"/>
                  </a:lnTo>
                  <a:lnTo>
                    <a:pt x="407" y="1273"/>
                  </a:lnTo>
                  <a:lnTo>
                    <a:pt x="414" y="1245"/>
                  </a:lnTo>
                  <a:lnTo>
                    <a:pt x="421" y="1217"/>
                  </a:lnTo>
                  <a:lnTo>
                    <a:pt x="430" y="1190"/>
                  </a:lnTo>
                  <a:lnTo>
                    <a:pt x="438" y="1163"/>
                  </a:lnTo>
                  <a:lnTo>
                    <a:pt x="448" y="1136"/>
                  </a:lnTo>
                  <a:lnTo>
                    <a:pt x="457" y="1110"/>
                  </a:lnTo>
                  <a:lnTo>
                    <a:pt x="468" y="1083"/>
                  </a:lnTo>
                  <a:lnTo>
                    <a:pt x="480" y="1057"/>
                  </a:lnTo>
                  <a:lnTo>
                    <a:pt x="491" y="1032"/>
                  </a:lnTo>
                  <a:lnTo>
                    <a:pt x="504" y="1007"/>
                  </a:lnTo>
                  <a:lnTo>
                    <a:pt x="517" y="983"/>
                  </a:lnTo>
                  <a:lnTo>
                    <a:pt x="531" y="958"/>
                  </a:lnTo>
                  <a:lnTo>
                    <a:pt x="545" y="934"/>
                  </a:lnTo>
                  <a:lnTo>
                    <a:pt x="560" y="910"/>
                  </a:lnTo>
                  <a:lnTo>
                    <a:pt x="575" y="887"/>
                  </a:lnTo>
                  <a:lnTo>
                    <a:pt x="591" y="865"/>
                  </a:lnTo>
                  <a:lnTo>
                    <a:pt x="608" y="841"/>
                  </a:lnTo>
                  <a:lnTo>
                    <a:pt x="624" y="820"/>
                  </a:lnTo>
                  <a:lnTo>
                    <a:pt x="642" y="797"/>
                  </a:lnTo>
                  <a:lnTo>
                    <a:pt x="660" y="777"/>
                  </a:lnTo>
                  <a:lnTo>
                    <a:pt x="678" y="756"/>
                  </a:lnTo>
                  <a:lnTo>
                    <a:pt x="697" y="736"/>
                  </a:lnTo>
                  <a:lnTo>
                    <a:pt x="716" y="715"/>
                  </a:lnTo>
                  <a:lnTo>
                    <a:pt x="736" y="696"/>
                  </a:lnTo>
                  <a:lnTo>
                    <a:pt x="757" y="677"/>
                  </a:lnTo>
                  <a:lnTo>
                    <a:pt x="777" y="659"/>
                  </a:lnTo>
                  <a:lnTo>
                    <a:pt x="798" y="641"/>
                  </a:lnTo>
                  <a:lnTo>
                    <a:pt x="820" y="624"/>
                  </a:lnTo>
                  <a:lnTo>
                    <a:pt x="842" y="607"/>
                  </a:lnTo>
                  <a:lnTo>
                    <a:pt x="865" y="591"/>
                  </a:lnTo>
                  <a:lnTo>
                    <a:pt x="887" y="575"/>
                  </a:lnTo>
                  <a:lnTo>
                    <a:pt x="910" y="559"/>
                  </a:lnTo>
                  <a:lnTo>
                    <a:pt x="935" y="545"/>
                  </a:lnTo>
                  <a:lnTo>
                    <a:pt x="958" y="530"/>
                  </a:lnTo>
                  <a:lnTo>
                    <a:pt x="983" y="516"/>
                  </a:lnTo>
                  <a:lnTo>
                    <a:pt x="1007" y="503"/>
                  </a:lnTo>
                  <a:lnTo>
                    <a:pt x="1033" y="490"/>
                  </a:lnTo>
                  <a:lnTo>
                    <a:pt x="1059" y="479"/>
                  </a:lnTo>
                  <a:lnTo>
                    <a:pt x="1084" y="468"/>
                  </a:lnTo>
                  <a:lnTo>
                    <a:pt x="1110" y="457"/>
                  </a:lnTo>
                  <a:lnTo>
                    <a:pt x="1136" y="447"/>
                  </a:lnTo>
                  <a:lnTo>
                    <a:pt x="1163" y="437"/>
                  </a:lnTo>
                  <a:lnTo>
                    <a:pt x="1191" y="429"/>
                  </a:lnTo>
                  <a:lnTo>
                    <a:pt x="1217" y="421"/>
                  </a:lnTo>
                  <a:lnTo>
                    <a:pt x="1245" y="414"/>
                  </a:lnTo>
                  <a:lnTo>
                    <a:pt x="1273" y="406"/>
                  </a:lnTo>
                  <a:lnTo>
                    <a:pt x="1302" y="400"/>
                  </a:lnTo>
                  <a:lnTo>
                    <a:pt x="1329" y="394"/>
                  </a:lnTo>
                  <a:lnTo>
                    <a:pt x="1358" y="390"/>
                  </a:lnTo>
                  <a:lnTo>
                    <a:pt x="1387" y="386"/>
                  </a:lnTo>
                  <a:lnTo>
                    <a:pt x="1416" y="383"/>
                  </a:lnTo>
                  <a:lnTo>
                    <a:pt x="1446" y="381"/>
                  </a:lnTo>
                  <a:lnTo>
                    <a:pt x="1475" y="378"/>
                  </a:lnTo>
                  <a:lnTo>
                    <a:pt x="1504" y="377"/>
                  </a:lnTo>
                  <a:lnTo>
                    <a:pt x="1534" y="376"/>
                  </a:lnTo>
                  <a:lnTo>
                    <a:pt x="1534" y="376"/>
                  </a:lnTo>
                  <a:close/>
                </a:path>
              </a:pathLst>
            </a:custGeom>
            <a:solidFill>
              <a:schemeClr val="accent3"/>
            </a:solidFill>
            <a:ln>
              <a:noFill/>
            </a:ln>
          </p:spPr>
          <p:txBody>
            <a:bodyPr anchor="ctr"/>
            <a:lstStyle/>
            <a:p>
              <a:pPr algn="ctr"/>
              <a:endParaRPr>
                <a:latin typeface="幼圆" panose="02010509060101010101" pitchFamily="49" charset="-122"/>
                <a:ea typeface="幼圆" panose="02010509060101010101" pitchFamily="49" charset="-122"/>
                <a:cs typeface="+mn-ea"/>
                <a:sym typeface="+mn-lt"/>
              </a:endParaRPr>
            </a:p>
          </p:txBody>
        </p:sp>
        <p:sp>
          <p:nvSpPr>
            <p:cNvPr id="53" name="TextBox 9"/>
            <p:cNvSpPr txBox="1">
              <a:spLocks/>
            </p:cNvSpPr>
            <p:nvPr/>
          </p:nvSpPr>
          <p:spPr bwMode="auto">
            <a:xfrm>
              <a:off x="2358380" y="3401877"/>
              <a:ext cx="1433085" cy="452815"/>
            </a:xfrm>
            <a:prstGeom prst="rect">
              <a:avLst/>
            </a:prstGeom>
            <a:noFill/>
            <a:ln w="9525">
              <a:noFill/>
              <a:miter lim="800000"/>
              <a:headEnd/>
              <a:tailEnd/>
            </a:ln>
          </p:spPr>
          <p:txBody>
            <a:bodyPr wrap="none" lIns="0" tIns="0" rIns="0" bIns="0" anchor="t" anchorCtr="0">
              <a:noAutofit/>
              <a:scene3d>
                <a:camera prst="orthographicFront"/>
                <a:lightRig rig="threePt" dir="t"/>
              </a:scene3d>
              <a:sp3d>
                <a:bevelT w="0" h="0"/>
              </a:sp3d>
            </a:bodyPr>
            <a:lstStyle/>
            <a:p>
              <a:pPr marL="0" lvl="1" algn="ctr"/>
              <a:r>
                <a:rPr lang="zh-CN" altLang="en-US" sz="1700" b="1" dirty="0">
                  <a:solidFill>
                    <a:schemeClr val="accent1"/>
                  </a:solidFill>
                  <a:latin typeface="幼圆" panose="02010509060101010101" pitchFamily="49" charset="-122"/>
                  <a:ea typeface="幼圆" panose="02010509060101010101" pitchFamily="49" charset="-122"/>
                  <a:cs typeface="+mn-ea"/>
                  <a:sym typeface="+mn-lt"/>
                </a:rPr>
                <a:t>Product </a:t>
              </a:r>
              <a:endParaRPr lang="en-US" altLang="zh-CN" sz="1700" b="1" dirty="0">
                <a:solidFill>
                  <a:schemeClr val="accent1"/>
                </a:solidFill>
                <a:latin typeface="幼圆" panose="02010509060101010101" pitchFamily="49" charset="-122"/>
                <a:ea typeface="幼圆" panose="02010509060101010101" pitchFamily="49" charset="-122"/>
                <a:cs typeface="+mn-ea"/>
                <a:sym typeface="+mn-lt"/>
              </a:endParaRPr>
            </a:p>
            <a:p>
              <a:pPr marL="0" lvl="1" algn="ctr"/>
              <a:r>
                <a:rPr lang="zh-CN" altLang="en-US" sz="1700" b="1" dirty="0">
                  <a:solidFill>
                    <a:schemeClr val="accent1"/>
                  </a:solidFill>
                  <a:latin typeface="幼圆" panose="02010509060101010101" pitchFamily="49" charset="-122"/>
                  <a:ea typeface="幼圆" panose="02010509060101010101" pitchFamily="49" charset="-122"/>
                  <a:cs typeface="+mn-ea"/>
                  <a:sym typeface="+mn-lt"/>
                </a:rPr>
                <a:t>promotion.</a:t>
              </a:r>
            </a:p>
          </p:txBody>
        </p:sp>
        <p:sp>
          <p:nvSpPr>
            <p:cNvPr id="54" name="TextBox 36"/>
            <p:cNvSpPr txBox="1">
              <a:spLocks/>
            </p:cNvSpPr>
            <p:nvPr/>
          </p:nvSpPr>
          <p:spPr bwMode="auto">
            <a:xfrm>
              <a:off x="3935755" y="1234501"/>
              <a:ext cx="2392974" cy="2359525"/>
            </a:xfrm>
            <a:prstGeom prst="rect">
              <a:avLst/>
            </a:prstGeom>
            <a:noFill/>
            <a:ln w="9525">
              <a:noFill/>
              <a:miter lim="800000"/>
              <a:headEnd/>
              <a:tailEnd/>
            </a:ln>
          </p:spPr>
          <p:txBody>
            <a:bodyPr wrap="square" lIns="360000" tIns="0" rIns="360000" bIns="540000" anchor="b" anchorCtr="1">
              <a:normAutofit/>
              <a:scene3d>
                <a:camera prst="orthographicFront"/>
                <a:lightRig rig="threePt" dir="t"/>
              </a:scene3d>
              <a:sp3d>
                <a:bevelT w="0" h="0"/>
              </a:sp3d>
            </a:bodyPr>
            <a:lstStyle/>
            <a:p>
              <a:pPr algn="ctr">
                <a:lnSpc>
                  <a:spcPct val="120000"/>
                </a:lnSpc>
                <a:defRPr/>
              </a:pPr>
              <a:r>
                <a:rPr lang="zh-CN" altLang="en-US" sz="1000" dirty="0">
                  <a:solidFill>
                    <a:schemeClr val="tx1">
                      <a:lumMod val="50000"/>
                      <a:lumOff val="50000"/>
                    </a:schemeClr>
                  </a:solidFill>
                  <a:latin typeface="幼圆" panose="02010509060101010101" pitchFamily="49" charset="-122"/>
                  <a:ea typeface="幼圆" panose="02010509060101010101" pitchFamily="49" charset="-122"/>
                  <a:cs typeface="+mn-ea"/>
                  <a:sym typeface="+mn-lt"/>
                </a:rPr>
                <a:t>This section is displayed as a text layout.</a:t>
              </a:r>
            </a:p>
          </p:txBody>
        </p:sp>
        <p:sp>
          <p:nvSpPr>
            <p:cNvPr id="55" name="TextBox 13"/>
            <p:cNvSpPr txBox="1">
              <a:spLocks/>
            </p:cNvSpPr>
            <p:nvPr/>
          </p:nvSpPr>
          <p:spPr bwMode="auto">
            <a:xfrm>
              <a:off x="6517929" y="3521152"/>
              <a:ext cx="1433085" cy="462935"/>
            </a:xfrm>
            <a:prstGeom prst="rect">
              <a:avLst/>
            </a:prstGeom>
            <a:noFill/>
            <a:ln w="9525">
              <a:noFill/>
              <a:miter lim="800000"/>
              <a:headEnd/>
              <a:tailEnd/>
            </a:ln>
          </p:spPr>
          <p:txBody>
            <a:bodyPr wrap="none" lIns="0" tIns="0" rIns="0" bIns="0" anchor="t" anchorCtr="0">
              <a:normAutofit fontScale="77500" lnSpcReduction="20000"/>
              <a:scene3d>
                <a:camera prst="orthographicFront"/>
                <a:lightRig rig="threePt" dir="t"/>
              </a:scene3d>
              <a:sp3d>
                <a:bevelT w="0" h="0"/>
              </a:sp3d>
            </a:bodyPr>
            <a:lstStyle/>
            <a:p>
              <a:pPr marL="0" lvl="1" algn="ctr"/>
              <a:r>
                <a:rPr lang="zh-CN" altLang="en-US" sz="1700" b="1" dirty="0">
                  <a:solidFill>
                    <a:schemeClr val="accent3"/>
                  </a:solidFill>
                  <a:latin typeface="幼圆" panose="02010509060101010101" pitchFamily="49" charset="-122"/>
                  <a:ea typeface="幼圆" panose="02010509060101010101" pitchFamily="49" charset="-122"/>
                  <a:cs typeface="+mn-ea"/>
                  <a:sym typeface="+mn-lt"/>
                </a:rPr>
                <a:t>Promote </a:t>
              </a:r>
              <a:endParaRPr lang="en-US" altLang="zh-CN" sz="1700" b="1" dirty="0">
                <a:solidFill>
                  <a:schemeClr val="accent3"/>
                </a:solidFill>
                <a:latin typeface="幼圆" panose="02010509060101010101" pitchFamily="49" charset="-122"/>
                <a:ea typeface="幼圆" panose="02010509060101010101" pitchFamily="49" charset="-122"/>
                <a:cs typeface="+mn-ea"/>
                <a:sym typeface="+mn-lt"/>
              </a:endParaRPr>
            </a:p>
            <a:p>
              <a:pPr marL="0" lvl="1" algn="ctr"/>
              <a:r>
                <a:rPr lang="zh-CN" altLang="en-US" sz="1700" b="1" dirty="0">
                  <a:solidFill>
                    <a:schemeClr val="accent3"/>
                  </a:solidFill>
                  <a:latin typeface="幼圆" panose="02010509060101010101" pitchFamily="49" charset="-122"/>
                  <a:ea typeface="幼圆" panose="02010509060101010101" pitchFamily="49" charset="-122"/>
                  <a:cs typeface="+mn-ea"/>
                  <a:sym typeface="+mn-lt"/>
                </a:rPr>
                <a:t>sales.</a:t>
              </a:r>
            </a:p>
          </p:txBody>
        </p:sp>
        <p:sp>
          <p:nvSpPr>
            <p:cNvPr id="56" name="Freeform: Shape 24"/>
            <p:cNvSpPr>
              <a:spLocks/>
            </p:cNvSpPr>
            <p:nvPr/>
          </p:nvSpPr>
          <p:spPr bwMode="auto">
            <a:xfrm>
              <a:off x="3935763" y="3628288"/>
              <a:ext cx="2392972" cy="1196487"/>
            </a:xfrm>
            <a:custGeom>
              <a:avLst/>
              <a:gdLst>
                <a:gd name="T0" fmla="*/ 1444 w 3068"/>
                <a:gd name="T1" fmla="*/ 1153 h 1534"/>
                <a:gd name="T2" fmla="*/ 1300 w 3068"/>
                <a:gd name="T3" fmla="*/ 1134 h 1534"/>
                <a:gd name="T4" fmla="*/ 1163 w 3068"/>
                <a:gd name="T5" fmla="*/ 1097 h 1534"/>
                <a:gd name="T6" fmla="*/ 1032 w 3068"/>
                <a:gd name="T7" fmla="*/ 1044 h 1534"/>
                <a:gd name="T8" fmla="*/ 910 w 3068"/>
                <a:gd name="T9" fmla="*/ 975 h 1534"/>
                <a:gd name="T10" fmla="*/ 797 w 3068"/>
                <a:gd name="T11" fmla="*/ 893 h 1534"/>
                <a:gd name="T12" fmla="*/ 696 w 3068"/>
                <a:gd name="T13" fmla="*/ 798 h 1534"/>
                <a:gd name="T14" fmla="*/ 606 w 3068"/>
                <a:gd name="T15" fmla="*/ 693 h 1534"/>
                <a:gd name="T16" fmla="*/ 530 w 3068"/>
                <a:gd name="T17" fmla="*/ 576 h 1534"/>
                <a:gd name="T18" fmla="*/ 467 w 3068"/>
                <a:gd name="T19" fmla="*/ 451 h 1534"/>
                <a:gd name="T20" fmla="*/ 420 w 3068"/>
                <a:gd name="T21" fmla="*/ 317 h 1534"/>
                <a:gd name="T22" fmla="*/ 390 w 3068"/>
                <a:gd name="T23" fmla="*/ 176 h 1534"/>
                <a:gd name="T24" fmla="*/ 376 w 3068"/>
                <a:gd name="T25" fmla="*/ 30 h 1534"/>
                <a:gd name="T26" fmla="*/ 1 w 3068"/>
                <a:gd name="T27" fmla="*/ 79 h 1534"/>
                <a:gd name="T28" fmla="*/ 23 w 3068"/>
                <a:gd name="T29" fmla="*/ 272 h 1534"/>
                <a:gd name="T30" fmla="*/ 68 w 3068"/>
                <a:gd name="T31" fmla="*/ 456 h 1534"/>
                <a:gd name="T32" fmla="*/ 135 w 3068"/>
                <a:gd name="T33" fmla="*/ 631 h 1534"/>
                <a:gd name="T34" fmla="*/ 222 w 3068"/>
                <a:gd name="T35" fmla="*/ 795 h 1534"/>
                <a:gd name="T36" fmla="*/ 327 w 3068"/>
                <a:gd name="T37" fmla="*/ 947 h 1534"/>
                <a:gd name="T38" fmla="*/ 449 w 3068"/>
                <a:gd name="T39" fmla="*/ 1085 h 1534"/>
                <a:gd name="T40" fmla="*/ 586 w 3068"/>
                <a:gd name="T41" fmla="*/ 1207 h 1534"/>
                <a:gd name="T42" fmla="*/ 738 w 3068"/>
                <a:gd name="T43" fmla="*/ 1312 h 1534"/>
                <a:gd name="T44" fmla="*/ 902 w 3068"/>
                <a:gd name="T45" fmla="*/ 1399 h 1534"/>
                <a:gd name="T46" fmla="*/ 1078 w 3068"/>
                <a:gd name="T47" fmla="*/ 1465 h 1534"/>
                <a:gd name="T48" fmla="*/ 1262 w 3068"/>
                <a:gd name="T49" fmla="*/ 1511 h 1534"/>
                <a:gd name="T50" fmla="*/ 1455 w 3068"/>
                <a:gd name="T51" fmla="*/ 1532 h 1534"/>
                <a:gd name="T52" fmla="*/ 1613 w 3068"/>
                <a:gd name="T53" fmla="*/ 1532 h 1534"/>
                <a:gd name="T54" fmla="*/ 1805 w 3068"/>
                <a:gd name="T55" fmla="*/ 1511 h 1534"/>
                <a:gd name="T56" fmla="*/ 1990 w 3068"/>
                <a:gd name="T57" fmla="*/ 1465 h 1534"/>
                <a:gd name="T58" fmla="*/ 2165 w 3068"/>
                <a:gd name="T59" fmla="*/ 1399 h 1534"/>
                <a:gd name="T60" fmla="*/ 2329 w 3068"/>
                <a:gd name="T61" fmla="*/ 1312 h 1534"/>
                <a:gd name="T62" fmla="*/ 2481 w 3068"/>
                <a:gd name="T63" fmla="*/ 1207 h 1534"/>
                <a:gd name="T64" fmla="*/ 2618 w 3068"/>
                <a:gd name="T65" fmla="*/ 1085 h 1534"/>
                <a:gd name="T66" fmla="*/ 2741 w 3068"/>
                <a:gd name="T67" fmla="*/ 947 h 1534"/>
                <a:gd name="T68" fmla="*/ 2845 w 3068"/>
                <a:gd name="T69" fmla="*/ 795 h 1534"/>
                <a:gd name="T70" fmla="*/ 2933 w 3068"/>
                <a:gd name="T71" fmla="*/ 631 h 1534"/>
                <a:gd name="T72" fmla="*/ 2999 w 3068"/>
                <a:gd name="T73" fmla="*/ 456 h 1534"/>
                <a:gd name="T74" fmla="*/ 3043 w 3068"/>
                <a:gd name="T75" fmla="*/ 272 h 1534"/>
                <a:gd name="T76" fmla="*/ 3066 w 3068"/>
                <a:gd name="T77" fmla="*/ 79 h 1534"/>
                <a:gd name="T78" fmla="*/ 2691 w 3068"/>
                <a:gd name="T79" fmla="*/ 30 h 1534"/>
                <a:gd name="T80" fmla="*/ 2678 w 3068"/>
                <a:gd name="T81" fmla="*/ 176 h 1534"/>
                <a:gd name="T82" fmla="*/ 2647 w 3068"/>
                <a:gd name="T83" fmla="*/ 317 h 1534"/>
                <a:gd name="T84" fmla="*/ 2600 w 3068"/>
                <a:gd name="T85" fmla="*/ 451 h 1534"/>
                <a:gd name="T86" fmla="*/ 2537 w 3068"/>
                <a:gd name="T87" fmla="*/ 576 h 1534"/>
                <a:gd name="T88" fmla="*/ 2461 w 3068"/>
                <a:gd name="T89" fmla="*/ 693 h 1534"/>
                <a:gd name="T90" fmla="*/ 2372 w 3068"/>
                <a:gd name="T91" fmla="*/ 798 h 1534"/>
                <a:gd name="T92" fmla="*/ 2270 w 3068"/>
                <a:gd name="T93" fmla="*/ 893 h 1534"/>
                <a:gd name="T94" fmla="*/ 2158 w 3068"/>
                <a:gd name="T95" fmla="*/ 975 h 1534"/>
                <a:gd name="T96" fmla="*/ 2035 w 3068"/>
                <a:gd name="T97" fmla="*/ 1044 h 1534"/>
                <a:gd name="T98" fmla="*/ 1905 w 3068"/>
                <a:gd name="T99" fmla="*/ 1097 h 1534"/>
                <a:gd name="T100" fmla="*/ 1766 w 3068"/>
                <a:gd name="T101" fmla="*/ 1134 h 1534"/>
                <a:gd name="T102" fmla="*/ 1622 w 3068"/>
                <a:gd name="T103" fmla="*/ 1153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68" h="1534">
                  <a:moveTo>
                    <a:pt x="1534" y="1158"/>
                  </a:moveTo>
                  <a:lnTo>
                    <a:pt x="1534" y="1158"/>
                  </a:lnTo>
                  <a:lnTo>
                    <a:pt x="1504" y="1157"/>
                  </a:lnTo>
                  <a:lnTo>
                    <a:pt x="1474" y="1156"/>
                  </a:lnTo>
                  <a:lnTo>
                    <a:pt x="1444" y="1153"/>
                  </a:lnTo>
                  <a:lnTo>
                    <a:pt x="1416" y="1151"/>
                  </a:lnTo>
                  <a:lnTo>
                    <a:pt x="1386" y="1148"/>
                  </a:lnTo>
                  <a:lnTo>
                    <a:pt x="1357" y="1144"/>
                  </a:lnTo>
                  <a:lnTo>
                    <a:pt x="1329" y="1140"/>
                  </a:lnTo>
                  <a:lnTo>
                    <a:pt x="1300" y="1134"/>
                  </a:lnTo>
                  <a:lnTo>
                    <a:pt x="1273" y="1128"/>
                  </a:lnTo>
                  <a:lnTo>
                    <a:pt x="1244" y="1120"/>
                  </a:lnTo>
                  <a:lnTo>
                    <a:pt x="1217" y="1113"/>
                  </a:lnTo>
                  <a:lnTo>
                    <a:pt x="1190" y="1105"/>
                  </a:lnTo>
                  <a:lnTo>
                    <a:pt x="1163" y="1097"/>
                  </a:lnTo>
                  <a:lnTo>
                    <a:pt x="1135" y="1087"/>
                  </a:lnTo>
                  <a:lnTo>
                    <a:pt x="1110" y="1077"/>
                  </a:lnTo>
                  <a:lnTo>
                    <a:pt x="1083" y="1066"/>
                  </a:lnTo>
                  <a:lnTo>
                    <a:pt x="1057" y="1055"/>
                  </a:lnTo>
                  <a:lnTo>
                    <a:pt x="1032" y="1044"/>
                  </a:lnTo>
                  <a:lnTo>
                    <a:pt x="1006" y="1031"/>
                  </a:lnTo>
                  <a:lnTo>
                    <a:pt x="982" y="1018"/>
                  </a:lnTo>
                  <a:lnTo>
                    <a:pt x="957" y="1004"/>
                  </a:lnTo>
                  <a:lnTo>
                    <a:pt x="934" y="989"/>
                  </a:lnTo>
                  <a:lnTo>
                    <a:pt x="910" y="975"/>
                  </a:lnTo>
                  <a:lnTo>
                    <a:pt x="887" y="959"/>
                  </a:lnTo>
                  <a:lnTo>
                    <a:pt x="863" y="943"/>
                  </a:lnTo>
                  <a:lnTo>
                    <a:pt x="841" y="927"/>
                  </a:lnTo>
                  <a:lnTo>
                    <a:pt x="819" y="910"/>
                  </a:lnTo>
                  <a:lnTo>
                    <a:pt x="797" y="893"/>
                  </a:lnTo>
                  <a:lnTo>
                    <a:pt x="776" y="875"/>
                  </a:lnTo>
                  <a:lnTo>
                    <a:pt x="756" y="857"/>
                  </a:lnTo>
                  <a:lnTo>
                    <a:pt x="735" y="838"/>
                  </a:lnTo>
                  <a:lnTo>
                    <a:pt x="715" y="819"/>
                  </a:lnTo>
                  <a:lnTo>
                    <a:pt x="696" y="798"/>
                  </a:lnTo>
                  <a:lnTo>
                    <a:pt x="677" y="778"/>
                  </a:lnTo>
                  <a:lnTo>
                    <a:pt x="659" y="757"/>
                  </a:lnTo>
                  <a:lnTo>
                    <a:pt x="641" y="737"/>
                  </a:lnTo>
                  <a:lnTo>
                    <a:pt x="623" y="714"/>
                  </a:lnTo>
                  <a:lnTo>
                    <a:pt x="606" y="693"/>
                  </a:lnTo>
                  <a:lnTo>
                    <a:pt x="589" y="669"/>
                  </a:lnTo>
                  <a:lnTo>
                    <a:pt x="574" y="647"/>
                  </a:lnTo>
                  <a:lnTo>
                    <a:pt x="558" y="624"/>
                  </a:lnTo>
                  <a:lnTo>
                    <a:pt x="544" y="600"/>
                  </a:lnTo>
                  <a:lnTo>
                    <a:pt x="530" y="576"/>
                  </a:lnTo>
                  <a:lnTo>
                    <a:pt x="516" y="551"/>
                  </a:lnTo>
                  <a:lnTo>
                    <a:pt x="503" y="527"/>
                  </a:lnTo>
                  <a:lnTo>
                    <a:pt x="490" y="502"/>
                  </a:lnTo>
                  <a:lnTo>
                    <a:pt x="479" y="477"/>
                  </a:lnTo>
                  <a:lnTo>
                    <a:pt x="467" y="451"/>
                  </a:lnTo>
                  <a:lnTo>
                    <a:pt x="456" y="424"/>
                  </a:lnTo>
                  <a:lnTo>
                    <a:pt x="447" y="398"/>
                  </a:lnTo>
                  <a:lnTo>
                    <a:pt x="437" y="371"/>
                  </a:lnTo>
                  <a:lnTo>
                    <a:pt x="428" y="344"/>
                  </a:lnTo>
                  <a:lnTo>
                    <a:pt x="420" y="317"/>
                  </a:lnTo>
                  <a:lnTo>
                    <a:pt x="412" y="289"/>
                  </a:lnTo>
                  <a:lnTo>
                    <a:pt x="406" y="261"/>
                  </a:lnTo>
                  <a:lnTo>
                    <a:pt x="400" y="233"/>
                  </a:lnTo>
                  <a:lnTo>
                    <a:pt x="394" y="205"/>
                  </a:lnTo>
                  <a:lnTo>
                    <a:pt x="390" y="176"/>
                  </a:lnTo>
                  <a:lnTo>
                    <a:pt x="386" y="147"/>
                  </a:lnTo>
                  <a:lnTo>
                    <a:pt x="383" y="118"/>
                  </a:lnTo>
                  <a:lnTo>
                    <a:pt x="379" y="90"/>
                  </a:lnTo>
                  <a:lnTo>
                    <a:pt x="378" y="60"/>
                  </a:lnTo>
                  <a:lnTo>
                    <a:pt x="376" y="30"/>
                  </a:lnTo>
                  <a:lnTo>
                    <a:pt x="376" y="0"/>
                  </a:lnTo>
                  <a:lnTo>
                    <a:pt x="0" y="0"/>
                  </a:lnTo>
                  <a:lnTo>
                    <a:pt x="0" y="0"/>
                  </a:lnTo>
                  <a:lnTo>
                    <a:pt x="0" y="39"/>
                  </a:lnTo>
                  <a:lnTo>
                    <a:pt x="1" y="79"/>
                  </a:lnTo>
                  <a:lnTo>
                    <a:pt x="4" y="118"/>
                  </a:lnTo>
                  <a:lnTo>
                    <a:pt x="7" y="157"/>
                  </a:lnTo>
                  <a:lnTo>
                    <a:pt x="12" y="195"/>
                  </a:lnTo>
                  <a:lnTo>
                    <a:pt x="17" y="233"/>
                  </a:lnTo>
                  <a:lnTo>
                    <a:pt x="23" y="272"/>
                  </a:lnTo>
                  <a:lnTo>
                    <a:pt x="31" y="309"/>
                  </a:lnTo>
                  <a:lnTo>
                    <a:pt x="38" y="346"/>
                  </a:lnTo>
                  <a:lnTo>
                    <a:pt x="48" y="384"/>
                  </a:lnTo>
                  <a:lnTo>
                    <a:pt x="57" y="420"/>
                  </a:lnTo>
                  <a:lnTo>
                    <a:pt x="68" y="456"/>
                  </a:lnTo>
                  <a:lnTo>
                    <a:pt x="80" y="493"/>
                  </a:lnTo>
                  <a:lnTo>
                    <a:pt x="93" y="528"/>
                  </a:lnTo>
                  <a:lnTo>
                    <a:pt x="105" y="563"/>
                  </a:lnTo>
                  <a:lnTo>
                    <a:pt x="120" y="597"/>
                  </a:lnTo>
                  <a:lnTo>
                    <a:pt x="135" y="631"/>
                  </a:lnTo>
                  <a:lnTo>
                    <a:pt x="151" y="665"/>
                  </a:lnTo>
                  <a:lnTo>
                    <a:pt x="167" y="698"/>
                  </a:lnTo>
                  <a:lnTo>
                    <a:pt x="184" y="731"/>
                  </a:lnTo>
                  <a:lnTo>
                    <a:pt x="202" y="763"/>
                  </a:lnTo>
                  <a:lnTo>
                    <a:pt x="222" y="795"/>
                  </a:lnTo>
                  <a:lnTo>
                    <a:pt x="241" y="827"/>
                  </a:lnTo>
                  <a:lnTo>
                    <a:pt x="261" y="858"/>
                  </a:lnTo>
                  <a:lnTo>
                    <a:pt x="282" y="888"/>
                  </a:lnTo>
                  <a:lnTo>
                    <a:pt x="305" y="918"/>
                  </a:lnTo>
                  <a:lnTo>
                    <a:pt x="327" y="947"/>
                  </a:lnTo>
                  <a:lnTo>
                    <a:pt x="350" y="975"/>
                  </a:lnTo>
                  <a:lnTo>
                    <a:pt x="374" y="1004"/>
                  </a:lnTo>
                  <a:lnTo>
                    <a:pt x="397" y="1032"/>
                  </a:lnTo>
                  <a:lnTo>
                    <a:pt x="423" y="1059"/>
                  </a:lnTo>
                  <a:lnTo>
                    <a:pt x="449" y="1085"/>
                  </a:lnTo>
                  <a:lnTo>
                    <a:pt x="475" y="1111"/>
                  </a:lnTo>
                  <a:lnTo>
                    <a:pt x="502" y="1135"/>
                  </a:lnTo>
                  <a:lnTo>
                    <a:pt x="530" y="1160"/>
                  </a:lnTo>
                  <a:lnTo>
                    <a:pt x="557" y="1183"/>
                  </a:lnTo>
                  <a:lnTo>
                    <a:pt x="586" y="1207"/>
                  </a:lnTo>
                  <a:lnTo>
                    <a:pt x="616" y="1229"/>
                  </a:lnTo>
                  <a:lnTo>
                    <a:pt x="646" y="1252"/>
                  </a:lnTo>
                  <a:lnTo>
                    <a:pt x="676" y="1272"/>
                  </a:lnTo>
                  <a:lnTo>
                    <a:pt x="707" y="1292"/>
                  </a:lnTo>
                  <a:lnTo>
                    <a:pt x="738" y="1312"/>
                  </a:lnTo>
                  <a:lnTo>
                    <a:pt x="770" y="1330"/>
                  </a:lnTo>
                  <a:lnTo>
                    <a:pt x="803" y="1349"/>
                  </a:lnTo>
                  <a:lnTo>
                    <a:pt x="836" y="1367"/>
                  </a:lnTo>
                  <a:lnTo>
                    <a:pt x="869" y="1383"/>
                  </a:lnTo>
                  <a:lnTo>
                    <a:pt x="902" y="1399"/>
                  </a:lnTo>
                  <a:lnTo>
                    <a:pt x="937" y="1414"/>
                  </a:lnTo>
                  <a:lnTo>
                    <a:pt x="971" y="1427"/>
                  </a:lnTo>
                  <a:lnTo>
                    <a:pt x="1006" y="1441"/>
                  </a:lnTo>
                  <a:lnTo>
                    <a:pt x="1041" y="1453"/>
                  </a:lnTo>
                  <a:lnTo>
                    <a:pt x="1078" y="1465"/>
                  </a:lnTo>
                  <a:lnTo>
                    <a:pt x="1114" y="1475"/>
                  </a:lnTo>
                  <a:lnTo>
                    <a:pt x="1150" y="1486"/>
                  </a:lnTo>
                  <a:lnTo>
                    <a:pt x="1187" y="1495"/>
                  </a:lnTo>
                  <a:lnTo>
                    <a:pt x="1225" y="1503"/>
                  </a:lnTo>
                  <a:lnTo>
                    <a:pt x="1262" y="1511"/>
                  </a:lnTo>
                  <a:lnTo>
                    <a:pt x="1300" y="1516"/>
                  </a:lnTo>
                  <a:lnTo>
                    <a:pt x="1338" y="1522"/>
                  </a:lnTo>
                  <a:lnTo>
                    <a:pt x="1377" y="1527"/>
                  </a:lnTo>
                  <a:lnTo>
                    <a:pt x="1416" y="1530"/>
                  </a:lnTo>
                  <a:lnTo>
                    <a:pt x="1455" y="1532"/>
                  </a:lnTo>
                  <a:lnTo>
                    <a:pt x="1494" y="1534"/>
                  </a:lnTo>
                  <a:lnTo>
                    <a:pt x="1534" y="1534"/>
                  </a:lnTo>
                  <a:lnTo>
                    <a:pt x="1534" y="1534"/>
                  </a:lnTo>
                  <a:lnTo>
                    <a:pt x="1573" y="1534"/>
                  </a:lnTo>
                  <a:lnTo>
                    <a:pt x="1613" y="1532"/>
                  </a:lnTo>
                  <a:lnTo>
                    <a:pt x="1651" y="1530"/>
                  </a:lnTo>
                  <a:lnTo>
                    <a:pt x="1691" y="1527"/>
                  </a:lnTo>
                  <a:lnTo>
                    <a:pt x="1729" y="1522"/>
                  </a:lnTo>
                  <a:lnTo>
                    <a:pt x="1767" y="1516"/>
                  </a:lnTo>
                  <a:lnTo>
                    <a:pt x="1805" y="1511"/>
                  </a:lnTo>
                  <a:lnTo>
                    <a:pt x="1843" y="1503"/>
                  </a:lnTo>
                  <a:lnTo>
                    <a:pt x="1880" y="1495"/>
                  </a:lnTo>
                  <a:lnTo>
                    <a:pt x="1917" y="1486"/>
                  </a:lnTo>
                  <a:lnTo>
                    <a:pt x="1954" y="1475"/>
                  </a:lnTo>
                  <a:lnTo>
                    <a:pt x="1990" y="1465"/>
                  </a:lnTo>
                  <a:lnTo>
                    <a:pt x="2025" y="1453"/>
                  </a:lnTo>
                  <a:lnTo>
                    <a:pt x="2062" y="1441"/>
                  </a:lnTo>
                  <a:lnTo>
                    <a:pt x="2096" y="1427"/>
                  </a:lnTo>
                  <a:lnTo>
                    <a:pt x="2131" y="1414"/>
                  </a:lnTo>
                  <a:lnTo>
                    <a:pt x="2165" y="1399"/>
                  </a:lnTo>
                  <a:lnTo>
                    <a:pt x="2199" y="1383"/>
                  </a:lnTo>
                  <a:lnTo>
                    <a:pt x="2232" y="1367"/>
                  </a:lnTo>
                  <a:lnTo>
                    <a:pt x="2265" y="1349"/>
                  </a:lnTo>
                  <a:lnTo>
                    <a:pt x="2297" y="1330"/>
                  </a:lnTo>
                  <a:lnTo>
                    <a:pt x="2329" y="1312"/>
                  </a:lnTo>
                  <a:lnTo>
                    <a:pt x="2360" y="1292"/>
                  </a:lnTo>
                  <a:lnTo>
                    <a:pt x="2391" y="1272"/>
                  </a:lnTo>
                  <a:lnTo>
                    <a:pt x="2422" y="1252"/>
                  </a:lnTo>
                  <a:lnTo>
                    <a:pt x="2452" y="1229"/>
                  </a:lnTo>
                  <a:lnTo>
                    <a:pt x="2481" y="1207"/>
                  </a:lnTo>
                  <a:lnTo>
                    <a:pt x="2509" y="1183"/>
                  </a:lnTo>
                  <a:lnTo>
                    <a:pt x="2537" y="1160"/>
                  </a:lnTo>
                  <a:lnTo>
                    <a:pt x="2565" y="1135"/>
                  </a:lnTo>
                  <a:lnTo>
                    <a:pt x="2593" y="1111"/>
                  </a:lnTo>
                  <a:lnTo>
                    <a:pt x="2618" y="1085"/>
                  </a:lnTo>
                  <a:lnTo>
                    <a:pt x="2644" y="1059"/>
                  </a:lnTo>
                  <a:lnTo>
                    <a:pt x="2669" y="1032"/>
                  </a:lnTo>
                  <a:lnTo>
                    <a:pt x="2694" y="1004"/>
                  </a:lnTo>
                  <a:lnTo>
                    <a:pt x="2717" y="975"/>
                  </a:lnTo>
                  <a:lnTo>
                    <a:pt x="2741" y="947"/>
                  </a:lnTo>
                  <a:lnTo>
                    <a:pt x="2763" y="918"/>
                  </a:lnTo>
                  <a:lnTo>
                    <a:pt x="2784" y="888"/>
                  </a:lnTo>
                  <a:lnTo>
                    <a:pt x="2806" y="858"/>
                  </a:lnTo>
                  <a:lnTo>
                    <a:pt x="2826" y="827"/>
                  </a:lnTo>
                  <a:lnTo>
                    <a:pt x="2845" y="795"/>
                  </a:lnTo>
                  <a:lnTo>
                    <a:pt x="2864" y="763"/>
                  </a:lnTo>
                  <a:lnTo>
                    <a:pt x="2883" y="731"/>
                  </a:lnTo>
                  <a:lnTo>
                    <a:pt x="2900" y="698"/>
                  </a:lnTo>
                  <a:lnTo>
                    <a:pt x="2917" y="665"/>
                  </a:lnTo>
                  <a:lnTo>
                    <a:pt x="2933" y="631"/>
                  </a:lnTo>
                  <a:lnTo>
                    <a:pt x="2948" y="597"/>
                  </a:lnTo>
                  <a:lnTo>
                    <a:pt x="2961" y="563"/>
                  </a:lnTo>
                  <a:lnTo>
                    <a:pt x="2974" y="528"/>
                  </a:lnTo>
                  <a:lnTo>
                    <a:pt x="2987" y="493"/>
                  </a:lnTo>
                  <a:lnTo>
                    <a:pt x="2999" y="456"/>
                  </a:lnTo>
                  <a:lnTo>
                    <a:pt x="3009" y="420"/>
                  </a:lnTo>
                  <a:lnTo>
                    <a:pt x="3019" y="384"/>
                  </a:lnTo>
                  <a:lnTo>
                    <a:pt x="3029" y="346"/>
                  </a:lnTo>
                  <a:lnTo>
                    <a:pt x="3037" y="309"/>
                  </a:lnTo>
                  <a:lnTo>
                    <a:pt x="3043" y="272"/>
                  </a:lnTo>
                  <a:lnTo>
                    <a:pt x="3050" y="233"/>
                  </a:lnTo>
                  <a:lnTo>
                    <a:pt x="3055" y="195"/>
                  </a:lnTo>
                  <a:lnTo>
                    <a:pt x="3059" y="157"/>
                  </a:lnTo>
                  <a:lnTo>
                    <a:pt x="3064" y="118"/>
                  </a:lnTo>
                  <a:lnTo>
                    <a:pt x="3066" y="79"/>
                  </a:lnTo>
                  <a:lnTo>
                    <a:pt x="3067" y="39"/>
                  </a:lnTo>
                  <a:lnTo>
                    <a:pt x="3068" y="0"/>
                  </a:lnTo>
                  <a:lnTo>
                    <a:pt x="2691" y="0"/>
                  </a:lnTo>
                  <a:lnTo>
                    <a:pt x="2691" y="0"/>
                  </a:lnTo>
                  <a:lnTo>
                    <a:pt x="2691" y="30"/>
                  </a:lnTo>
                  <a:lnTo>
                    <a:pt x="2690" y="60"/>
                  </a:lnTo>
                  <a:lnTo>
                    <a:pt x="2687" y="90"/>
                  </a:lnTo>
                  <a:lnTo>
                    <a:pt x="2685" y="118"/>
                  </a:lnTo>
                  <a:lnTo>
                    <a:pt x="2682" y="147"/>
                  </a:lnTo>
                  <a:lnTo>
                    <a:pt x="2678" y="176"/>
                  </a:lnTo>
                  <a:lnTo>
                    <a:pt x="2672" y="205"/>
                  </a:lnTo>
                  <a:lnTo>
                    <a:pt x="2667" y="233"/>
                  </a:lnTo>
                  <a:lnTo>
                    <a:pt x="2661" y="261"/>
                  </a:lnTo>
                  <a:lnTo>
                    <a:pt x="2654" y="289"/>
                  </a:lnTo>
                  <a:lnTo>
                    <a:pt x="2647" y="317"/>
                  </a:lnTo>
                  <a:lnTo>
                    <a:pt x="2638" y="344"/>
                  </a:lnTo>
                  <a:lnTo>
                    <a:pt x="2630" y="371"/>
                  </a:lnTo>
                  <a:lnTo>
                    <a:pt x="2620" y="398"/>
                  </a:lnTo>
                  <a:lnTo>
                    <a:pt x="2611" y="424"/>
                  </a:lnTo>
                  <a:lnTo>
                    <a:pt x="2600" y="451"/>
                  </a:lnTo>
                  <a:lnTo>
                    <a:pt x="2588" y="477"/>
                  </a:lnTo>
                  <a:lnTo>
                    <a:pt x="2577" y="502"/>
                  </a:lnTo>
                  <a:lnTo>
                    <a:pt x="2565" y="527"/>
                  </a:lnTo>
                  <a:lnTo>
                    <a:pt x="2551" y="551"/>
                  </a:lnTo>
                  <a:lnTo>
                    <a:pt x="2537" y="576"/>
                  </a:lnTo>
                  <a:lnTo>
                    <a:pt x="2523" y="600"/>
                  </a:lnTo>
                  <a:lnTo>
                    <a:pt x="2508" y="624"/>
                  </a:lnTo>
                  <a:lnTo>
                    <a:pt x="2493" y="647"/>
                  </a:lnTo>
                  <a:lnTo>
                    <a:pt x="2477" y="669"/>
                  </a:lnTo>
                  <a:lnTo>
                    <a:pt x="2461" y="693"/>
                  </a:lnTo>
                  <a:lnTo>
                    <a:pt x="2444" y="714"/>
                  </a:lnTo>
                  <a:lnTo>
                    <a:pt x="2426" y="737"/>
                  </a:lnTo>
                  <a:lnTo>
                    <a:pt x="2409" y="757"/>
                  </a:lnTo>
                  <a:lnTo>
                    <a:pt x="2390" y="778"/>
                  </a:lnTo>
                  <a:lnTo>
                    <a:pt x="2372" y="798"/>
                  </a:lnTo>
                  <a:lnTo>
                    <a:pt x="2352" y="819"/>
                  </a:lnTo>
                  <a:lnTo>
                    <a:pt x="2332" y="838"/>
                  </a:lnTo>
                  <a:lnTo>
                    <a:pt x="2312" y="857"/>
                  </a:lnTo>
                  <a:lnTo>
                    <a:pt x="2291" y="875"/>
                  </a:lnTo>
                  <a:lnTo>
                    <a:pt x="2270" y="893"/>
                  </a:lnTo>
                  <a:lnTo>
                    <a:pt x="2248" y="910"/>
                  </a:lnTo>
                  <a:lnTo>
                    <a:pt x="2226" y="927"/>
                  </a:lnTo>
                  <a:lnTo>
                    <a:pt x="2203" y="943"/>
                  </a:lnTo>
                  <a:lnTo>
                    <a:pt x="2181" y="959"/>
                  </a:lnTo>
                  <a:lnTo>
                    <a:pt x="2158" y="975"/>
                  </a:lnTo>
                  <a:lnTo>
                    <a:pt x="2134" y="989"/>
                  </a:lnTo>
                  <a:lnTo>
                    <a:pt x="2110" y="1004"/>
                  </a:lnTo>
                  <a:lnTo>
                    <a:pt x="2085" y="1018"/>
                  </a:lnTo>
                  <a:lnTo>
                    <a:pt x="2061" y="1031"/>
                  </a:lnTo>
                  <a:lnTo>
                    <a:pt x="2035" y="1044"/>
                  </a:lnTo>
                  <a:lnTo>
                    <a:pt x="2009" y="1055"/>
                  </a:lnTo>
                  <a:lnTo>
                    <a:pt x="1984" y="1066"/>
                  </a:lnTo>
                  <a:lnTo>
                    <a:pt x="1958" y="1077"/>
                  </a:lnTo>
                  <a:lnTo>
                    <a:pt x="1932" y="1087"/>
                  </a:lnTo>
                  <a:lnTo>
                    <a:pt x="1905" y="1097"/>
                  </a:lnTo>
                  <a:lnTo>
                    <a:pt x="1878" y="1105"/>
                  </a:lnTo>
                  <a:lnTo>
                    <a:pt x="1851" y="1113"/>
                  </a:lnTo>
                  <a:lnTo>
                    <a:pt x="1823" y="1120"/>
                  </a:lnTo>
                  <a:lnTo>
                    <a:pt x="1795" y="1128"/>
                  </a:lnTo>
                  <a:lnTo>
                    <a:pt x="1766" y="1134"/>
                  </a:lnTo>
                  <a:lnTo>
                    <a:pt x="1739" y="1140"/>
                  </a:lnTo>
                  <a:lnTo>
                    <a:pt x="1710" y="1144"/>
                  </a:lnTo>
                  <a:lnTo>
                    <a:pt x="1681" y="1148"/>
                  </a:lnTo>
                  <a:lnTo>
                    <a:pt x="1652" y="1151"/>
                  </a:lnTo>
                  <a:lnTo>
                    <a:pt x="1622" y="1153"/>
                  </a:lnTo>
                  <a:lnTo>
                    <a:pt x="1594" y="1156"/>
                  </a:lnTo>
                  <a:lnTo>
                    <a:pt x="1564" y="1157"/>
                  </a:lnTo>
                  <a:lnTo>
                    <a:pt x="1534" y="1158"/>
                  </a:lnTo>
                  <a:lnTo>
                    <a:pt x="1534" y="1158"/>
                  </a:lnTo>
                  <a:close/>
                </a:path>
              </a:pathLst>
            </a:custGeom>
            <a:solidFill>
              <a:schemeClr val="accent2"/>
            </a:solidFill>
            <a:ln>
              <a:noFill/>
            </a:ln>
          </p:spPr>
          <p:txBody>
            <a:bodyPr anchor="ctr"/>
            <a:lstStyle/>
            <a:p>
              <a:pPr algn="ctr"/>
              <a:endParaRPr>
                <a:latin typeface="幼圆" panose="02010509060101010101" pitchFamily="49" charset="-122"/>
                <a:ea typeface="幼圆" panose="02010509060101010101" pitchFamily="49" charset="-122"/>
                <a:cs typeface="+mn-ea"/>
                <a:sym typeface="+mn-lt"/>
              </a:endParaRPr>
            </a:p>
          </p:txBody>
        </p:sp>
        <p:sp>
          <p:nvSpPr>
            <p:cNvPr id="57" name="Freeform: Shape 30"/>
            <p:cNvSpPr>
              <a:spLocks/>
            </p:cNvSpPr>
            <p:nvPr/>
          </p:nvSpPr>
          <p:spPr bwMode="auto">
            <a:xfrm>
              <a:off x="9087628" y="3756846"/>
              <a:ext cx="486884" cy="486884"/>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24 w 236"/>
                <a:gd name="T11" fmla="*/ 56 h 236"/>
                <a:gd name="T12" fmla="*/ 144 w 236"/>
                <a:gd name="T13" fmla="*/ 46 h 236"/>
                <a:gd name="T14" fmla="*/ 137 w 236"/>
                <a:gd name="T15" fmla="*/ 67 h 236"/>
                <a:gd name="T16" fmla="*/ 117 w 236"/>
                <a:gd name="T17" fmla="*/ 77 h 236"/>
                <a:gd name="T18" fmla="*/ 124 w 236"/>
                <a:gd name="T19" fmla="*/ 56 h 236"/>
                <a:gd name="T20" fmla="*/ 162 w 236"/>
                <a:gd name="T21" fmla="*/ 164 h 236"/>
                <a:gd name="T22" fmla="*/ 142 w 236"/>
                <a:gd name="T23" fmla="*/ 181 h 236"/>
                <a:gd name="T24" fmla="*/ 119 w 236"/>
                <a:gd name="T25" fmla="*/ 175 h 236"/>
                <a:gd name="T26" fmla="*/ 97 w 236"/>
                <a:gd name="T27" fmla="*/ 181 h 236"/>
                <a:gd name="T28" fmla="*/ 76 w 236"/>
                <a:gd name="T29" fmla="*/ 164 h 236"/>
                <a:gd name="T30" fmla="*/ 67 w 236"/>
                <a:gd name="T31" fmla="*/ 96 h 236"/>
                <a:gd name="T32" fmla="*/ 95 w 236"/>
                <a:gd name="T33" fmla="*/ 79 h 236"/>
                <a:gd name="T34" fmla="*/ 118 w 236"/>
                <a:gd name="T35" fmla="*/ 85 h 236"/>
                <a:gd name="T36" fmla="*/ 143 w 236"/>
                <a:gd name="T37" fmla="*/ 79 h 236"/>
                <a:gd name="T38" fmla="*/ 168 w 236"/>
                <a:gd name="T39" fmla="*/ 92 h 236"/>
                <a:gd name="T40" fmla="*/ 154 w 236"/>
                <a:gd name="T41" fmla="*/ 118 h 236"/>
                <a:gd name="T42" fmla="*/ 172 w 236"/>
                <a:gd name="T43" fmla="*/ 145 h 236"/>
                <a:gd name="T44" fmla="*/ 162 w 236"/>
                <a:gd name="T45" fmla="*/ 16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4" y="56"/>
                  </a:moveTo>
                  <a:cubicBezTo>
                    <a:pt x="129" y="50"/>
                    <a:pt x="137" y="46"/>
                    <a:pt x="144" y="46"/>
                  </a:cubicBezTo>
                  <a:cubicBezTo>
                    <a:pt x="144" y="54"/>
                    <a:pt x="141" y="62"/>
                    <a:pt x="137" y="67"/>
                  </a:cubicBezTo>
                  <a:cubicBezTo>
                    <a:pt x="132" y="73"/>
                    <a:pt x="124" y="78"/>
                    <a:pt x="117" y="77"/>
                  </a:cubicBezTo>
                  <a:cubicBezTo>
                    <a:pt x="115" y="69"/>
                    <a:pt x="119" y="61"/>
                    <a:pt x="124" y="56"/>
                  </a:cubicBezTo>
                  <a:close/>
                  <a:moveTo>
                    <a:pt x="162" y="164"/>
                  </a:moveTo>
                  <a:cubicBezTo>
                    <a:pt x="157" y="172"/>
                    <a:pt x="151" y="180"/>
                    <a:pt x="142" y="181"/>
                  </a:cubicBezTo>
                  <a:cubicBezTo>
                    <a:pt x="133" y="181"/>
                    <a:pt x="130" y="175"/>
                    <a:pt x="119" y="175"/>
                  </a:cubicBezTo>
                  <a:cubicBezTo>
                    <a:pt x="109" y="175"/>
                    <a:pt x="106" y="180"/>
                    <a:pt x="97" y="181"/>
                  </a:cubicBezTo>
                  <a:cubicBezTo>
                    <a:pt x="88" y="181"/>
                    <a:pt x="82" y="172"/>
                    <a:pt x="76" y="164"/>
                  </a:cubicBezTo>
                  <a:cubicBezTo>
                    <a:pt x="64" y="147"/>
                    <a:pt x="55" y="116"/>
                    <a:pt x="67" y="96"/>
                  </a:cubicBezTo>
                  <a:cubicBezTo>
                    <a:pt x="73" y="85"/>
                    <a:pt x="84" y="79"/>
                    <a:pt x="95" y="79"/>
                  </a:cubicBezTo>
                  <a:cubicBezTo>
                    <a:pt x="104" y="79"/>
                    <a:pt x="112" y="85"/>
                    <a:pt x="118" y="85"/>
                  </a:cubicBezTo>
                  <a:cubicBezTo>
                    <a:pt x="123" y="85"/>
                    <a:pt x="133" y="77"/>
                    <a:pt x="143" y="79"/>
                  </a:cubicBezTo>
                  <a:cubicBezTo>
                    <a:pt x="148" y="79"/>
                    <a:pt x="160" y="80"/>
                    <a:pt x="168" y="92"/>
                  </a:cubicBezTo>
                  <a:cubicBezTo>
                    <a:pt x="167" y="92"/>
                    <a:pt x="153" y="100"/>
                    <a:pt x="154" y="118"/>
                  </a:cubicBezTo>
                  <a:cubicBezTo>
                    <a:pt x="154" y="138"/>
                    <a:pt x="171" y="145"/>
                    <a:pt x="172" y="145"/>
                  </a:cubicBezTo>
                  <a:cubicBezTo>
                    <a:pt x="171" y="145"/>
                    <a:pt x="169" y="155"/>
                    <a:pt x="162" y="164"/>
                  </a:cubicBezTo>
                  <a:close/>
                </a:path>
              </a:pathLst>
            </a:custGeom>
            <a:solidFill>
              <a:schemeClr val="accent4"/>
            </a:solidFill>
            <a:ln>
              <a:noFill/>
            </a:ln>
          </p:spPr>
          <p:txBody>
            <a:bodyPr anchor="ctr"/>
            <a:lstStyle/>
            <a:p>
              <a:pPr algn="ctr"/>
              <a:endParaRPr>
                <a:latin typeface="幼圆" panose="02010509060101010101" pitchFamily="49" charset="-122"/>
                <a:ea typeface="幼圆" panose="02010509060101010101" pitchFamily="49" charset="-122"/>
                <a:cs typeface="+mn-ea"/>
                <a:sym typeface="+mn-lt"/>
              </a:endParaRPr>
            </a:p>
          </p:txBody>
        </p:sp>
        <p:sp>
          <p:nvSpPr>
            <p:cNvPr id="58" name="Freeform: Shape 31"/>
            <p:cNvSpPr>
              <a:spLocks/>
            </p:cNvSpPr>
            <p:nvPr/>
          </p:nvSpPr>
          <p:spPr bwMode="auto">
            <a:xfrm>
              <a:off x="6982300" y="2936688"/>
              <a:ext cx="486884" cy="486884"/>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accent3"/>
            </a:solidFill>
            <a:ln>
              <a:noFill/>
            </a:ln>
          </p:spPr>
          <p:txBody>
            <a:bodyPr anchor="ctr"/>
            <a:lstStyle/>
            <a:p>
              <a:pPr algn="ctr"/>
              <a:endParaRPr>
                <a:latin typeface="幼圆" panose="02010509060101010101" pitchFamily="49" charset="-122"/>
                <a:ea typeface="幼圆" panose="02010509060101010101" pitchFamily="49" charset="-122"/>
                <a:cs typeface="+mn-ea"/>
                <a:sym typeface="+mn-lt"/>
              </a:endParaRPr>
            </a:p>
          </p:txBody>
        </p:sp>
        <p:sp>
          <p:nvSpPr>
            <p:cNvPr id="59" name="Freeform: Shape 32"/>
            <p:cNvSpPr>
              <a:spLocks/>
            </p:cNvSpPr>
            <p:nvPr/>
          </p:nvSpPr>
          <p:spPr bwMode="auto">
            <a:xfrm>
              <a:off x="2812593" y="2936688"/>
              <a:ext cx="486884" cy="486884"/>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accent1"/>
            </a:solidFill>
            <a:ln>
              <a:noFill/>
            </a:ln>
          </p:spPr>
          <p:txBody>
            <a:bodyPr anchor="ctr"/>
            <a:lstStyle/>
            <a:p>
              <a:pPr algn="ctr"/>
              <a:endParaRPr>
                <a:latin typeface="幼圆" panose="02010509060101010101" pitchFamily="49" charset="-122"/>
                <a:ea typeface="幼圆" panose="02010509060101010101" pitchFamily="49" charset="-122"/>
                <a:cs typeface="+mn-ea"/>
                <a:sym typeface="+mn-lt"/>
              </a:endParaRPr>
            </a:p>
          </p:txBody>
        </p:sp>
        <p:sp>
          <p:nvSpPr>
            <p:cNvPr id="60" name="Freeform: Shape 33"/>
            <p:cNvSpPr>
              <a:spLocks/>
            </p:cNvSpPr>
            <p:nvPr/>
          </p:nvSpPr>
          <p:spPr bwMode="auto">
            <a:xfrm>
              <a:off x="4888024" y="3753520"/>
              <a:ext cx="486884" cy="486884"/>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accent2"/>
            </a:solidFill>
            <a:ln>
              <a:noFill/>
            </a:ln>
          </p:spPr>
          <p:txBody>
            <a:bodyPr anchor="ctr"/>
            <a:lstStyle/>
            <a:p>
              <a:pPr algn="ctr"/>
              <a:endParaRPr>
                <a:latin typeface="幼圆" panose="02010509060101010101" pitchFamily="49" charset="-122"/>
                <a:ea typeface="幼圆" panose="02010509060101010101" pitchFamily="49" charset="-122"/>
                <a:cs typeface="+mn-ea"/>
                <a:sym typeface="+mn-lt"/>
              </a:endParaRPr>
            </a:p>
          </p:txBody>
        </p:sp>
        <p:sp>
          <p:nvSpPr>
            <p:cNvPr id="61" name="TextBox 37"/>
            <p:cNvSpPr txBox="1">
              <a:spLocks/>
            </p:cNvSpPr>
            <p:nvPr/>
          </p:nvSpPr>
          <p:spPr bwMode="auto">
            <a:xfrm>
              <a:off x="4489804" y="2899596"/>
              <a:ext cx="1433085" cy="443131"/>
            </a:xfrm>
            <a:prstGeom prst="rect">
              <a:avLst/>
            </a:prstGeom>
            <a:noFill/>
            <a:ln w="9525">
              <a:noFill/>
              <a:miter lim="800000"/>
              <a:headEnd/>
              <a:tailEnd/>
            </a:ln>
          </p:spPr>
          <p:txBody>
            <a:bodyPr wrap="none" lIns="0" tIns="0" rIns="0" bIns="0" anchor="t" anchorCtr="0">
              <a:noAutofit/>
              <a:scene3d>
                <a:camera prst="orthographicFront"/>
                <a:lightRig rig="threePt" dir="t"/>
              </a:scene3d>
              <a:sp3d>
                <a:bevelT w="0" h="0"/>
              </a:sp3d>
            </a:bodyPr>
            <a:lstStyle/>
            <a:p>
              <a:pPr marL="0" lvl="1" algn="ctr"/>
              <a:r>
                <a:rPr lang="zh-CN" altLang="en-US" sz="1700" b="1" dirty="0">
                  <a:solidFill>
                    <a:schemeClr val="accent2"/>
                  </a:solidFill>
                  <a:latin typeface="幼圆" panose="02010509060101010101" pitchFamily="49" charset="-122"/>
                  <a:ea typeface="幼圆" panose="02010509060101010101" pitchFamily="49" charset="-122"/>
                  <a:cs typeface="+mn-ea"/>
                  <a:sym typeface="+mn-lt"/>
                </a:rPr>
                <a:t>Consumer </a:t>
              </a:r>
              <a:endParaRPr lang="en-US" altLang="zh-CN" sz="1700" b="1" dirty="0">
                <a:solidFill>
                  <a:schemeClr val="accent2"/>
                </a:solidFill>
                <a:latin typeface="幼圆" panose="02010509060101010101" pitchFamily="49" charset="-122"/>
                <a:ea typeface="幼圆" panose="02010509060101010101" pitchFamily="49" charset="-122"/>
                <a:cs typeface="+mn-ea"/>
                <a:sym typeface="+mn-lt"/>
              </a:endParaRPr>
            </a:p>
            <a:p>
              <a:pPr marL="0" lvl="1" algn="ctr"/>
              <a:r>
                <a:rPr lang="zh-CN" altLang="en-US" sz="1700" b="1" dirty="0">
                  <a:solidFill>
                    <a:schemeClr val="accent2"/>
                  </a:solidFill>
                  <a:latin typeface="幼圆" panose="02010509060101010101" pitchFamily="49" charset="-122"/>
                  <a:ea typeface="幼圆" panose="02010509060101010101" pitchFamily="49" charset="-122"/>
                  <a:cs typeface="+mn-ea"/>
                  <a:sym typeface="+mn-lt"/>
                </a:rPr>
                <a:t>awareness.</a:t>
              </a:r>
            </a:p>
          </p:txBody>
        </p:sp>
        <p:sp>
          <p:nvSpPr>
            <p:cNvPr id="62" name="TextBox 25"/>
            <p:cNvSpPr txBox="1">
              <a:spLocks/>
            </p:cNvSpPr>
            <p:nvPr/>
          </p:nvSpPr>
          <p:spPr bwMode="auto">
            <a:xfrm>
              <a:off x="8122751" y="1250685"/>
              <a:ext cx="2392974" cy="2359525"/>
            </a:xfrm>
            <a:prstGeom prst="rect">
              <a:avLst/>
            </a:prstGeom>
            <a:noFill/>
            <a:ln w="9525">
              <a:noFill/>
              <a:miter lim="800000"/>
              <a:headEnd/>
              <a:tailEnd/>
            </a:ln>
          </p:spPr>
          <p:txBody>
            <a:bodyPr wrap="square" lIns="360000" tIns="0" rIns="360000" bIns="540000" anchor="b" anchorCtr="1">
              <a:normAutofit/>
              <a:scene3d>
                <a:camera prst="orthographicFront"/>
                <a:lightRig rig="threePt" dir="t"/>
              </a:scene3d>
              <a:sp3d>
                <a:bevelT w="0" h="0"/>
              </a:sp3d>
            </a:bodyPr>
            <a:lstStyle/>
            <a:p>
              <a:pPr algn="ctr">
                <a:lnSpc>
                  <a:spcPct val="120000"/>
                </a:lnSpc>
                <a:defRPr/>
              </a:pPr>
              <a:r>
                <a:rPr lang="zh-CN" altLang="en-US" sz="1000" dirty="0">
                  <a:solidFill>
                    <a:schemeClr val="tx1">
                      <a:lumMod val="50000"/>
                      <a:lumOff val="50000"/>
                    </a:schemeClr>
                  </a:solidFill>
                  <a:latin typeface="幼圆" panose="02010509060101010101" pitchFamily="49" charset="-122"/>
                  <a:ea typeface="幼圆" panose="02010509060101010101" pitchFamily="49" charset="-122"/>
                  <a:cs typeface="+mn-ea"/>
                  <a:sym typeface="+mn-lt"/>
                </a:rPr>
                <a:t>This section is displayed as a text layout. </a:t>
              </a:r>
            </a:p>
          </p:txBody>
        </p:sp>
        <p:sp>
          <p:nvSpPr>
            <p:cNvPr id="63" name="TextBox 21"/>
            <p:cNvSpPr txBox="1">
              <a:spLocks/>
            </p:cNvSpPr>
            <p:nvPr/>
          </p:nvSpPr>
          <p:spPr bwMode="auto">
            <a:xfrm>
              <a:off x="8673041" y="3044351"/>
              <a:ext cx="1433085" cy="543473"/>
            </a:xfrm>
            <a:prstGeom prst="rect">
              <a:avLst/>
            </a:prstGeom>
            <a:noFill/>
            <a:ln w="9525">
              <a:noFill/>
              <a:miter lim="800000"/>
              <a:headEnd/>
              <a:tailEnd/>
            </a:ln>
          </p:spPr>
          <p:txBody>
            <a:bodyPr wrap="none" lIns="0" tIns="0" rIns="0" bIns="0" anchor="t" anchorCtr="0">
              <a:normAutofit fontScale="85000" lnSpcReduction="20000"/>
              <a:scene3d>
                <a:camera prst="orthographicFront"/>
                <a:lightRig rig="threePt" dir="t"/>
              </a:scene3d>
              <a:sp3d>
                <a:bevelT w="0" h="0"/>
              </a:sp3d>
            </a:bodyPr>
            <a:lstStyle/>
            <a:p>
              <a:pPr marL="0" lvl="1" algn="ctr"/>
              <a:r>
                <a:rPr lang="zh-CN" altLang="en-US" sz="1700" b="1" dirty="0">
                  <a:solidFill>
                    <a:schemeClr val="accent4"/>
                  </a:solidFill>
                  <a:latin typeface="幼圆" panose="02010509060101010101" pitchFamily="49" charset="-122"/>
                  <a:ea typeface="幼圆" panose="02010509060101010101" pitchFamily="49" charset="-122"/>
                  <a:cs typeface="+mn-ea"/>
                  <a:sym typeface="+mn-lt"/>
                </a:rPr>
                <a:t>Motivate </a:t>
              </a:r>
              <a:endParaRPr lang="en-US" altLang="zh-CN" sz="1700" b="1" dirty="0">
                <a:solidFill>
                  <a:schemeClr val="accent4"/>
                </a:solidFill>
                <a:latin typeface="幼圆" panose="02010509060101010101" pitchFamily="49" charset="-122"/>
                <a:ea typeface="幼圆" panose="02010509060101010101" pitchFamily="49" charset="-122"/>
                <a:cs typeface="+mn-ea"/>
                <a:sym typeface="+mn-lt"/>
              </a:endParaRPr>
            </a:p>
            <a:p>
              <a:pPr marL="0" lvl="1" algn="ctr"/>
              <a:r>
                <a:rPr lang="zh-CN" altLang="en-US" sz="1700" b="1" dirty="0">
                  <a:solidFill>
                    <a:schemeClr val="accent4"/>
                  </a:solidFill>
                  <a:latin typeface="幼圆" panose="02010509060101010101" pitchFamily="49" charset="-122"/>
                  <a:ea typeface="幼圆" panose="02010509060101010101" pitchFamily="49" charset="-122"/>
                  <a:cs typeface="+mn-ea"/>
                  <a:sym typeface="+mn-lt"/>
                </a:rPr>
                <a:t>the purchase.</a:t>
              </a:r>
            </a:p>
          </p:txBody>
        </p:sp>
      </p:grpSp>
    </p:spTree>
    <p:extLst>
      <p:ext uri="{BB962C8B-B14F-4D97-AF65-F5344CB8AC3E}">
        <p14:creationId xmlns:p14="http://schemas.microsoft.com/office/powerpoint/2010/main" val="13501633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p:cNvPicPr>
            <a:picLocks noChangeAspect="1"/>
          </p:cNvPicPr>
          <p:nvPr/>
        </p:nvPicPr>
        <p:blipFill>
          <a:blip r:embed="rId4"/>
          <a:stretch>
            <a:fillRect/>
          </a:stretch>
        </p:blipFill>
        <p:spPr>
          <a:xfrm>
            <a:off x="684362" y="1209058"/>
            <a:ext cx="2854570" cy="3936030"/>
          </a:xfrm>
          <a:prstGeom prst="rect">
            <a:avLst/>
          </a:prstGeom>
        </p:spPr>
      </p:pic>
      <p:sp>
        <p:nvSpPr>
          <p:cNvPr id="70" name="Oval 29"/>
          <p:cNvSpPr>
            <a:spLocks noChangeAspect="1"/>
          </p:cNvSpPr>
          <p:nvPr/>
        </p:nvSpPr>
        <p:spPr>
          <a:xfrm>
            <a:off x="1609382" y="1762549"/>
            <a:ext cx="1056947" cy="1057365"/>
          </a:xfrm>
          <a:prstGeom prst="ellipse">
            <a:avLst/>
          </a:prstGeom>
          <a:blipFill>
            <a:blip r:embed="rId5">
              <a:extLst>
                <a:ext uri="{BEBA8EAE-BF5A-486C-A8C5-ECC9F3942E4B}">
                  <a14:imgProps xmlns:a14="http://schemas.microsoft.com/office/drawing/2010/main">
                    <a14:imgLayer>
                      <a14:imgEffect>
                        <a14:sharpenSoften amount="-100000"/>
                      </a14:imgEffect>
                      <a14:imgEffect>
                        <a14:brightnessContrast bright="9000"/>
                      </a14:imgEffect>
                    </a14:imgLayer>
                  </a14:imgProps>
                </a:ext>
              </a:extLst>
            </a:blip>
            <a:srcRect/>
            <a:stretch>
              <a:fillRect l="-101980" t="-13479" r="-127524" b="-120759"/>
            </a:stretch>
          </a:blipFill>
          <a:ln w="190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prstClr val="white"/>
              </a:solidFill>
              <a:effectLst>
                <a:outerShdw blurRad="38100" dist="38100" dir="2700000" algn="tl">
                  <a:srgbClr val="000000">
                    <a:alpha val="43137"/>
                  </a:srgbClr>
                </a:outerShdw>
              </a:effectLst>
              <a:cs typeface="+mn-ea"/>
              <a:sym typeface="+mn-lt"/>
            </a:endParaRPr>
          </a:p>
        </p:txBody>
      </p:sp>
      <p:sp>
        <p:nvSpPr>
          <p:cNvPr id="72" name="圆角矩形 71"/>
          <p:cNvSpPr/>
          <p:nvPr/>
        </p:nvSpPr>
        <p:spPr>
          <a:xfrm>
            <a:off x="1714692" y="3106583"/>
            <a:ext cx="810020" cy="276301"/>
          </a:xfrm>
          <a:prstGeom prst="roundRect">
            <a:avLst>
              <a:gd name="adj" fmla="val 50000"/>
            </a:avLst>
          </a:prstGeom>
          <a:gradFill>
            <a:gsLst>
              <a:gs pos="0">
                <a:srgbClr val="D6D6D6"/>
              </a:gs>
              <a:gs pos="100000">
                <a:srgbClr val="F7F7F7"/>
              </a:gs>
            </a:gsLst>
            <a:path path="circle">
              <a:fillToRect t="100000" r="100000"/>
            </a:path>
          </a:gradFill>
          <a:ln>
            <a:noFill/>
          </a:ln>
          <a:effectLst>
            <a:outerShdw blurRad="149987" dist="1270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lumMod val="50000"/>
                </a:schemeClr>
              </a:solidFill>
              <a:cs typeface="+mn-ea"/>
              <a:sym typeface="+mn-lt"/>
            </a:endParaRPr>
          </a:p>
        </p:txBody>
      </p:sp>
      <p:sp>
        <p:nvSpPr>
          <p:cNvPr id="73" name="文本框 9"/>
          <p:cNvSpPr txBox="1"/>
          <p:nvPr/>
        </p:nvSpPr>
        <p:spPr>
          <a:xfrm>
            <a:off x="1742993" y="3141821"/>
            <a:ext cx="781719" cy="236604"/>
          </a:xfrm>
          <a:prstGeom prst="rect">
            <a:avLst/>
          </a:prstGeom>
          <a:noFill/>
        </p:spPr>
        <p:txBody>
          <a:bodyPr wrap="square" lIns="51435" tIns="25718" rIns="51435" bIns="25718" rtlCol="0">
            <a:spAutoFit/>
          </a:bodyPr>
          <a:lstStyle/>
          <a:p>
            <a:pPr marL="0" lvl="1" algn="ctr"/>
            <a:r>
              <a:rPr lang="zh-CN" altLang="en-US" sz="1200" b="1" dirty="0">
                <a:solidFill>
                  <a:srgbClr val="EF4136"/>
                </a:solidFill>
                <a:latin typeface="+mn-lt"/>
                <a:ea typeface="+mn-ea"/>
                <a:cs typeface="+mn-ea"/>
                <a:sym typeface="+mn-lt"/>
              </a:rPr>
              <a:t>name</a:t>
            </a:r>
          </a:p>
        </p:txBody>
      </p:sp>
      <p:sp>
        <p:nvSpPr>
          <p:cNvPr id="115" name="TextBox 16"/>
          <p:cNvSpPr txBox="1"/>
          <p:nvPr/>
        </p:nvSpPr>
        <p:spPr>
          <a:xfrm>
            <a:off x="1332434" y="3580656"/>
            <a:ext cx="1545068" cy="300217"/>
          </a:xfrm>
          <a:prstGeom prst="rect">
            <a:avLst/>
          </a:prstGeom>
          <a:noFill/>
        </p:spPr>
        <p:txBody>
          <a:bodyPr wrap="square" lIns="68711" tIns="34357" rIns="68711" bIns="34357" rtlCol="0">
            <a:spAutoFit/>
          </a:bodyPr>
          <a:lstStyle/>
          <a:p>
            <a:pPr algn="ctr"/>
            <a:r>
              <a:rPr lang="zh-CN" altLang="en-US" sz="1500" dirty="0">
                <a:solidFill>
                  <a:schemeClr val="tx1">
                    <a:lumMod val="65000"/>
                    <a:lumOff val="35000"/>
                  </a:schemeClr>
                </a:solidFill>
                <a:latin typeface="+mn-lt"/>
                <a:ea typeface="+mn-ea"/>
                <a:cs typeface="+mn-ea"/>
                <a:sym typeface="+mn-lt"/>
              </a:rPr>
              <a:t>The title name.</a:t>
            </a:r>
            <a:endParaRPr lang="en-US" altLang="zh-CN" sz="1500" dirty="0">
              <a:solidFill>
                <a:schemeClr val="tx1">
                  <a:lumMod val="65000"/>
                  <a:lumOff val="35000"/>
                </a:schemeClr>
              </a:solidFill>
              <a:latin typeface="+mn-lt"/>
              <a:ea typeface="+mn-ea"/>
              <a:cs typeface="+mn-ea"/>
              <a:sym typeface="+mn-lt"/>
            </a:endParaRPr>
          </a:p>
        </p:txBody>
      </p:sp>
      <p:sp>
        <p:nvSpPr>
          <p:cNvPr id="117" name="TextBox 16"/>
          <p:cNvSpPr txBox="1"/>
          <p:nvPr/>
        </p:nvSpPr>
        <p:spPr>
          <a:xfrm>
            <a:off x="3538932" y="1348408"/>
            <a:ext cx="4458856" cy="438717"/>
          </a:xfrm>
          <a:prstGeom prst="rect">
            <a:avLst/>
          </a:prstGeom>
          <a:noFill/>
        </p:spPr>
        <p:txBody>
          <a:bodyPr wrap="square" lIns="68711" tIns="34357" rIns="68711" bIns="34357" rtlCol="0">
            <a:spAutoFit/>
          </a:bodyPr>
          <a:lstStyle/>
          <a:p>
            <a:pPr algn="ctr"/>
            <a:r>
              <a:rPr lang="zh-CN" altLang="en-US" sz="2400" dirty="0">
                <a:solidFill>
                  <a:schemeClr val="tx1">
                    <a:lumMod val="50000"/>
                    <a:lumOff val="50000"/>
                  </a:schemeClr>
                </a:solidFill>
                <a:latin typeface="+mn-lt"/>
                <a:ea typeface="+mn-ea"/>
                <a:cs typeface="+mn-ea"/>
                <a:sym typeface="+mn-lt"/>
              </a:rPr>
              <a:t>The main responsibilities.</a:t>
            </a:r>
            <a:endParaRPr lang="en-US" altLang="zh-CN" sz="2400" dirty="0">
              <a:solidFill>
                <a:schemeClr val="tx1">
                  <a:lumMod val="50000"/>
                  <a:lumOff val="50000"/>
                </a:schemeClr>
              </a:solidFill>
              <a:latin typeface="+mn-lt"/>
              <a:ea typeface="+mn-ea"/>
              <a:cs typeface="+mn-ea"/>
              <a:sym typeface="+mn-lt"/>
            </a:endParaRPr>
          </a:p>
        </p:txBody>
      </p:sp>
      <p:grpSp>
        <p:nvGrpSpPr>
          <p:cNvPr id="118" name="组合 117"/>
          <p:cNvGrpSpPr/>
          <p:nvPr/>
        </p:nvGrpSpPr>
        <p:grpSpPr>
          <a:xfrm rot="1738458">
            <a:off x="4110105" y="1959329"/>
            <a:ext cx="417443" cy="417443"/>
            <a:chOff x="4482708" y="3301238"/>
            <a:chExt cx="661162" cy="661162"/>
          </a:xfrm>
        </p:grpSpPr>
        <p:grpSp>
          <p:nvGrpSpPr>
            <p:cNvPr id="119" name="组合 118"/>
            <p:cNvGrpSpPr/>
            <p:nvPr/>
          </p:nvGrpSpPr>
          <p:grpSpPr>
            <a:xfrm>
              <a:off x="4482708" y="3301238"/>
              <a:ext cx="661162" cy="661162"/>
              <a:chOff x="775780" y="771550"/>
              <a:chExt cx="1852004" cy="1852004"/>
            </a:xfrm>
          </p:grpSpPr>
          <p:sp>
            <p:nvSpPr>
              <p:cNvPr id="123" name="椭圆 122"/>
              <p:cNvSpPr/>
              <p:nvPr/>
            </p:nvSpPr>
            <p:spPr>
              <a:xfrm>
                <a:off x="775780" y="771550"/>
                <a:ext cx="1852004" cy="1852004"/>
              </a:xfrm>
              <a:prstGeom prst="ellipse">
                <a:avLst/>
              </a:prstGeom>
              <a:solidFill>
                <a:srgbClr val="C80A2A"/>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124" name="椭圆 123"/>
              <p:cNvSpPr/>
              <p:nvPr/>
            </p:nvSpPr>
            <p:spPr>
              <a:xfrm>
                <a:off x="1007828" y="1003591"/>
                <a:ext cx="1387906" cy="1387906"/>
              </a:xfrm>
              <a:prstGeom prst="ellipse">
                <a:avLst/>
              </a:prstGeom>
              <a:solidFill>
                <a:schemeClr val="bg1"/>
              </a:solidFill>
              <a:ln w="19050" cap="flat" cmpd="sng" algn="ctr">
                <a:gradFill>
                  <a:gsLst>
                    <a:gs pos="0">
                      <a:sysClr val="window" lastClr="FFFFFF">
                        <a:lumMod val="85000"/>
                      </a:sysClr>
                    </a:gs>
                    <a:gs pos="100000">
                      <a:sysClr val="window" lastClr="FFFFFF">
                        <a:lumMod val="95000"/>
                      </a:sysClr>
                    </a:gs>
                  </a:gsLst>
                  <a:lin ang="3000000" scaled="0"/>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120" name="组合 119"/>
            <p:cNvGrpSpPr/>
            <p:nvPr/>
          </p:nvGrpSpPr>
          <p:grpSpPr>
            <a:xfrm>
              <a:off x="4679943" y="3516067"/>
              <a:ext cx="266691" cy="231503"/>
              <a:chOff x="6434683" y="510993"/>
              <a:chExt cx="987549" cy="857250"/>
            </a:xfrm>
          </p:grpSpPr>
          <p:sp>
            <p:nvSpPr>
              <p:cNvPr id="121" name="任意多边形 120"/>
              <p:cNvSpPr/>
              <p:nvPr/>
            </p:nvSpPr>
            <p:spPr>
              <a:xfrm>
                <a:off x="6978347" y="510993"/>
                <a:ext cx="438150" cy="857250"/>
              </a:xfrm>
              <a:custGeom>
                <a:avLst/>
                <a:gdLst>
                  <a:gd name="connsiteX0" fmla="*/ 0 w 438150"/>
                  <a:gd name="connsiteY0" fmla="*/ 0 h 857250"/>
                  <a:gd name="connsiteX1" fmla="*/ 438150 w 438150"/>
                  <a:gd name="connsiteY1" fmla="*/ 438150 h 857250"/>
                  <a:gd name="connsiteX2" fmla="*/ 19050 w 438150"/>
                  <a:gd name="connsiteY2" fmla="*/ 857250 h 857250"/>
                </a:gdLst>
                <a:ahLst/>
                <a:cxnLst>
                  <a:cxn ang="0">
                    <a:pos x="connsiteX0" y="connsiteY0"/>
                  </a:cxn>
                  <a:cxn ang="0">
                    <a:pos x="connsiteX1" y="connsiteY1"/>
                  </a:cxn>
                  <a:cxn ang="0">
                    <a:pos x="connsiteX2" y="connsiteY2"/>
                  </a:cxn>
                </a:cxnLst>
                <a:rect l="l" t="t" r="r" b="b"/>
                <a:pathLst>
                  <a:path w="438150" h="857250">
                    <a:moveTo>
                      <a:pt x="0" y="0"/>
                    </a:moveTo>
                    <a:lnTo>
                      <a:pt x="438150" y="438150"/>
                    </a:lnTo>
                    <a:lnTo>
                      <a:pt x="19050" y="857250"/>
                    </a:lnTo>
                  </a:path>
                </a:pathLst>
              </a:custGeom>
              <a:noFill/>
              <a:ln w="28575" cap="flat" cmpd="sng" algn="ctr">
                <a:solidFill>
                  <a:srgbClr val="C80A2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cxnSp>
            <p:nvCxnSpPr>
              <p:cNvPr id="122" name="直接连接符 121"/>
              <p:cNvCxnSpPr/>
              <p:nvPr/>
            </p:nvCxnSpPr>
            <p:spPr>
              <a:xfrm>
                <a:off x="6434683" y="954806"/>
                <a:ext cx="987549" cy="0"/>
              </a:xfrm>
              <a:prstGeom prst="line">
                <a:avLst/>
              </a:prstGeom>
              <a:noFill/>
              <a:ln w="28575" cap="flat" cmpd="sng" algn="ctr">
                <a:solidFill>
                  <a:srgbClr val="C80A2A"/>
                </a:solidFill>
                <a:prstDash val="solid"/>
              </a:ln>
              <a:effectLst/>
            </p:spPr>
          </p:cxnSp>
        </p:grpSp>
      </p:grpSp>
      <p:grpSp>
        <p:nvGrpSpPr>
          <p:cNvPr id="125" name="组合 124"/>
          <p:cNvGrpSpPr/>
          <p:nvPr/>
        </p:nvGrpSpPr>
        <p:grpSpPr>
          <a:xfrm rot="1738458">
            <a:off x="5253105" y="1959329"/>
            <a:ext cx="417443" cy="417443"/>
            <a:chOff x="4482708" y="3301238"/>
            <a:chExt cx="661162" cy="661162"/>
          </a:xfrm>
        </p:grpSpPr>
        <p:grpSp>
          <p:nvGrpSpPr>
            <p:cNvPr id="126" name="组合 125"/>
            <p:cNvGrpSpPr/>
            <p:nvPr/>
          </p:nvGrpSpPr>
          <p:grpSpPr>
            <a:xfrm>
              <a:off x="4482708" y="3301238"/>
              <a:ext cx="661162" cy="661162"/>
              <a:chOff x="775780" y="771550"/>
              <a:chExt cx="1852004" cy="1852004"/>
            </a:xfrm>
          </p:grpSpPr>
          <p:sp>
            <p:nvSpPr>
              <p:cNvPr id="130" name="椭圆 129"/>
              <p:cNvSpPr/>
              <p:nvPr/>
            </p:nvSpPr>
            <p:spPr>
              <a:xfrm>
                <a:off x="775780" y="771550"/>
                <a:ext cx="1852004" cy="1852004"/>
              </a:xfrm>
              <a:prstGeom prst="ellipse">
                <a:avLst/>
              </a:prstGeom>
              <a:solidFill>
                <a:srgbClr val="108887"/>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131" name="椭圆 130"/>
              <p:cNvSpPr/>
              <p:nvPr/>
            </p:nvSpPr>
            <p:spPr>
              <a:xfrm>
                <a:off x="1007828" y="1003597"/>
                <a:ext cx="1387908" cy="1387908"/>
              </a:xfrm>
              <a:prstGeom prst="ellipse">
                <a:avLst/>
              </a:prstGeom>
              <a:solidFill>
                <a:schemeClr val="bg1"/>
              </a:solidFill>
              <a:ln w="19050" cap="flat" cmpd="sng" algn="ctr">
                <a:gradFill>
                  <a:gsLst>
                    <a:gs pos="0">
                      <a:sysClr val="window" lastClr="FFFFFF">
                        <a:lumMod val="85000"/>
                      </a:sysClr>
                    </a:gs>
                    <a:gs pos="100000">
                      <a:sysClr val="window" lastClr="FFFFFF">
                        <a:lumMod val="95000"/>
                      </a:sysClr>
                    </a:gs>
                  </a:gsLst>
                  <a:lin ang="3000000" scaled="0"/>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127" name="组合 126"/>
            <p:cNvGrpSpPr/>
            <p:nvPr/>
          </p:nvGrpSpPr>
          <p:grpSpPr>
            <a:xfrm>
              <a:off x="4679943" y="3516067"/>
              <a:ext cx="266691" cy="231503"/>
              <a:chOff x="6434683" y="510993"/>
              <a:chExt cx="987549" cy="857250"/>
            </a:xfrm>
          </p:grpSpPr>
          <p:sp>
            <p:nvSpPr>
              <p:cNvPr id="128" name="任意多边形 127"/>
              <p:cNvSpPr/>
              <p:nvPr/>
            </p:nvSpPr>
            <p:spPr>
              <a:xfrm>
                <a:off x="6978347" y="510993"/>
                <a:ext cx="438150" cy="857250"/>
              </a:xfrm>
              <a:custGeom>
                <a:avLst/>
                <a:gdLst>
                  <a:gd name="connsiteX0" fmla="*/ 0 w 438150"/>
                  <a:gd name="connsiteY0" fmla="*/ 0 h 857250"/>
                  <a:gd name="connsiteX1" fmla="*/ 438150 w 438150"/>
                  <a:gd name="connsiteY1" fmla="*/ 438150 h 857250"/>
                  <a:gd name="connsiteX2" fmla="*/ 19050 w 438150"/>
                  <a:gd name="connsiteY2" fmla="*/ 857250 h 857250"/>
                </a:gdLst>
                <a:ahLst/>
                <a:cxnLst>
                  <a:cxn ang="0">
                    <a:pos x="connsiteX0" y="connsiteY0"/>
                  </a:cxn>
                  <a:cxn ang="0">
                    <a:pos x="connsiteX1" y="connsiteY1"/>
                  </a:cxn>
                  <a:cxn ang="0">
                    <a:pos x="connsiteX2" y="connsiteY2"/>
                  </a:cxn>
                </a:cxnLst>
                <a:rect l="l" t="t" r="r" b="b"/>
                <a:pathLst>
                  <a:path w="438150" h="857250">
                    <a:moveTo>
                      <a:pt x="0" y="0"/>
                    </a:moveTo>
                    <a:lnTo>
                      <a:pt x="438150" y="438150"/>
                    </a:lnTo>
                    <a:lnTo>
                      <a:pt x="19050" y="857250"/>
                    </a:lnTo>
                  </a:path>
                </a:pathLst>
              </a:custGeom>
              <a:noFill/>
              <a:ln w="28575" cap="flat" cmpd="sng" algn="ctr">
                <a:solidFill>
                  <a:srgbClr val="1088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cxnSp>
            <p:nvCxnSpPr>
              <p:cNvPr id="129" name="直接连接符 128"/>
              <p:cNvCxnSpPr/>
              <p:nvPr/>
            </p:nvCxnSpPr>
            <p:spPr>
              <a:xfrm>
                <a:off x="6434683" y="954806"/>
                <a:ext cx="987549" cy="0"/>
              </a:xfrm>
              <a:prstGeom prst="line">
                <a:avLst/>
              </a:prstGeom>
              <a:noFill/>
              <a:ln w="28575" cap="flat" cmpd="sng" algn="ctr">
                <a:solidFill>
                  <a:srgbClr val="108887"/>
                </a:solidFill>
                <a:prstDash val="solid"/>
              </a:ln>
              <a:effectLst/>
            </p:spPr>
          </p:cxnSp>
        </p:grpSp>
      </p:grpSp>
      <p:grpSp>
        <p:nvGrpSpPr>
          <p:cNvPr id="132" name="组合 131"/>
          <p:cNvGrpSpPr/>
          <p:nvPr/>
        </p:nvGrpSpPr>
        <p:grpSpPr>
          <a:xfrm rot="1738458">
            <a:off x="6373245" y="1959329"/>
            <a:ext cx="417443" cy="417443"/>
            <a:chOff x="4482708" y="3301238"/>
            <a:chExt cx="661162" cy="661162"/>
          </a:xfrm>
        </p:grpSpPr>
        <p:grpSp>
          <p:nvGrpSpPr>
            <p:cNvPr id="133" name="组合 132"/>
            <p:cNvGrpSpPr/>
            <p:nvPr/>
          </p:nvGrpSpPr>
          <p:grpSpPr>
            <a:xfrm>
              <a:off x="4482708" y="3301238"/>
              <a:ext cx="661162" cy="661162"/>
              <a:chOff x="775780" y="771550"/>
              <a:chExt cx="1852004" cy="1852004"/>
            </a:xfrm>
          </p:grpSpPr>
          <p:sp>
            <p:nvSpPr>
              <p:cNvPr id="138" name="椭圆 137"/>
              <p:cNvSpPr/>
              <p:nvPr/>
            </p:nvSpPr>
            <p:spPr>
              <a:xfrm>
                <a:off x="775780" y="771550"/>
                <a:ext cx="1852004" cy="1852004"/>
              </a:xfrm>
              <a:prstGeom prst="ellipse">
                <a:avLst/>
              </a:prstGeom>
              <a:solidFill>
                <a:srgbClr val="D87833"/>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139" name="椭圆 138"/>
              <p:cNvSpPr/>
              <p:nvPr/>
            </p:nvSpPr>
            <p:spPr>
              <a:xfrm>
                <a:off x="1007828" y="1003597"/>
                <a:ext cx="1387908" cy="1387908"/>
              </a:xfrm>
              <a:prstGeom prst="ellipse">
                <a:avLst/>
              </a:prstGeom>
              <a:solidFill>
                <a:schemeClr val="bg1"/>
              </a:solidFill>
              <a:ln w="19050" cap="flat" cmpd="sng" algn="ctr">
                <a:gradFill>
                  <a:gsLst>
                    <a:gs pos="0">
                      <a:sysClr val="window" lastClr="FFFFFF">
                        <a:lumMod val="85000"/>
                      </a:sysClr>
                    </a:gs>
                    <a:gs pos="100000">
                      <a:sysClr val="window" lastClr="FFFFFF">
                        <a:lumMod val="95000"/>
                      </a:sysClr>
                    </a:gs>
                  </a:gsLst>
                  <a:lin ang="3000000" scaled="0"/>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135" name="组合 134"/>
            <p:cNvGrpSpPr/>
            <p:nvPr/>
          </p:nvGrpSpPr>
          <p:grpSpPr>
            <a:xfrm>
              <a:off x="4679943" y="3516067"/>
              <a:ext cx="266691" cy="231503"/>
              <a:chOff x="6434683" y="510993"/>
              <a:chExt cx="987549" cy="857250"/>
            </a:xfrm>
          </p:grpSpPr>
          <p:sp>
            <p:nvSpPr>
              <p:cNvPr id="136" name="任意多边形 135"/>
              <p:cNvSpPr/>
              <p:nvPr/>
            </p:nvSpPr>
            <p:spPr>
              <a:xfrm>
                <a:off x="6978347" y="510993"/>
                <a:ext cx="438150" cy="857250"/>
              </a:xfrm>
              <a:custGeom>
                <a:avLst/>
                <a:gdLst>
                  <a:gd name="connsiteX0" fmla="*/ 0 w 438150"/>
                  <a:gd name="connsiteY0" fmla="*/ 0 h 857250"/>
                  <a:gd name="connsiteX1" fmla="*/ 438150 w 438150"/>
                  <a:gd name="connsiteY1" fmla="*/ 438150 h 857250"/>
                  <a:gd name="connsiteX2" fmla="*/ 19050 w 438150"/>
                  <a:gd name="connsiteY2" fmla="*/ 857250 h 857250"/>
                </a:gdLst>
                <a:ahLst/>
                <a:cxnLst>
                  <a:cxn ang="0">
                    <a:pos x="connsiteX0" y="connsiteY0"/>
                  </a:cxn>
                  <a:cxn ang="0">
                    <a:pos x="connsiteX1" y="connsiteY1"/>
                  </a:cxn>
                  <a:cxn ang="0">
                    <a:pos x="connsiteX2" y="connsiteY2"/>
                  </a:cxn>
                </a:cxnLst>
                <a:rect l="l" t="t" r="r" b="b"/>
                <a:pathLst>
                  <a:path w="438150" h="857250">
                    <a:moveTo>
                      <a:pt x="0" y="0"/>
                    </a:moveTo>
                    <a:lnTo>
                      <a:pt x="438150" y="438150"/>
                    </a:lnTo>
                    <a:lnTo>
                      <a:pt x="19050" y="857250"/>
                    </a:lnTo>
                  </a:path>
                </a:pathLst>
              </a:custGeom>
              <a:noFill/>
              <a:ln w="28575" cap="flat" cmpd="sng" algn="ctr">
                <a:solidFill>
                  <a:srgbClr val="D878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cxnSp>
            <p:nvCxnSpPr>
              <p:cNvPr id="137" name="直接连接符 136"/>
              <p:cNvCxnSpPr/>
              <p:nvPr/>
            </p:nvCxnSpPr>
            <p:spPr>
              <a:xfrm>
                <a:off x="6434683" y="954806"/>
                <a:ext cx="987549" cy="0"/>
              </a:xfrm>
              <a:prstGeom prst="line">
                <a:avLst/>
              </a:prstGeom>
              <a:noFill/>
              <a:ln w="28575" cap="flat" cmpd="sng" algn="ctr">
                <a:solidFill>
                  <a:srgbClr val="D87833"/>
                </a:solidFill>
                <a:prstDash val="solid"/>
              </a:ln>
              <a:effectLst/>
            </p:spPr>
          </p:cxnSp>
        </p:grpSp>
      </p:grpSp>
      <p:grpSp>
        <p:nvGrpSpPr>
          <p:cNvPr id="140" name="组合 139"/>
          <p:cNvGrpSpPr/>
          <p:nvPr/>
        </p:nvGrpSpPr>
        <p:grpSpPr>
          <a:xfrm rot="1738458">
            <a:off x="7505360" y="1959329"/>
            <a:ext cx="417443" cy="417443"/>
            <a:chOff x="4482708" y="3301238"/>
            <a:chExt cx="661162" cy="661162"/>
          </a:xfrm>
        </p:grpSpPr>
        <p:grpSp>
          <p:nvGrpSpPr>
            <p:cNvPr id="141" name="组合 140"/>
            <p:cNvGrpSpPr/>
            <p:nvPr/>
          </p:nvGrpSpPr>
          <p:grpSpPr>
            <a:xfrm>
              <a:off x="4482708" y="3301238"/>
              <a:ext cx="661162" cy="661162"/>
              <a:chOff x="775780" y="771550"/>
              <a:chExt cx="1852004" cy="1852004"/>
            </a:xfrm>
          </p:grpSpPr>
          <p:sp>
            <p:nvSpPr>
              <p:cNvPr id="145" name="椭圆 144"/>
              <p:cNvSpPr/>
              <p:nvPr/>
            </p:nvSpPr>
            <p:spPr>
              <a:xfrm>
                <a:off x="775780" y="771550"/>
                <a:ext cx="1852004" cy="1852004"/>
              </a:xfrm>
              <a:prstGeom prst="ellipse">
                <a:avLst/>
              </a:prstGeom>
              <a:solidFill>
                <a:srgbClr val="2297CD"/>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146" name="椭圆 145"/>
              <p:cNvSpPr/>
              <p:nvPr/>
            </p:nvSpPr>
            <p:spPr>
              <a:xfrm>
                <a:off x="1007828" y="1003597"/>
                <a:ext cx="1387908" cy="1387908"/>
              </a:xfrm>
              <a:prstGeom prst="ellipse">
                <a:avLst/>
              </a:prstGeom>
              <a:solidFill>
                <a:schemeClr val="bg1"/>
              </a:solidFill>
              <a:ln w="19050" cap="flat" cmpd="sng" algn="ctr">
                <a:gradFill>
                  <a:gsLst>
                    <a:gs pos="0">
                      <a:sysClr val="window" lastClr="FFFFFF">
                        <a:lumMod val="85000"/>
                      </a:sysClr>
                    </a:gs>
                    <a:gs pos="100000">
                      <a:sysClr val="window" lastClr="FFFFFF">
                        <a:lumMod val="95000"/>
                      </a:sysClr>
                    </a:gs>
                  </a:gsLst>
                  <a:lin ang="3000000" scaled="0"/>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142" name="组合 141"/>
            <p:cNvGrpSpPr/>
            <p:nvPr/>
          </p:nvGrpSpPr>
          <p:grpSpPr>
            <a:xfrm>
              <a:off x="4679943" y="3516067"/>
              <a:ext cx="266691" cy="231503"/>
              <a:chOff x="6434683" y="510993"/>
              <a:chExt cx="987549" cy="857250"/>
            </a:xfrm>
          </p:grpSpPr>
          <p:sp>
            <p:nvSpPr>
              <p:cNvPr id="143" name="任意多边形 142"/>
              <p:cNvSpPr/>
              <p:nvPr/>
            </p:nvSpPr>
            <p:spPr>
              <a:xfrm>
                <a:off x="6978347" y="510993"/>
                <a:ext cx="438150" cy="857250"/>
              </a:xfrm>
              <a:custGeom>
                <a:avLst/>
                <a:gdLst>
                  <a:gd name="connsiteX0" fmla="*/ 0 w 438150"/>
                  <a:gd name="connsiteY0" fmla="*/ 0 h 857250"/>
                  <a:gd name="connsiteX1" fmla="*/ 438150 w 438150"/>
                  <a:gd name="connsiteY1" fmla="*/ 438150 h 857250"/>
                  <a:gd name="connsiteX2" fmla="*/ 19050 w 438150"/>
                  <a:gd name="connsiteY2" fmla="*/ 857250 h 857250"/>
                </a:gdLst>
                <a:ahLst/>
                <a:cxnLst>
                  <a:cxn ang="0">
                    <a:pos x="connsiteX0" y="connsiteY0"/>
                  </a:cxn>
                  <a:cxn ang="0">
                    <a:pos x="connsiteX1" y="connsiteY1"/>
                  </a:cxn>
                  <a:cxn ang="0">
                    <a:pos x="connsiteX2" y="connsiteY2"/>
                  </a:cxn>
                </a:cxnLst>
                <a:rect l="l" t="t" r="r" b="b"/>
                <a:pathLst>
                  <a:path w="438150" h="857250">
                    <a:moveTo>
                      <a:pt x="0" y="0"/>
                    </a:moveTo>
                    <a:lnTo>
                      <a:pt x="438150" y="438150"/>
                    </a:lnTo>
                    <a:lnTo>
                      <a:pt x="19050" y="857250"/>
                    </a:lnTo>
                  </a:path>
                </a:pathLst>
              </a:custGeom>
              <a:noFill/>
              <a:ln w="28575" cap="flat" cmpd="sng" algn="ctr">
                <a:solidFill>
                  <a:srgbClr val="2297C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cxnSp>
            <p:nvCxnSpPr>
              <p:cNvPr id="144" name="直接连接符 143"/>
              <p:cNvCxnSpPr/>
              <p:nvPr/>
            </p:nvCxnSpPr>
            <p:spPr>
              <a:xfrm>
                <a:off x="6434683" y="954806"/>
                <a:ext cx="987549" cy="0"/>
              </a:xfrm>
              <a:prstGeom prst="line">
                <a:avLst/>
              </a:prstGeom>
              <a:noFill/>
              <a:ln w="28575" cap="flat" cmpd="sng" algn="ctr">
                <a:solidFill>
                  <a:srgbClr val="2297CD"/>
                </a:solidFill>
                <a:prstDash val="solid"/>
              </a:ln>
              <a:effectLst/>
            </p:spPr>
          </p:cxnSp>
        </p:grpSp>
      </p:grpSp>
      <p:sp>
        <p:nvSpPr>
          <p:cNvPr id="147" name="TextBox 11"/>
          <p:cNvSpPr txBox="1"/>
          <p:nvPr/>
        </p:nvSpPr>
        <p:spPr>
          <a:xfrm>
            <a:off x="3795342" y="2414434"/>
            <a:ext cx="1046973" cy="438717"/>
          </a:xfrm>
          <a:prstGeom prst="rect">
            <a:avLst/>
          </a:prstGeom>
          <a:solidFill>
            <a:srgbClr val="C80A2A"/>
          </a:solidFill>
          <a:ln>
            <a:noFill/>
          </a:ln>
        </p:spPr>
        <p:txBody>
          <a:bodyPr wrap="square" lIns="68711" tIns="34357" rIns="68711" bIns="34357" rtlCol="0">
            <a:spAutoFit/>
          </a:bodyPr>
          <a:lstStyle/>
          <a:p>
            <a:pPr algn="ctr"/>
            <a:r>
              <a:rPr lang="zh-CN" altLang="en-US" sz="1200" dirty="0">
                <a:solidFill>
                  <a:schemeClr val="bg1"/>
                </a:solidFill>
                <a:latin typeface="+mn-lt"/>
                <a:ea typeface="+mn-ea"/>
                <a:cs typeface="+mn-ea"/>
                <a:sym typeface="+mn-lt"/>
              </a:rPr>
              <a:t>Progress control.</a:t>
            </a:r>
            <a:endParaRPr lang="en-US" altLang="zh-CN" sz="1200" dirty="0">
              <a:solidFill>
                <a:schemeClr val="bg1"/>
              </a:solidFill>
              <a:latin typeface="+mn-lt"/>
              <a:ea typeface="+mn-ea"/>
              <a:cs typeface="+mn-ea"/>
              <a:sym typeface="+mn-lt"/>
            </a:endParaRPr>
          </a:p>
        </p:txBody>
      </p:sp>
      <p:sp>
        <p:nvSpPr>
          <p:cNvPr id="148" name="TextBox 13"/>
          <p:cNvSpPr txBox="1"/>
          <p:nvPr/>
        </p:nvSpPr>
        <p:spPr>
          <a:xfrm>
            <a:off x="4955095" y="2414434"/>
            <a:ext cx="1046973" cy="438717"/>
          </a:xfrm>
          <a:prstGeom prst="rect">
            <a:avLst/>
          </a:prstGeom>
          <a:solidFill>
            <a:srgbClr val="108887"/>
          </a:solidFill>
        </p:spPr>
        <p:txBody>
          <a:bodyPr wrap="square" lIns="68711" tIns="34357" rIns="68711" bIns="34357" rtlCol="0">
            <a:spAutoFit/>
          </a:bodyPr>
          <a:lstStyle/>
          <a:p>
            <a:pPr algn="ctr"/>
            <a:r>
              <a:rPr lang="zh-CN" altLang="en-US" sz="1200" dirty="0">
                <a:solidFill>
                  <a:schemeClr val="bg1"/>
                </a:solidFill>
                <a:latin typeface="+mn-lt"/>
                <a:ea typeface="+mn-ea"/>
                <a:cs typeface="+mn-ea"/>
                <a:sym typeface="+mn-lt"/>
              </a:rPr>
              <a:t>Personnel training.</a:t>
            </a:r>
            <a:endParaRPr lang="en-US" altLang="zh-CN" sz="1200" dirty="0">
              <a:solidFill>
                <a:schemeClr val="bg1"/>
              </a:solidFill>
              <a:latin typeface="+mn-lt"/>
              <a:ea typeface="+mn-ea"/>
              <a:cs typeface="+mn-ea"/>
              <a:sym typeface="+mn-lt"/>
            </a:endParaRPr>
          </a:p>
        </p:txBody>
      </p:sp>
      <p:sp>
        <p:nvSpPr>
          <p:cNvPr id="149" name="TextBox 14"/>
          <p:cNvSpPr txBox="1"/>
          <p:nvPr/>
        </p:nvSpPr>
        <p:spPr>
          <a:xfrm>
            <a:off x="6114849" y="2414434"/>
            <a:ext cx="1046973" cy="623383"/>
          </a:xfrm>
          <a:prstGeom prst="rect">
            <a:avLst/>
          </a:prstGeom>
          <a:solidFill>
            <a:srgbClr val="D87833"/>
          </a:solidFill>
        </p:spPr>
        <p:txBody>
          <a:bodyPr wrap="square" lIns="68711" tIns="34357" rIns="68711" bIns="34357" rtlCol="0">
            <a:spAutoFit/>
          </a:bodyPr>
          <a:lstStyle/>
          <a:p>
            <a:pPr algn="ctr"/>
            <a:r>
              <a:rPr lang="zh-CN" altLang="en-US" sz="1200" dirty="0">
                <a:solidFill>
                  <a:schemeClr val="bg1"/>
                </a:solidFill>
                <a:latin typeface="+mn-lt"/>
                <a:ea typeface="+mn-ea"/>
                <a:cs typeface="+mn-ea"/>
                <a:sym typeface="+mn-lt"/>
              </a:rPr>
              <a:t>Organization and coordination.</a:t>
            </a:r>
            <a:endParaRPr lang="en-US" altLang="zh-CN" sz="1200" dirty="0">
              <a:solidFill>
                <a:schemeClr val="bg1"/>
              </a:solidFill>
              <a:latin typeface="+mn-lt"/>
              <a:ea typeface="+mn-ea"/>
              <a:cs typeface="+mn-ea"/>
              <a:sym typeface="+mn-lt"/>
            </a:endParaRPr>
          </a:p>
        </p:txBody>
      </p:sp>
      <p:sp>
        <p:nvSpPr>
          <p:cNvPr id="150" name="TextBox 14"/>
          <p:cNvSpPr txBox="1"/>
          <p:nvPr/>
        </p:nvSpPr>
        <p:spPr>
          <a:xfrm>
            <a:off x="7269079" y="2414434"/>
            <a:ext cx="1046973" cy="438717"/>
          </a:xfrm>
          <a:prstGeom prst="rect">
            <a:avLst/>
          </a:prstGeom>
          <a:solidFill>
            <a:srgbClr val="2297CD"/>
          </a:solidFill>
        </p:spPr>
        <p:txBody>
          <a:bodyPr wrap="square" lIns="68711" tIns="34357" rIns="68711" bIns="34357" rtlCol="0">
            <a:spAutoFit/>
          </a:bodyPr>
          <a:lstStyle/>
          <a:p>
            <a:pPr algn="ctr"/>
            <a:r>
              <a:rPr lang="zh-CN" altLang="en-US" sz="1200" dirty="0">
                <a:solidFill>
                  <a:schemeClr val="bg1"/>
                </a:solidFill>
                <a:latin typeface="+mn-lt"/>
                <a:ea typeface="+mn-ea"/>
                <a:cs typeface="+mn-ea"/>
                <a:sym typeface="+mn-lt"/>
              </a:rPr>
              <a:t>On-site command.</a:t>
            </a:r>
            <a:endParaRPr lang="en-US" altLang="zh-CN" sz="1200" dirty="0">
              <a:solidFill>
                <a:schemeClr val="bg1"/>
              </a:solidFill>
              <a:latin typeface="+mn-lt"/>
              <a:ea typeface="+mn-ea"/>
              <a:cs typeface="+mn-ea"/>
              <a:sym typeface="+mn-lt"/>
            </a:endParaRPr>
          </a:p>
        </p:txBody>
      </p:sp>
      <p:sp>
        <p:nvSpPr>
          <p:cNvPr id="151" name="TextBox 7"/>
          <p:cNvSpPr>
            <a:spLocks noChangeArrowheads="1"/>
          </p:cNvSpPr>
          <p:nvPr/>
        </p:nvSpPr>
        <p:spPr bwMode="auto">
          <a:xfrm>
            <a:off x="3780706" y="2969017"/>
            <a:ext cx="4562869" cy="7617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defRPr/>
            </a:pPr>
            <a:r>
              <a:rPr lang="zh-CN" altLang="en-US" sz="1100" dirty="0">
                <a:solidFill>
                  <a:schemeClr val="tx1">
                    <a:lumMod val="50000"/>
                    <a:lumOff val="50000"/>
                  </a:schemeClr>
                </a:solidFill>
                <a:latin typeface="+mn-lt"/>
                <a:ea typeface="+mn-ea"/>
                <a:cs typeface="+mn-ea"/>
                <a:sym typeface="+mn-lt"/>
              </a:rPr>
              <a:t>In this input chapter detailed text introduction, express the meaning of the topic in line with the meaning of the chart, in this input chapter detailed text introduction, express the meaning of the topic in line with the meaning of the chart. Enter a detailed text introduction in this chapter, expressing the meaning of the topic in line with the meaning of the chart in this input chapter details.</a:t>
            </a:r>
          </a:p>
        </p:txBody>
      </p:sp>
      <p:sp>
        <p:nvSpPr>
          <p:cNvPr id="44" name="标题 20"/>
          <p:cNvSpPr txBox="1">
            <a:spLocks/>
          </p:cNvSpPr>
          <p:nvPr/>
        </p:nvSpPr>
        <p:spPr bwMode="auto">
          <a:xfrm>
            <a:off x="800646" y="372489"/>
            <a:ext cx="1818868"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50" algn="ctr" rtl="0" fontAlgn="base">
              <a:spcBef>
                <a:spcPct val="0"/>
              </a:spcBef>
              <a:spcAft>
                <a:spcPct val="0"/>
              </a:spcAft>
              <a:defRPr sz="4400">
                <a:solidFill>
                  <a:schemeClr val="tx1"/>
                </a:solidFill>
                <a:latin typeface="Calibri" pitchFamily="34" charset="0"/>
                <a:ea typeface="宋体" charset="-122"/>
              </a:defRPr>
            </a:lvl6pPr>
            <a:lvl7pPr marL="914499" algn="ctr" rtl="0" fontAlgn="base">
              <a:spcBef>
                <a:spcPct val="0"/>
              </a:spcBef>
              <a:spcAft>
                <a:spcPct val="0"/>
              </a:spcAft>
              <a:defRPr sz="4400">
                <a:solidFill>
                  <a:schemeClr val="tx1"/>
                </a:solidFill>
                <a:latin typeface="Calibri" pitchFamily="34" charset="0"/>
                <a:ea typeface="宋体" charset="-122"/>
              </a:defRPr>
            </a:lvl7pPr>
            <a:lvl8pPr marL="1371748" algn="ctr" rtl="0" fontAlgn="base">
              <a:spcBef>
                <a:spcPct val="0"/>
              </a:spcBef>
              <a:spcAft>
                <a:spcPct val="0"/>
              </a:spcAft>
              <a:defRPr sz="4400">
                <a:solidFill>
                  <a:schemeClr val="tx1"/>
                </a:solidFill>
                <a:latin typeface="Calibri" pitchFamily="34" charset="0"/>
                <a:ea typeface="宋体" charset="-122"/>
              </a:defRPr>
            </a:lvl8pPr>
            <a:lvl9pPr marL="1828998" algn="ctr" rtl="0" fontAlgn="base">
              <a:spcBef>
                <a:spcPct val="0"/>
              </a:spcBef>
              <a:spcAft>
                <a:spcPct val="0"/>
              </a:spcAft>
              <a:defRPr sz="4400">
                <a:solidFill>
                  <a:schemeClr val="tx1"/>
                </a:solidFill>
                <a:latin typeface="Calibri" pitchFamily="34" charset="0"/>
                <a:ea typeface="宋体" charset="-122"/>
              </a:defRPr>
            </a:lvl9pPr>
          </a:lstStyle>
          <a:p>
            <a:r>
              <a:rPr lang="zh-CN" altLang="en-US" sz="1800" dirty="0">
                <a:solidFill>
                  <a:srgbClr val="C80A2A"/>
                </a:solidFill>
                <a:latin typeface="+mn-lt"/>
                <a:ea typeface="+mn-ea"/>
                <a:cs typeface="+mn-ea"/>
                <a:sym typeface="+mn-lt"/>
              </a:rPr>
              <a:t>Add your title.</a:t>
            </a:r>
          </a:p>
        </p:txBody>
      </p:sp>
    </p:spTree>
    <p:extLst>
      <p:ext uri="{BB962C8B-B14F-4D97-AF65-F5344CB8AC3E}">
        <p14:creationId xmlns:p14="http://schemas.microsoft.com/office/powerpoint/2010/main" val="16939273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p:cTn id="13" dur="500" fill="hold"/>
                                        <p:tgtEl>
                                          <p:spTgt spid="70"/>
                                        </p:tgtEl>
                                        <p:attrNameLst>
                                          <p:attrName>ppt_w</p:attrName>
                                        </p:attrNameLst>
                                      </p:cBhvr>
                                      <p:tavLst>
                                        <p:tav tm="0">
                                          <p:val>
                                            <p:fltVal val="0"/>
                                          </p:val>
                                        </p:tav>
                                        <p:tav tm="100000">
                                          <p:val>
                                            <p:strVal val="#ppt_w"/>
                                          </p:val>
                                        </p:tav>
                                      </p:tavLst>
                                    </p:anim>
                                    <p:anim calcmode="lin" valueType="num">
                                      <p:cBhvr>
                                        <p:cTn id="14" dur="500" fill="hold"/>
                                        <p:tgtEl>
                                          <p:spTgt spid="70"/>
                                        </p:tgtEl>
                                        <p:attrNameLst>
                                          <p:attrName>ppt_h</p:attrName>
                                        </p:attrNameLst>
                                      </p:cBhvr>
                                      <p:tavLst>
                                        <p:tav tm="0">
                                          <p:val>
                                            <p:fltVal val="0"/>
                                          </p:val>
                                        </p:tav>
                                        <p:tav tm="100000">
                                          <p:val>
                                            <p:strVal val="#ppt_h"/>
                                          </p:val>
                                        </p:tav>
                                      </p:tavLst>
                                    </p:anim>
                                    <p:animEffect transition="in" filter="fade">
                                      <p:cBhvr>
                                        <p:cTn id="15" dur="500"/>
                                        <p:tgtEl>
                                          <p:spTgt spid="70"/>
                                        </p:tgtEl>
                                      </p:cBhvr>
                                    </p:animEffect>
                                  </p:childTnLst>
                                </p:cTn>
                              </p:par>
                              <p:par>
                                <p:cTn id="16" presetID="42" presetClass="entr" presetSubtype="0" fill="hold" grpId="0" nodeType="withEffect">
                                  <p:stCondLst>
                                    <p:cond delay="750"/>
                                  </p:stCondLst>
                                  <p:childTnLst>
                                    <p:set>
                                      <p:cBhvr>
                                        <p:cTn id="17" dur="1" fill="hold">
                                          <p:stCondLst>
                                            <p:cond delay="0"/>
                                          </p:stCondLst>
                                        </p:cTn>
                                        <p:tgtEl>
                                          <p:spTgt spid="72"/>
                                        </p:tgtEl>
                                        <p:attrNameLst>
                                          <p:attrName>style.visibility</p:attrName>
                                        </p:attrNameLst>
                                      </p:cBhvr>
                                      <p:to>
                                        <p:strVal val="visible"/>
                                      </p:to>
                                    </p:set>
                                    <p:animEffect transition="in" filter="fade">
                                      <p:cBhvr>
                                        <p:cTn id="18" dur="750"/>
                                        <p:tgtEl>
                                          <p:spTgt spid="72"/>
                                        </p:tgtEl>
                                      </p:cBhvr>
                                    </p:animEffect>
                                    <p:anim calcmode="lin" valueType="num">
                                      <p:cBhvr>
                                        <p:cTn id="19" dur="750" fill="hold"/>
                                        <p:tgtEl>
                                          <p:spTgt spid="72"/>
                                        </p:tgtEl>
                                        <p:attrNameLst>
                                          <p:attrName>ppt_x</p:attrName>
                                        </p:attrNameLst>
                                      </p:cBhvr>
                                      <p:tavLst>
                                        <p:tav tm="0">
                                          <p:val>
                                            <p:strVal val="#ppt_x"/>
                                          </p:val>
                                        </p:tav>
                                        <p:tav tm="100000">
                                          <p:val>
                                            <p:strVal val="#ppt_x"/>
                                          </p:val>
                                        </p:tav>
                                      </p:tavLst>
                                    </p:anim>
                                    <p:anim calcmode="lin" valueType="num">
                                      <p:cBhvr>
                                        <p:cTn id="20" dur="750" fill="hold"/>
                                        <p:tgtEl>
                                          <p:spTgt spid="7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750"/>
                                  </p:stCondLst>
                                  <p:childTnLst>
                                    <p:set>
                                      <p:cBhvr>
                                        <p:cTn id="22" dur="1" fill="hold">
                                          <p:stCondLst>
                                            <p:cond delay="0"/>
                                          </p:stCondLst>
                                        </p:cTn>
                                        <p:tgtEl>
                                          <p:spTgt spid="73"/>
                                        </p:tgtEl>
                                        <p:attrNameLst>
                                          <p:attrName>style.visibility</p:attrName>
                                        </p:attrNameLst>
                                      </p:cBhvr>
                                      <p:to>
                                        <p:strVal val="visible"/>
                                      </p:to>
                                    </p:set>
                                    <p:animEffect transition="in" filter="fade">
                                      <p:cBhvr>
                                        <p:cTn id="23" dur="750"/>
                                        <p:tgtEl>
                                          <p:spTgt spid="73"/>
                                        </p:tgtEl>
                                      </p:cBhvr>
                                    </p:animEffect>
                                    <p:anim calcmode="lin" valueType="num">
                                      <p:cBhvr>
                                        <p:cTn id="24" dur="750" fill="hold"/>
                                        <p:tgtEl>
                                          <p:spTgt spid="73"/>
                                        </p:tgtEl>
                                        <p:attrNameLst>
                                          <p:attrName>ppt_x</p:attrName>
                                        </p:attrNameLst>
                                      </p:cBhvr>
                                      <p:tavLst>
                                        <p:tav tm="0">
                                          <p:val>
                                            <p:strVal val="#ppt_x"/>
                                          </p:val>
                                        </p:tav>
                                        <p:tav tm="100000">
                                          <p:val>
                                            <p:strVal val="#ppt_x"/>
                                          </p:val>
                                        </p:tav>
                                      </p:tavLst>
                                    </p:anim>
                                    <p:anim calcmode="lin" valueType="num">
                                      <p:cBhvr>
                                        <p:cTn id="25" dur="750" fill="hold"/>
                                        <p:tgtEl>
                                          <p:spTgt spid="73"/>
                                        </p:tgtEl>
                                        <p:attrNameLst>
                                          <p:attrName>ppt_y</p:attrName>
                                        </p:attrNameLst>
                                      </p:cBhvr>
                                      <p:tavLst>
                                        <p:tav tm="0">
                                          <p:val>
                                            <p:strVal val="#ppt_y+.1"/>
                                          </p:val>
                                        </p:tav>
                                        <p:tav tm="100000">
                                          <p:val>
                                            <p:strVal val="#ppt_y"/>
                                          </p:val>
                                        </p:tav>
                                      </p:tavLst>
                                    </p:anim>
                                  </p:childTnLst>
                                </p:cTn>
                              </p:par>
                              <p:par>
                                <p:cTn id="26" presetID="16" presetClass="entr" presetSubtype="21" fill="hold" grpId="0" nodeType="withEffect">
                                  <p:stCondLst>
                                    <p:cond delay="1300"/>
                                  </p:stCondLst>
                                  <p:childTnLst>
                                    <p:set>
                                      <p:cBhvr>
                                        <p:cTn id="27" dur="1" fill="hold">
                                          <p:stCondLst>
                                            <p:cond delay="0"/>
                                          </p:stCondLst>
                                        </p:cTn>
                                        <p:tgtEl>
                                          <p:spTgt spid="115"/>
                                        </p:tgtEl>
                                        <p:attrNameLst>
                                          <p:attrName>style.visibility</p:attrName>
                                        </p:attrNameLst>
                                      </p:cBhvr>
                                      <p:to>
                                        <p:strVal val="visible"/>
                                      </p:to>
                                    </p:set>
                                    <p:animEffect transition="in" filter="barn(inVertical)">
                                      <p:cBhvr>
                                        <p:cTn id="28" dur="500"/>
                                        <p:tgtEl>
                                          <p:spTgt spid="115"/>
                                        </p:tgtEl>
                                      </p:cBhvr>
                                    </p:animEffect>
                                  </p:childTnLst>
                                </p:cTn>
                              </p:par>
                            </p:childTnLst>
                          </p:cTn>
                        </p:par>
                        <p:par>
                          <p:cTn id="29" fill="hold">
                            <p:stCondLst>
                              <p:cond delay="2800"/>
                            </p:stCondLst>
                            <p:childTnLst>
                              <p:par>
                                <p:cTn id="30" presetID="16" presetClass="entr" presetSubtype="21" fill="hold" grpId="0" nodeType="afterEffect">
                                  <p:stCondLst>
                                    <p:cond delay="0"/>
                                  </p:stCondLst>
                                  <p:childTnLst>
                                    <p:set>
                                      <p:cBhvr>
                                        <p:cTn id="31" dur="1" fill="hold">
                                          <p:stCondLst>
                                            <p:cond delay="0"/>
                                          </p:stCondLst>
                                        </p:cTn>
                                        <p:tgtEl>
                                          <p:spTgt spid="117"/>
                                        </p:tgtEl>
                                        <p:attrNameLst>
                                          <p:attrName>style.visibility</p:attrName>
                                        </p:attrNameLst>
                                      </p:cBhvr>
                                      <p:to>
                                        <p:strVal val="visible"/>
                                      </p:to>
                                    </p:set>
                                    <p:animEffect transition="in" filter="barn(inVertical)">
                                      <p:cBhvr>
                                        <p:cTn id="32" dur="500"/>
                                        <p:tgtEl>
                                          <p:spTgt spid="117"/>
                                        </p:tgtEl>
                                      </p:cBhvr>
                                    </p:animEffect>
                                  </p:childTnLst>
                                </p:cTn>
                              </p:par>
                            </p:childTnLst>
                          </p:cTn>
                        </p:par>
                        <p:par>
                          <p:cTn id="33" fill="hold">
                            <p:stCondLst>
                              <p:cond delay="3300"/>
                            </p:stCondLst>
                            <p:childTnLst>
                              <p:par>
                                <p:cTn id="34" presetID="12" presetClass="entr" presetSubtype="8" fill="hold" nodeType="afterEffect">
                                  <p:stCondLst>
                                    <p:cond delay="0"/>
                                  </p:stCondLst>
                                  <p:childTnLst>
                                    <p:set>
                                      <p:cBhvr>
                                        <p:cTn id="35" dur="1" fill="hold">
                                          <p:stCondLst>
                                            <p:cond delay="0"/>
                                          </p:stCondLst>
                                        </p:cTn>
                                        <p:tgtEl>
                                          <p:spTgt spid="118"/>
                                        </p:tgtEl>
                                        <p:attrNameLst>
                                          <p:attrName>style.visibility</p:attrName>
                                        </p:attrNameLst>
                                      </p:cBhvr>
                                      <p:to>
                                        <p:strVal val="visible"/>
                                      </p:to>
                                    </p:set>
                                    <p:anim calcmode="lin" valueType="num">
                                      <p:cBhvr additive="base">
                                        <p:cTn id="36" dur="500"/>
                                        <p:tgtEl>
                                          <p:spTgt spid="118"/>
                                        </p:tgtEl>
                                        <p:attrNameLst>
                                          <p:attrName>ppt_x</p:attrName>
                                        </p:attrNameLst>
                                      </p:cBhvr>
                                      <p:tavLst>
                                        <p:tav tm="0">
                                          <p:val>
                                            <p:strVal val="#ppt_x-#ppt_w*1.125000"/>
                                          </p:val>
                                        </p:tav>
                                        <p:tav tm="100000">
                                          <p:val>
                                            <p:strVal val="#ppt_x"/>
                                          </p:val>
                                        </p:tav>
                                      </p:tavLst>
                                    </p:anim>
                                    <p:animEffect transition="in" filter="wipe(right)">
                                      <p:cBhvr>
                                        <p:cTn id="37" dur="500"/>
                                        <p:tgtEl>
                                          <p:spTgt spid="118"/>
                                        </p:tgtEl>
                                      </p:cBhvr>
                                    </p:animEffect>
                                  </p:childTnLst>
                                </p:cTn>
                              </p:par>
                            </p:childTnLst>
                          </p:cTn>
                        </p:par>
                        <p:par>
                          <p:cTn id="38" fill="hold">
                            <p:stCondLst>
                              <p:cond delay="3800"/>
                            </p:stCondLst>
                            <p:childTnLst>
                              <p:par>
                                <p:cTn id="39" presetID="12" presetClass="entr" presetSubtype="8" fill="hold" nodeType="afterEffect">
                                  <p:stCondLst>
                                    <p:cond delay="0"/>
                                  </p:stCondLst>
                                  <p:childTnLst>
                                    <p:set>
                                      <p:cBhvr>
                                        <p:cTn id="40" dur="1" fill="hold">
                                          <p:stCondLst>
                                            <p:cond delay="0"/>
                                          </p:stCondLst>
                                        </p:cTn>
                                        <p:tgtEl>
                                          <p:spTgt spid="125"/>
                                        </p:tgtEl>
                                        <p:attrNameLst>
                                          <p:attrName>style.visibility</p:attrName>
                                        </p:attrNameLst>
                                      </p:cBhvr>
                                      <p:to>
                                        <p:strVal val="visible"/>
                                      </p:to>
                                    </p:set>
                                    <p:anim calcmode="lin" valueType="num">
                                      <p:cBhvr additive="base">
                                        <p:cTn id="41" dur="500"/>
                                        <p:tgtEl>
                                          <p:spTgt spid="125"/>
                                        </p:tgtEl>
                                        <p:attrNameLst>
                                          <p:attrName>ppt_x</p:attrName>
                                        </p:attrNameLst>
                                      </p:cBhvr>
                                      <p:tavLst>
                                        <p:tav tm="0">
                                          <p:val>
                                            <p:strVal val="#ppt_x-#ppt_w*1.125000"/>
                                          </p:val>
                                        </p:tav>
                                        <p:tav tm="100000">
                                          <p:val>
                                            <p:strVal val="#ppt_x"/>
                                          </p:val>
                                        </p:tav>
                                      </p:tavLst>
                                    </p:anim>
                                    <p:animEffect transition="in" filter="wipe(right)">
                                      <p:cBhvr>
                                        <p:cTn id="42" dur="500"/>
                                        <p:tgtEl>
                                          <p:spTgt spid="125"/>
                                        </p:tgtEl>
                                      </p:cBhvr>
                                    </p:animEffect>
                                  </p:childTnLst>
                                </p:cTn>
                              </p:par>
                            </p:childTnLst>
                          </p:cTn>
                        </p:par>
                        <p:par>
                          <p:cTn id="43" fill="hold">
                            <p:stCondLst>
                              <p:cond delay="4300"/>
                            </p:stCondLst>
                            <p:childTnLst>
                              <p:par>
                                <p:cTn id="44" presetID="12" presetClass="entr" presetSubtype="8" fill="hold" nodeType="afterEffect">
                                  <p:stCondLst>
                                    <p:cond delay="0"/>
                                  </p:stCondLst>
                                  <p:childTnLst>
                                    <p:set>
                                      <p:cBhvr>
                                        <p:cTn id="45" dur="1" fill="hold">
                                          <p:stCondLst>
                                            <p:cond delay="0"/>
                                          </p:stCondLst>
                                        </p:cTn>
                                        <p:tgtEl>
                                          <p:spTgt spid="132"/>
                                        </p:tgtEl>
                                        <p:attrNameLst>
                                          <p:attrName>style.visibility</p:attrName>
                                        </p:attrNameLst>
                                      </p:cBhvr>
                                      <p:to>
                                        <p:strVal val="visible"/>
                                      </p:to>
                                    </p:set>
                                    <p:anim calcmode="lin" valueType="num">
                                      <p:cBhvr additive="base">
                                        <p:cTn id="46" dur="500"/>
                                        <p:tgtEl>
                                          <p:spTgt spid="132"/>
                                        </p:tgtEl>
                                        <p:attrNameLst>
                                          <p:attrName>ppt_x</p:attrName>
                                        </p:attrNameLst>
                                      </p:cBhvr>
                                      <p:tavLst>
                                        <p:tav tm="0">
                                          <p:val>
                                            <p:strVal val="#ppt_x-#ppt_w*1.125000"/>
                                          </p:val>
                                        </p:tav>
                                        <p:tav tm="100000">
                                          <p:val>
                                            <p:strVal val="#ppt_x"/>
                                          </p:val>
                                        </p:tav>
                                      </p:tavLst>
                                    </p:anim>
                                    <p:animEffect transition="in" filter="wipe(right)">
                                      <p:cBhvr>
                                        <p:cTn id="47" dur="500"/>
                                        <p:tgtEl>
                                          <p:spTgt spid="132"/>
                                        </p:tgtEl>
                                      </p:cBhvr>
                                    </p:animEffect>
                                  </p:childTnLst>
                                </p:cTn>
                              </p:par>
                            </p:childTnLst>
                          </p:cTn>
                        </p:par>
                        <p:par>
                          <p:cTn id="48" fill="hold">
                            <p:stCondLst>
                              <p:cond delay="4800"/>
                            </p:stCondLst>
                            <p:childTnLst>
                              <p:par>
                                <p:cTn id="49" presetID="12" presetClass="entr" presetSubtype="8" fill="hold"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500"/>
                                        <p:tgtEl>
                                          <p:spTgt spid="140"/>
                                        </p:tgtEl>
                                        <p:attrNameLst>
                                          <p:attrName>ppt_x</p:attrName>
                                        </p:attrNameLst>
                                      </p:cBhvr>
                                      <p:tavLst>
                                        <p:tav tm="0">
                                          <p:val>
                                            <p:strVal val="#ppt_x-#ppt_w*1.125000"/>
                                          </p:val>
                                        </p:tav>
                                        <p:tav tm="100000">
                                          <p:val>
                                            <p:strVal val="#ppt_x"/>
                                          </p:val>
                                        </p:tav>
                                      </p:tavLst>
                                    </p:anim>
                                    <p:animEffect transition="in" filter="wipe(right)">
                                      <p:cBhvr>
                                        <p:cTn id="52" dur="500"/>
                                        <p:tgtEl>
                                          <p:spTgt spid="140"/>
                                        </p:tgtEl>
                                      </p:cBhvr>
                                    </p:animEffect>
                                  </p:childTnLst>
                                </p:cTn>
                              </p:par>
                            </p:childTnLst>
                          </p:cTn>
                        </p:par>
                        <p:par>
                          <p:cTn id="53" fill="hold">
                            <p:stCondLst>
                              <p:cond delay="5300"/>
                            </p:stCondLst>
                            <p:childTnLst>
                              <p:par>
                                <p:cTn id="54" presetID="10" presetClass="entr" presetSubtype="0" fill="hold" grpId="0" nodeType="afterEffect">
                                  <p:stCondLst>
                                    <p:cond delay="0"/>
                                  </p:stCondLst>
                                  <p:childTnLst>
                                    <p:set>
                                      <p:cBhvr>
                                        <p:cTn id="55" dur="1" fill="hold">
                                          <p:stCondLst>
                                            <p:cond delay="0"/>
                                          </p:stCondLst>
                                        </p:cTn>
                                        <p:tgtEl>
                                          <p:spTgt spid="147"/>
                                        </p:tgtEl>
                                        <p:attrNameLst>
                                          <p:attrName>style.visibility</p:attrName>
                                        </p:attrNameLst>
                                      </p:cBhvr>
                                      <p:to>
                                        <p:strVal val="visible"/>
                                      </p:to>
                                    </p:set>
                                    <p:animEffect transition="in" filter="fade">
                                      <p:cBhvr>
                                        <p:cTn id="56" dur="500"/>
                                        <p:tgtEl>
                                          <p:spTgt spid="147"/>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148"/>
                                        </p:tgtEl>
                                        <p:attrNameLst>
                                          <p:attrName>style.visibility</p:attrName>
                                        </p:attrNameLst>
                                      </p:cBhvr>
                                      <p:to>
                                        <p:strVal val="visible"/>
                                      </p:to>
                                    </p:set>
                                    <p:animEffect transition="in" filter="fade">
                                      <p:cBhvr>
                                        <p:cTn id="59" dur="500"/>
                                        <p:tgtEl>
                                          <p:spTgt spid="148"/>
                                        </p:tgtEl>
                                      </p:cBhvr>
                                    </p:animEffect>
                                  </p:childTnLst>
                                </p:cTn>
                              </p:par>
                              <p:par>
                                <p:cTn id="60" presetID="10" presetClass="entr" presetSubtype="0" fill="hold" grpId="0" nodeType="withEffect">
                                  <p:stCondLst>
                                    <p:cond delay="400"/>
                                  </p:stCondLst>
                                  <p:childTnLst>
                                    <p:set>
                                      <p:cBhvr>
                                        <p:cTn id="61" dur="1" fill="hold">
                                          <p:stCondLst>
                                            <p:cond delay="0"/>
                                          </p:stCondLst>
                                        </p:cTn>
                                        <p:tgtEl>
                                          <p:spTgt spid="149"/>
                                        </p:tgtEl>
                                        <p:attrNameLst>
                                          <p:attrName>style.visibility</p:attrName>
                                        </p:attrNameLst>
                                      </p:cBhvr>
                                      <p:to>
                                        <p:strVal val="visible"/>
                                      </p:to>
                                    </p:set>
                                    <p:animEffect transition="in" filter="fade">
                                      <p:cBhvr>
                                        <p:cTn id="62" dur="500"/>
                                        <p:tgtEl>
                                          <p:spTgt spid="149"/>
                                        </p:tgtEl>
                                      </p:cBhvr>
                                    </p:animEffect>
                                  </p:childTnLst>
                                </p:cTn>
                              </p:par>
                              <p:par>
                                <p:cTn id="63" presetID="10" presetClass="entr" presetSubtype="0" fill="hold" grpId="0" nodeType="withEffect">
                                  <p:stCondLst>
                                    <p:cond delay="600"/>
                                  </p:stCondLst>
                                  <p:childTnLst>
                                    <p:set>
                                      <p:cBhvr>
                                        <p:cTn id="64" dur="1" fill="hold">
                                          <p:stCondLst>
                                            <p:cond delay="0"/>
                                          </p:stCondLst>
                                        </p:cTn>
                                        <p:tgtEl>
                                          <p:spTgt spid="150"/>
                                        </p:tgtEl>
                                        <p:attrNameLst>
                                          <p:attrName>style.visibility</p:attrName>
                                        </p:attrNameLst>
                                      </p:cBhvr>
                                      <p:to>
                                        <p:strVal val="visible"/>
                                      </p:to>
                                    </p:set>
                                    <p:animEffect transition="in" filter="fade">
                                      <p:cBhvr>
                                        <p:cTn id="65" dur="500"/>
                                        <p:tgtEl>
                                          <p:spTgt spid="150"/>
                                        </p:tgtEl>
                                      </p:cBhvr>
                                    </p:animEffect>
                                  </p:childTnLst>
                                </p:cTn>
                              </p:par>
                            </p:childTnLst>
                          </p:cTn>
                        </p:par>
                        <p:par>
                          <p:cTn id="66" fill="hold">
                            <p:stCondLst>
                              <p:cond delay="6400"/>
                            </p:stCondLst>
                            <p:childTnLst>
                              <p:par>
                                <p:cTn id="67" presetID="42" presetClass="entr" presetSubtype="0" fill="hold" grpId="0" nodeType="afterEffect">
                                  <p:stCondLst>
                                    <p:cond delay="0"/>
                                  </p:stCondLst>
                                  <p:childTnLst>
                                    <p:set>
                                      <p:cBhvr>
                                        <p:cTn id="68" dur="1" fill="hold">
                                          <p:stCondLst>
                                            <p:cond delay="0"/>
                                          </p:stCondLst>
                                        </p:cTn>
                                        <p:tgtEl>
                                          <p:spTgt spid="151"/>
                                        </p:tgtEl>
                                        <p:attrNameLst>
                                          <p:attrName>style.visibility</p:attrName>
                                        </p:attrNameLst>
                                      </p:cBhvr>
                                      <p:to>
                                        <p:strVal val="visible"/>
                                      </p:to>
                                    </p:set>
                                    <p:animEffect transition="in" filter="fade">
                                      <p:cBhvr>
                                        <p:cTn id="69" dur="1000"/>
                                        <p:tgtEl>
                                          <p:spTgt spid="151"/>
                                        </p:tgtEl>
                                      </p:cBhvr>
                                    </p:animEffect>
                                    <p:anim calcmode="lin" valueType="num">
                                      <p:cBhvr>
                                        <p:cTn id="70" dur="1000" fill="hold"/>
                                        <p:tgtEl>
                                          <p:spTgt spid="151"/>
                                        </p:tgtEl>
                                        <p:attrNameLst>
                                          <p:attrName>ppt_x</p:attrName>
                                        </p:attrNameLst>
                                      </p:cBhvr>
                                      <p:tavLst>
                                        <p:tav tm="0">
                                          <p:val>
                                            <p:strVal val="#ppt_x"/>
                                          </p:val>
                                        </p:tav>
                                        <p:tav tm="100000">
                                          <p:val>
                                            <p:strVal val="#ppt_x"/>
                                          </p:val>
                                        </p:tav>
                                      </p:tavLst>
                                    </p:anim>
                                    <p:anim calcmode="lin" valueType="num">
                                      <p:cBhvr>
                                        <p:cTn id="71"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2" grpId="0" animBg="1"/>
      <p:bldP spid="73" grpId="0"/>
      <p:bldP spid="115" grpId="0"/>
      <p:bldP spid="117"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标题 20"/>
          <p:cNvSpPr txBox="1">
            <a:spLocks/>
          </p:cNvSpPr>
          <p:nvPr/>
        </p:nvSpPr>
        <p:spPr bwMode="auto">
          <a:xfrm>
            <a:off x="800646" y="372489"/>
            <a:ext cx="2863304"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50" algn="ctr" rtl="0" fontAlgn="base">
              <a:spcBef>
                <a:spcPct val="0"/>
              </a:spcBef>
              <a:spcAft>
                <a:spcPct val="0"/>
              </a:spcAft>
              <a:defRPr sz="4400">
                <a:solidFill>
                  <a:schemeClr val="tx1"/>
                </a:solidFill>
                <a:latin typeface="Calibri" pitchFamily="34" charset="0"/>
                <a:ea typeface="宋体" charset="-122"/>
              </a:defRPr>
            </a:lvl6pPr>
            <a:lvl7pPr marL="914499" algn="ctr" rtl="0" fontAlgn="base">
              <a:spcBef>
                <a:spcPct val="0"/>
              </a:spcBef>
              <a:spcAft>
                <a:spcPct val="0"/>
              </a:spcAft>
              <a:defRPr sz="4400">
                <a:solidFill>
                  <a:schemeClr val="tx1"/>
                </a:solidFill>
                <a:latin typeface="Calibri" pitchFamily="34" charset="0"/>
                <a:ea typeface="宋体" charset="-122"/>
              </a:defRPr>
            </a:lvl7pPr>
            <a:lvl8pPr marL="1371748" algn="ctr" rtl="0" fontAlgn="base">
              <a:spcBef>
                <a:spcPct val="0"/>
              </a:spcBef>
              <a:spcAft>
                <a:spcPct val="0"/>
              </a:spcAft>
              <a:defRPr sz="4400">
                <a:solidFill>
                  <a:schemeClr val="tx1"/>
                </a:solidFill>
                <a:latin typeface="Calibri" pitchFamily="34" charset="0"/>
                <a:ea typeface="宋体" charset="-122"/>
              </a:defRPr>
            </a:lvl8pPr>
            <a:lvl9pPr marL="1828998" algn="ctr" rtl="0" fontAlgn="base">
              <a:spcBef>
                <a:spcPct val="0"/>
              </a:spcBef>
              <a:spcAft>
                <a:spcPct val="0"/>
              </a:spcAft>
              <a:defRPr sz="4400">
                <a:solidFill>
                  <a:schemeClr val="tx1"/>
                </a:solidFill>
                <a:latin typeface="Calibri" pitchFamily="34" charset="0"/>
                <a:ea typeface="宋体" charset="-122"/>
              </a:defRPr>
            </a:lvl9pPr>
          </a:lstStyle>
          <a:p>
            <a:r>
              <a:rPr lang="zh-CN" altLang="en-US" sz="1800" dirty="0">
                <a:solidFill>
                  <a:srgbClr val="C80A2A"/>
                </a:solidFill>
                <a:latin typeface="+mn-lt"/>
                <a:ea typeface="+mn-ea"/>
                <a:cs typeface="+mn-ea"/>
                <a:sym typeface="+mn-lt"/>
              </a:rPr>
              <a:t>Add your title.</a:t>
            </a:r>
          </a:p>
        </p:txBody>
      </p:sp>
      <p:pic>
        <p:nvPicPr>
          <p:cNvPr id="100" name="图片占位符 52"/>
          <p:cNvPicPr>
            <a:picLocks noChangeAspect="1"/>
          </p:cNvPicPr>
          <p:nvPr/>
        </p:nvPicPr>
        <p:blipFill>
          <a:blip r:embed="rId4">
            <a:extLst>
              <a:ext uri="{28A0092B-C50C-407E-A947-70E740481C1C}">
                <a14:useLocalDpi xmlns:a14="http://schemas.microsoft.com/office/drawing/2010/main" val="0"/>
              </a:ext>
            </a:extLst>
          </a:blip>
          <a:srcRect l="19965" r="19965"/>
          <a:stretch>
            <a:fillRect/>
          </a:stretch>
        </p:blipFill>
        <p:spPr>
          <a:xfrm>
            <a:off x="1419225" y="1142383"/>
            <a:ext cx="1162050" cy="1162050"/>
          </a:xfrm>
          <a:custGeom>
            <a:avLst/>
            <a:gdLst>
              <a:gd name="connsiteX0" fmla="*/ 774700 w 1549400"/>
              <a:gd name="connsiteY0" fmla="*/ 0 h 1549400"/>
              <a:gd name="connsiteX1" fmla="*/ 1549400 w 1549400"/>
              <a:gd name="connsiteY1" fmla="*/ 774700 h 1549400"/>
              <a:gd name="connsiteX2" fmla="*/ 774700 w 1549400"/>
              <a:gd name="connsiteY2" fmla="*/ 1549400 h 1549400"/>
              <a:gd name="connsiteX3" fmla="*/ 0 w 1549400"/>
              <a:gd name="connsiteY3" fmla="*/ 774700 h 1549400"/>
              <a:gd name="connsiteX4" fmla="*/ 774700 w 1549400"/>
              <a:gd name="connsiteY4" fmla="*/ 0 h 154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400" h="1549400">
                <a:moveTo>
                  <a:pt x="774700" y="0"/>
                </a:moveTo>
                <a:cubicBezTo>
                  <a:pt x="1202555" y="0"/>
                  <a:pt x="1549400" y="346845"/>
                  <a:pt x="1549400" y="774700"/>
                </a:cubicBezTo>
                <a:cubicBezTo>
                  <a:pt x="1549400" y="1202555"/>
                  <a:pt x="1202555" y="1549400"/>
                  <a:pt x="774700" y="1549400"/>
                </a:cubicBezTo>
                <a:cubicBezTo>
                  <a:pt x="346845" y="1549400"/>
                  <a:pt x="0" y="1202555"/>
                  <a:pt x="0" y="774700"/>
                </a:cubicBezTo>
                <a:cubicBezTo>
                  <a:pt x="0" y="346845"/>
                  <a:pt x="346845" y="0"/>
                  <a:pt x="774700" y="0"/>
                </a:cubicBezTo>
                <a:close/>
              </a:path>
            </a:pathLst>
          </a:custGeom>
        </p:spPr>
      </p:pic>
      <p:pic>
        <p:nvPicPr>
          <p:cNvPr id="113" name="图片占位符 54"/>
          <p:cNvPicPr>
            <a:picLocks noChangeAspect="1"/>
          </p:cNvPicPr>
          <p:nvPr/>
        </p:nvPicPr>
        <p:blipFill>
          <a:blip r:embed="rId5">
            <a:extLst>
              <a:ext uri="{28A0092B-C50C-407E-A947-70E740481C1C}">
                <a14:useLocalDpi xmlns:a14="http://schemas.microsoft.com/office/drawing/2010/main" val="0"/>
              </a:ext>
            </a:extLst>
          </a:blip>
          <a:srcRect l="16667" r="16667"/>
          <a:stretch>
            <a:fillRect/>
          </a:stretch>
        </p:blipFill>
        <p:spPr>
          <a:xfrm>
            <a:off x="3990975" y="1142383"/>
            <a:ext cx="1162050" cy="1162050"/>
          </a:xfrm>
          <a:custGeom>
            <a:avLst/>
            <a:gdLst>
              <a:gd name="connsiteX0" fmla="*/ 774700 w 1549400"/>
              <a:gd name="connsiteY0" fmla="*/ 0 h 1549400"/>
              <a:gd name="connsiteX1" fmla="*/ 1549400 w 1549400"/>
              <a:gd name="connsiteY1" fmla="*/ 774700 h 1549400"/>
              <a:gd name="connsiteX2" fmla="*/ 774700 w 1549400"/>
              <a:gd name="connsiteY2" fmla="*/ 1549400 h 1549400"/>
              <a:gd name="connsiteX3" fmla="*/ 0 w 1549400"/>
              <a:gd name="connsiteY3" fmla="*/ 774700 h 1549400"/>
              <a:gd name="connsiteX4" fmla="*/ 774700 w 1549400"/>
              <a:gd name="connsiteY4" fmla="*/ 0 h 154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400" h="1549400">
                <a:moveTo>
                  <a:pt x="774700" y="0"/>
                </a:moveTo>
                <a:cubicBezTo>
                  <a:pt x="1202555" y="0"/>
                  <a:pt x="1549400" y="346845"/>
                  <a:pt x="1549400" y="774700"/>
                </a:cubicBezTo>
                <a:cubicBezTo>
                  <a:pt x="1549400" y="1202555"/>
                  <a:pt x="1202555" y="1549400"/>
                  <a:pt x="774700" y="1549400"/>
                </a:cubicBezTo>
                <a:cubicBezTo>
                  <a:pt x="346845" y="1549400"/>
                  <a:pt x="0" y="1202555"/>
                  <a:pt x="0" y="774700"/>
                </a:cubicBezTo>
                <a:cubicBezTo>
                  <a:pt x="0" y="346845"/>
                  <a:pt x="346845" y="0"/>
                  <a:pt x="774700" y="0"/>
                </a:cubicBezTo>
                <a:close/>
              </a:path>
            </a:pathLst>
          </a:custGeom>
        </p:spPr>
      </p:pic>
      <p:pic>
        <p:nvPicPr>
          <p:cNvPr id="114" name="图片占位符 56"/>
          <p:cNvPicPr>
            <a:picLocks noChangeAspect="1"/>
          </p:cNvPicPr>
          <p:nvPr/>
        </p:nvPicPr>
        <p:blipFill>
          <a:blip r:embed="rId6">
            <a:extLst>
              <a:ext uri="{28A0092B-C50C-407E-A947-70E740481C1C}">
                <a14:useLocalDpi xmlns:a14="http://schemas.microsoft.com/office/drawing/2010/main" val="0"/>
              </a:ext>
            </a:extLst>
          </a:blip>
          <a:srcRect l="18750" r="18750"/>
          <a:stretch>
            <a:fillRect/>
          </a:stretch>
        </p:blipFill>
        <p:spPr>
          <a:xfrm>
            <a:off x="6562725" y="1142383"/>
            <a:ext cx="1162050" cy="1162050"/>
          </a:xfrm>
          <a:custGeom>
            <a:avLst/>
            <a:gdLst>
              <a:gd name="connsiteX0" fmla="*/ 774700 w 1549400"/>
              <a:gd name="connsiteY0" fmla="*/ 0 h 1549400"/>
              <a:gd name="connsiteX1" fmla="*/ 1549400 w 1549400"/>
              <a:gd name="connsiteY1" fmla="*/ 774700 h 1549400"/>
              <a:gd name="connsiteX2" fmla="*/ 774700 w 1549400"/>
              <a:gd name="connsiteY2" fmla="*/ 1549400 h 1549400"/>
              <a:gd name="connsiteX3" fmla="*/ 0 w 1549400"/>
              <a:gd name="connsiteY3" fmla="*/ 774700 h 1549400"/>
              <a:gd name="connsiteX4" fmla="*/ 774700 w 1549400"/>
              <a:gd name="connsiteY4" fmla="*/ 0 h 154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400" h="1549400">
                <a:moveTo>
                  <a:pt x="774700" y="0"/>
                </a:moveTo>
                <a:cubicBezTo>
                  <a:pt x="1202555" y="0"/>
                  <a:pt x="1549400" y="346845"/>
                  <a:pt x="1549400" y="774700"/>
                </a:cubicBezTo>
                <a:cubicBezTo>
                  <a:pt x="1549400" y="1202555"/>
                  <a:pt x="1202555" y="1549400"/>
                  <a:pt x="774700" y="1549400"/>
                </a:cubicBezTo>
                <a:cubicBezTo>
                  <a:pt x="346845" y="1549400"/>
                  <a:pt x="0" y="1202555"/>
                  <a:pt x="0" y="774700"/>
                </a:cubicBezTo>
                <a:cubicBezTo>
                  <a:pt x="0" y="346845"/>
                  <a:pt x="346845" y="0"/>
                  <a:pt x="774700" y="0"/>
                </a:cubicBezTo>
                <a:close/>
              </a:path>
            </a:pathLst>
          </a:custGeom>
        </p:spPr>
      </p:pic>
      <p:pic>
        <p:nvPicPr>
          <p:cNvPr id="115" name="图片占位符 58"/>
          <p:cNvPicPr>
            <a:picLocks noChangeAspect="1"/>
          </p:cNvPicPr>
          <p:nvPr/>
        </p:nvPicPr>
        <p:blipFill>
          <a:blip r:embed="rId7">
            <a:extLst>
              <a:ext uri="{28A0092B-C50C-407E-A947-70E740481C1C}">
                <a14:useLocalDpi xmlns:a14="http://schemas.microsoft.com/office/drawing/2010/main" val="0"/>
              </a:ext>
            </a:extLst>
          </a:blip>
          <a:srcRect l="16601" r="16601"/>
          <a:stretch>
            <a:fillRect/>
          </a:stretch>
        </p:blipFill>
        <p:spPr>
          <a:xfrm>
            <a:off x="1419225" y="2932584"/>
            <a:ext cx="1162050" cy="1162050"/>
          </a:xfrm>
          <a:custGeom>
            <a:avLst/>
            <a:gdLst>
              <a:gd name="connsiteX0" fmla="*/ 774700 w 1549400"/>
              <a:gd name="connsiteY0" fmla="*/ 0 h 1549400"/>
              <a:gd name="connsiteX1" fmla="*/ 1549400 w 1549400"/>
              <a:gd name="connsiteY1" fmla="*/ 774700 h 1549400"/>
              <a:gd name="connsiteX2" fmla="*/ 774700 w 1549400"/>
              <a:gd name="connsiteY2" fmla="*/ 1549400 h 1549400"/>
              <a:gd name="connsiteX3" fmla="*/ 0 w 1549400"/>
              <a:gd name="connsiteY3" fmla="*/ 774700 h 1549400"/>
              <a:gd name="connsiteX4" fmla="*/ 774700 w 1549400"/>
              <a:gd name="connsiteY4" fmla="*/ 0 h 154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400" h="1549400">
                <a:moveTo>
                  <a:pt x="774700" y="0"/>
                </a:moveTo>
                <a:cubicBezTo>
                  <a:pt x="1202555" y="0"/>
                  <a:pt x="1549400" y="346845"/>
                  <a:pt x="1549400" y="774700"/>
                </a:cubicBezTo>
                <a:cubicBezTo>
                  <a:pt x="1549400" y="1202555"/>
                  <a:pt x="1202555" y="1549400"/>
                  <a:pt x="774700" y="1549400"/>
                </a:cubicBezTo>
                <a:cubicBezTo>
                  <a:pt x="346845" y="1549400"/>
                  <a:pt x="0" y="1202555"/>
                  <a:pt x="0" y="774700"/>
                </a:cubicBezTo>
                <a:cubicBezTo>
                  <a:pt x="0" y="346845"/>
                  <a:pt x="346845" y="0"/>
                  <a:pt x="774700" y="0"/>
                </a:cubicBezTo>
                <a:close/>
              </a:path>
            </a:pathLst>
          </a:custGeom>
        </p:spPr>
      </p:pic>
      <p:pic>
        <p:nvPicPr>
          <p:cNvPr id="116" name="图片占位符 60"/>
          <p:cNvPicPr>
            <a:picLocks noChangeAspect="1"/>
          </p:cNvPicPr>
          <p:nvPr/>
        </p:nvPicPr>
        <p:blipFill>
          <a:blip r:embed="rId8">
            <a:extLst>
              <a:ext uri="{28A0092B-C50C-407E-A947-70E740481C1C}">
                <a14:useLocalDpi xmlns:a14="http://schemas.microsoft.com/office/drawing/2010/main" val="0"/>
              </a:ext>
            </a:extLst>
          </a:blip>
          <a:srcRect l="18750" r="18750"/>
          <a:stretch>
            <a:fillRect/>
          </a:stretch>
        </p:blipFill>
        <p:spPr>
          <a:xfrm>
            <a:off x="3990975" y="2932584"/>
            <a:ext cx="1162050" cy="1162050"/>
          </a:xfrm>
          <a:custGeom>
            <a:avLst/>
            <a:gdLst>
              <a:gd name="connsiteX0" fmla="*/ 774700 w 1549400"/>
              <a:gd name="connsiteY0" fmla="*/ 0 h 1549400"/>
              <a:gd name="connsiteX1" fmla="*/ 1549400 w 1549400"/>
              <a:gd name="connsiteY1" fmla="*/ 774700 h 1549400"/>
              <a:gd name="connsiteX2" fmla="*/ 774700 w 1549400"/>
              <a:gd name="connsiteY2" fmla="*/ 1549400 h 1549400"/>
              <a:gd name="connsiteX3" fmla="*/ 0 w 1549400"/>
              <a:gd name="connsiteY3" fmla="*/ 774700 h 1549400"/>
              <a:gd name="connsiteX4" fmla="*/ 774700 w 1549400"/>
              <a:gd name="connsiteY4" fmla="*/ 0 h 154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400" h="1549400">
                <a:moveTo>
                  <a:pt x="774700" y="0"/>
                </a:moveTo>
                <a:cubicBezTo>
                  <a:pt x="1202555" y="0"/>
                  <a:pt x="1549400" y="346845"/>
                  <a:pt x="1549400" y="774700"/>
                </a:cubicBezTo>
                <a:cubicBezTo>
                  <a:pt x="1549400" y="1202555"/>
                  <a:pt x="1202555" y="1549400"/>
                  <a:pt x="774700" y="1549400"/>
                </a:cubicBezTo>
                <a:cubicBezTo>
                  <a:pt x="346845" y="1549400"/>
                  <a:pt x="0" y="1202555"/>
                  <a:pt x="0" y="774700"/>
                </a:cubicBezTo>
                <a:cubicBezTo>
                  <a:pt x="0" y="346845"/>
                  <a:pt x="346845" y="0"/>
                  <a:pt x="774700" y="0"/>
                </a:cubicBezTo>
                <a:close/>
              </a:path>
            </a:pathLst>
          </a:custGeom>
        </p:spPr>
      </p:pic>
      <p:pic>
        <p:nvPicPr>
          <p:cNvPr id="133" name="图片占位符 62"/>
          <p:cNvPicPr>
            <a:picLocks noChangeAspect="1"/>
          </p:cNvPicPr>
          <p:nvPr/>
        </p:nvPicPr>
        <p:blipFill>
          <a:blip r:embed="rId9">
            <a:extLst>
              <a:ext uri="{28A0092B-C50C-407E-A947-70E740481C1C}">
                <a14:useLocalDpi xmlns:a14="http://schemas.microsoft.com/office/drawing/2010/main" val="0"/>
              </a:ext>
            </a:extLst>
          </a:blip>
          <a:srcRect l="16601" r="16601"/>
          <a:stretch>
            <a:fillRect/>
          </a:stretch>
        </p:blipFill>
        <p:spPr>
          <a:xfrm>
            <a:off x="6562725" y="2932584"/>
            <a:ext cx="1162050" cy="1162050"/>
          </a:xfrm>
          <a:custGeom>
            <a:avLst/>
            <a:gdLst>
              <a:gd name="connsiteX0" fmla="*/ 774700 w 1549400"/>
              <a:gd name="connsiteY0" fmla="*/ 0 h 1549400"/>
              <a:gd name="connsiteX1" fmla="*/ 1549400 w 1549400"/>
              <a:gd name="connsiteY1" fmla="*/ 774700 h 1549400"/>
              <a:gd name="connsiteX2" fmla="*/ 774700 w 1549400"/>
              <a:gd name="connsiteY2" fmla="*/ 1549400 h 1549400"/>
              <a:gd name="connsiteX3" fmla="*/ 0 w 1549400"/>
              <a:gd name="connsiteY3" fmla="*/ 774700 h 1549400"/>
              <a:gd name="connsiteX4" fmla="*/ 774700 w 1549400"/>
              <a:gd name="connsiteY4" fmla="*/ 0 h 154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400" h="1549400">
                <a:moveTo>
                  <a:pt x="774700" y="0"/>
                </a:moveTo>
                <a:cubicBezTo>
                  <a:pt x="1202555" y="0"/>
                  <a:pt x="1549400" y="346845"/>
                  <a:pt x="1549400" y="774700"/>
                </a:cubicBezTo>
                <a:cubicBezTo>
                  <a:pt x="1549400" y="1202555"/>
                  <a:pt x="1202555" y="1549400"/>
                  <a:pt x="774700" y="1549400"/>
                </a:cubicBezTo>
                <a:cubicBezTo>
                  <a:pt x="346845" y="1549400"/>
                  <a:pt x="0" y="1202555"/>
                  <a:pt x="0" y="774700"/>
                </a:cubicBezTo>
                <a:cubicBezTo>
                  <a:pt x="0" y="346845"/>
                  <a:pt x="346845" y="0"/>
                  <a:pt x="774700" y="0"/>
                </a:cubicBezTo>
                <a:close/>
              </a:path>
            </a:pathLst>
          </a:custGeom>
        </p:spPr>
      </p:pic>
      <p:sp>
        <p:nvSpPr>
          <p:cNvPr id="134" name="任意多边形: 形状 23"/>
          <p:cNvSpPr/>
          <p:nvPr/>
        </p:nvSpPr>
        <p:spPr>
          <a:xfrm>
            <a:off x="1450119" y="1902003"/>
            <a:ext cx="1100262" cy="402431"/>
          </a:xfrm>
          <a:custGeom>
            <a:avLst/>
            <a:gdLst>
              <a:gd name="connsiteX0" fmla="*/ 0 w 1467016"/>
              <a:gd name="connsiteY0" fmla="*/ 0 h 536575"/>
              <a:gd name="connsiteX1" fmla="*/ 1467016 w 1467016"/>
              <a:gd name="connsiteY1" fmla="*/ 0 h 536575"/>
              <a:gd name="connsiteX2" fmla="*/ 1447328 w 1467016"/>
              <a:gd name="connsiteY2" fmla="*/ 63423 h 536575"/>
              <a:gd name="connsiteX3" fmla="*/ 733508 w 1467016"/>
              <a:gd name="connsiteY3" fmla="*/ 536575 h 536575"/>
              <a:gd name="connsiteX4" fmla="*/ 19688 w 1467016"/>
              <a:gd name="connsiteY4" fmla="*/ 63423 h 53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16" h="536575">
                <a:moveTo>
                  <a:pt x="0" y="0"/>
                </a:moveTo>
                <a:lnTo>
                  <a:pt x="1467016" y="0"/>
                </a:lnTo>
                <a:lnTo>
                  <a:pt x="1447328" y="63423"/>
                </a:lnTo>
                <a:cubicBezTo>
                  <a:pt x="1329723" y="341475"/>
                  <a:pt x="1054400" y="536575"/>
                  <a:pt x="733508" y="536575"/>
                </a:cubicBezTo>
                <a:cubicBezTo>
                  <a:pt x="412617" y="536575"/>
                  <a:pt x="137294" y="341475"/>
                  <a:pt x="19688" y="6342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135" name="任意多边形: 形状 24"/>
          <p:cNvSpPr/>
          <p:nvPr/>
        </p:nvSpPr>
        <p:spPr>
          <a:xfrm>
            <a:off x="4021871" y="1902003"/>
            <a:ext cx="1100261" cy="402431"/>
          </a:xfrm>
          <a:custGeom>
            <a:avLst/>
            <a:gdLst>
              <a:gd name="connsiteX0" fmla="*/ 0 w 1467015"/>
              <a:gd name="connsiteY0" fmla="*/ 0 h 536575"/>
              <a:gd name="connsiteX1" fmla="*/ 1467015 w 1467015"/>
              <a:gd name="connsiteY1" fmla="*/ 0 h 536575"/>
              <a:gd name="connsiteX2" fmla="*/ 1447328 w 1467015"/>
              <a:gd name="connsiteY2" fmla="*/ 63423 h 536575"/>
              <a:gd name="connsiteX3" fmla="*/ 733507 w 1467015"/>
              <a:gd name="connsiteY3" fmla="*/ 536575 h 536575"/>
              <a:gd name="connsiteX4" fmla="*/ 19687 w 1467015"/>
              <a:gd name="connsiteY4" fmla="*/ 63423 h 53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15" h="536575">
                <a:moveTo>
                  <a:pt x="0" y="0"/>
                </a:moveTo>
                <a:lnTo>
                  <a:pt x="1467015" y="0"/>
                </a:lnTo>
                <a:lnTo>
                  <a:pt x="1447328" y="63423"/>
                </a:lnTo>
                <a:cubicBezTo>
                  <a:pt x="1329722" y="341475"/>
                  <a:pt x="1054399" y="536575"/>
                  <a:pt x="733507" y="536575"/>
                </a:cubicBezTo>
                <a:cubicBezTo>
                  <a:pt x="412616" y="536575"/>
                  <a:pt x="137293" y="341475"/>
                  <a:pt x="19687" y="63423"/>
                </a:cubicBezTo>
                <a:close/>
              </a:path>
            </a:pathLst>
          </a:custGeom>
          <a:solidFill>
            <a:srgbClr val="D87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136" name="任意多边形: 形状 25"/>
          <p:cNvSpPr/>
          <p:nvPr/>
        </p:nvSpPr>
        <p:spPr>
          <a:xfrm>
            <a:off x="6593619" y="1902003"/>
            <a:ext cx="1100262" cy="402431"/>
          </a:xfrm>
          <a:custGeom>
            <a:avLst/>
            <a:gdLst>
              <a:gd name="connsiteX0" fmla="*/ 0 w 1467016"/>
              <a:gd name="connsiteY0" fmla="*/ 0 h 536575"/>
              <a:gd name="connsiteX1" fmla="*/ 1467016 w 1467016"/>
              <a:gd name="connsiteY1" fmla="*/ 0 h 536575"/>
              <a:gd name="connsiteX2" fmla="*/ 1447328 w 1467016"/>
              <a:gd name="connsiteY2" fmla="*/ 63423 h 536575"/>
              <a:gd name="connsiteX3" fmla="*/ 733508 w 1467016"/>
              <a:gd name="connsiteY3" fmla="*/ 536575 h 536575"/>
              <a:gd name="connsiteX4" fmla="*/ 19688 w 1467016"/>
              <a:gd name="connsiteY4" fmla="*/ 63423 h 53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16" h="536575">
                <a:moveTo>
                  <a:pt x="0" y="0"/>
                </a:moveTo>
                <a:lnTo>
                  <a:pt x="1467016" y="0"/>
                </a:lnTo>
                <a:lnTo>
                  <a:pt x="1447328" y="63423"/>
                </a:lnTo>
                <a:cubicBezTo>
                  <a:pt x="1329722" y="341475"/>
                  <a:pt x="1054399" y="536575"/>
                  <a:pt x="733508" y="536575"/>
                </a:cubicBezTo>
                <a:cubicBezTo>
                  <a:pt x="412617" y="536575"/>
                  <a:pt x="137294" y="341475"/>
                  <a:pt x="19688" y="63423"/>
                </a:cubicBezTo>
                <a:close/>
              </a:path>
            </a:pathLst>
          </a:custGeom>
          <a:solidFill>
            <a:srgbClr val="108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137" name="任意多边形: 形状 22"/>
          <p:cNvSpPr/>
          <p:nvPr/>
        </p:nvSpPr>
        <p:spPr>
          <a:xfrm>
            <a:off x="1445315" y="3676725"/>
            <a:ext cx="1109871" cy="417909"/>
          </a:xfrm>
          <a:custGeom>
            <a:avLst/>
            <a:gdLst>
              <a:gd name="connsiteX0" fmla="*/ 0 w 1479828"/>
              <a:gd name="connsiteY0" fmla="*/ 0 h 557212"/>
              <a:gd name="connsiteX1" fmla="*/ 1479828 w 1479828"/>
              <a:gd name="connsiteY1" fmla="*/ 0 h 557212"/>
              <a:gd name="connsiteX2" fmla="*/ 1453734 w 1479828"/>
              <a:gd name="connsiteY2" fmla="*/ 84060 h 557212"/>
              <a:gd name="connsiteX3" fmla="*/ 739914 w 1479828"/>
              <a:gd name="connsiteY3" fmla="*/ 557212 h 557212"/>
              <a:gd name="connsiteX4" fmla="*/ 26094 w 1479828"/>
              <a:gd name="connsiteY4" fmla="*/ 84060 h 557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828" h="557212">
                <a:moveTo>
                  <a:pt x="0" y="0"/>
                </a:moveTo>
                <a:lnTo>
                  <a:pt x="1479828" y="0"/>
                </a:lnTo>
                <a:lnTo>
                  <a:pt x="1453734" y="84060"/>
                </a:lnTo>
                <a:cubicBezTo>
                  <a:pt x="1336129" y="362112"/>
                  <a:pt x="1060806" y="557212"/>
                  <a:pt x="739914" y="557212"/>
                </a:cubicBezTo>
                <a:cubicBezTo>
                  <a:pt x="419023" y="557212"/>
                  <a:pt x="143700" y="362112"/>
                  <a:pt x="26094" y="8406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138" name="任意多边形: 形状 21"/>
          <p:cNvSpPr/>
          <p:nvPr/>
        </p:nvSpPr>
        <p:spPr>
          <a:xfrm>
            <a:off x="4017067" y="3676725"/>
            <a:ext cx="1109870" cy="417909"/>
          </a:xfrm>
          <a:custGeom>
            <a:avLst/>
            <a:gdLst>
              <a:gd name="connsiteX0" fmla="*/ 0 w 1479827"/>
              <a:gd name="connsiteY0" fmla="*/ 0 h 557212"/>
              <a:gd name="connsiteX1" fmla="*/ 1479827 w 1479827"/>
              <a:gd name="connsiteY1" fmla="*/ 0 h 557212"/>
              <a:gd name="connsiteX2" fmla="*/ 1453734 w 1479827"/>
              <a:gd name="connsiteY2" fmla="*/ 84060 h 557212"/>
              <a:gd name="connsiteX3" fmla="*/ 739913 w 1479827"/>
              <a:gd name="connsiteY3" fmla="*/ 557212 h 557212"/>
              <a:gd name="connsiteX4" fmla="*/ 26093 w 1479827"/>
              <a:gd name="connsiteY4" fmla="*/ 84060 h 557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827" h="557212">
                <a:moveTo>
                  <a:pt x="0" y="0"/>
                </a:moveTo>
                <a:lnTo>
                  <a:pt x="1479827" y="0"/>
                </a:lnTo>
                <a:lnTo>
                  <a:pt x="1453734" y="84060"/>
                </a:lnTo>
                <a:cubicBezTo>
                  <a:pt x="1336128" y="362112"/>
                  <a:pt x="1060804" y="557212"/>
                  <a:pt x="739913" y="557212"/>
                </a:cubicBezTo>
                <a:cubicBezTo>
                  <a:pt x="419022" y="557212"/>
                  <a:pt x="143699" y="362112"/>
                  <a:pt x="26093" y="84060"/>
                </a:cubicBezTo>
                <a:close/>
              </a:path>
            </a:pathLst>
          </a:custGeom>
          <a:solidFill>
            <a:srgbClr val="D87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139" name="任意多边形: 形状 20"/>
          <p:cNvSpPr/>
          <p:nvPr/>
        </p:nvSpPr>
        <p:spPr>
          <a:xfrm>
            <a:off x="6588815" y="3676725"/>
            <a:ext cx="1109871" cy="417909"/>
          </a:xfrm>
          <a:custGeom>
            <a:avLst/>
            <a:gdLst>
              <a:gd name="connsiteX0" fmla="*/ 0 w 1479828"/>
              <a:gd name="connsiteY0" fmla="*/ 0 h 557212"/>
              <a:gd name="connsiteX1" fmla="*/ 1479828 w 1479828"/>
              <a:gd name="connsiteY1" fmla="*/ 0 h 557212"/>
              <a:gd name="connsiteX2" fmla="*/ 1453734 w 1479828"/>
              <a:gd name="connsiteY2" fmla="*/ 84060 h 557212"/>
              <a:gd name="connsiteX3" fmla="*/ 739914 w 1479828"/>
              <a:gd name="connsiteY3" fmla="*/ 557212 h 557212"/>
              <a:gd name="connsiteX4" fmla="*/ 26094 w 1479828"/>
              <a:gd name="connsiteY4" fmla="*/ 84060 h 557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828" h="557212">
                <a:moveTo>
                  <a:pt x="0" y="0"/>
                </a:moveTo>
                <a:lnTo>
                  <a:pt x="1479828" y="0"/>
                </a:lnTo>
                <a:lnTo>
                  <a:pt x="1453734" y="84060"/>
                </a:lnTo>
                <a:cubicBezTo>
                  <a:pt x="1336128" y="362112"/>
                  <a:pt x="1060805" y="557212"/>
                  <a:pt x="739914" y="557212"/>
                </a:cubicBezTo>
                <a:cubicBezTo>
                  <a:pt x="419023" y="557212"/>
                  <a:pt x="143700" y="362112"/>
                  <a:pt x="26094" y="84060"/>
                </a:cubicBezTo>
                <a:close/>
              </a:path>
            </a:pathLst>
          </a:custGeom>
          <a:solidFill>
            <a:srgbClr val="108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140" name="矩形 139"/>
          <p:cNvSpPr/>
          <p:nvPr/>
        </p:nvSpPr>
        <p:spPr>
          <a:xfrm>
            <a:off x="671252" y="2222623"/>
            <a:ext cx="2583978" cy="70660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00" dirty="0">
                <a:solidFill>
                  <a:srgbClr val="C80A2A"/>
                </a:solidFill>
                <a:latin typeface="+mn-lt"/>
                <a:ea typeface="+mn-ea"/>
                <a:cs typeface="+mn-ea"/>
                <a:sym typeface="+mn-lt"/>
              </a:rPr>
              <a:t>Key functions and achievements.</a:t>
            </a:r>
            <a:endParaRPr lang="en-US" altLang="zh-CN" sz="1000" dirty="0">
              <a:solidFill>
                <a:srgbClr val="C80A2A"/>
              </a:solidFill>
              <a:latin typeface="+mn-lt"/>
              <a:ea typeface="+mn-ea"/>
              <a:cs typeface="+mn-ea"/>
              <a:sym typeface="+mn-lt"/>
            </a:endParaRPr>
          </a:p>
          <a:p>
            <a:pPr algn="ctr">
              <a:lnSpc>
                <a:spcPct val="120000"/>
              </a:lnSpc>
            </a:pPr>
            <a:r>
              <a:rPr lang="zh-CN" altLang="en-US" sz="800" dirty="0">
                <a:solidFill>
                  <a:schemeClr val="tx1">
                    <a:lumMod val="65000"/>
                    <a:lumOff val="35000"/>
                  </a:schemeClr>
                </a:solidFill>
                <a:latin typeface="+mn-lt"/>
                <a:ea typeface="+mn-ea"/>
                <a:cs typeface="+mn-ea"/>
                <a:sym typeface="+mn-lt"/>
              </a:rPr>
              <a:t>Click to enter your comprehensive description description, click to enter your comprehensive description description.</a:t>
            </a:r>
            <a:endParaRPr lang="en-US" altLang="zh-CN" sz="800" dirty="0">
              <a:solidFill>
                <a:schemeClr val="tx1">
                  <a:lumMod val="65000"/>
                  <a:lumOff val="35000"/>
                </a:schemeClr>
              </a:solidFill>
              <a:latin typeface="+mn-lt"/>
              <a:ea typeface="+mn-ea"/>
              <a:cs typeface="+mn-ea"/>
              <a:sym typeface="+mn-lt"/>
            </a:endParaRPr>
          </a:p>
        </p:txBody>
      </p:sp>
      <p:sp>
        <p:nvSpPr>
          <p:cNvPr id="141" name="矩形 140"/>
          <p:cNvSpPr/>
          <p:nvPr/>
        </p:nvSpPr>
        <p:spPr>
          <a:xfrm>
            <a:off x="1481012" y="1921053"/>
            <a:ext cx="1038476" cy="29360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b="1" dirty="0">
                <a:solidFill>
                  <a:schemeClr val="bg1"/>
                </a:solidFill>
                <a:latin typeface="+mn-lt"/>
                <a:ea typeface="+mn-ea"/>
                <a:cs typeface="+mn-ea"/>
                <a:sym typeface="+mn-lt"/>
              </a:rPr>
              <a:t>name</a:t>
            </a:r>
          </a:p>
        </p:txBody>
      </p:sp>
      <p:sp>
        <p:nvSpPr>
          <p:cNvPr id="142" name="矩形 141"/>
          <p:cNvSpPr/>
          <p:nvPr/>
        </p:nvSpPr>
        <p:spPr>
          <a:xfrm>
            <a:off x="4052762" y="1921053"/>
            <a:ext cx="1038476" cy="29360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b="1" dirty="0">
                <a:solidFill>
                  <a:schemeClr val="bg1"/>
                </a:solidFill>
                <a:latin typeface="+mn-lt"/>
                <a:ea typeface="+mn-ea"/>
                <a:cs typeface="+mn-ea"/>
                <a:sym typeface="+mn-lt"/>
              </a:rPr>
              <a:t>name</a:t>
            </a:r>
          </a:p>
        </p:txBody>
      </p:sp>
      <p:sp>
        <p:nvSpPr>
          <p:cNvPr id="143" name="矩形 142"/>
          <p:cNvSpPr/>
          <p:nvPr/>
        </p:nvSpPr>
        <p:spPr>
          <a:xfrm>
            <a:off x="6624512" y="1921053"/>
            <a:ext cx="1038476" cy="29360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b="1" dirty="0">
                <a:solidFill>
                  <a:schemeClr val="bg1"/>
                </a:solidFill>
                <a:latin typeface="+mn-lt"/>
                <a:ea typeface="+mn-ea"/>
                <a:cs typeface="+mn-ea"/>
                <a:sym typeface="+mn-lt"/>
              </a:rPr>
              <a:t>name</a:t>
            </a:r>
          </a:p>
        </p:txBody>
      </p:sp>
      <p:sp>
        <p:nvSpPr>
          <p:cNvPr id="144" name="矩形 143"/>
          <p:cNvSpPr/>
          <p:nvPr/>
        </p:nvSpPr>
        <p:spPr>
          <a:xfrm>
            <a:off x="1481012" y="3689156"/>
            <a:ext cx="1038476" cy="29360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b="1" dirty="0">
                <a:solidFill>
                  <a:schemeClr val="bg1"/>
                </a:solidFill>
                <a:latin typeface="+mn-lt"/>
                <a:ea typeface="+mn-ea"/>
                <a:cs typeface="+mn-ea"/>
                <a:sym typeface="+mn-lt"/>
              </a:rPr>
              <a:t>name</a:t>
            </a:r>
          </a:p>
        </p:txBody>
      </p:sp>
      <p:sp>
        <p:nvSpPr>
          <p:cNvPr id="145" name="矩形 144"/>
          <p:cNvSpPr/>
          <p:nvPr/>
        </p:nvSpPr>
        <p:spPr>
          <a:xfrm>
            <a:off x="4052762" y="3689156"/>
            <a:ext cx="1038476" cy="29360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b="1" dirty="0">
                <a:solidFill>
                  <a:schemeClr val="bg1"/>
                </a:solidFill>
                <a:latin typeface="+mn-lt"/>
                <a:ea typeface="+mn-ea"/>
                <a:cs typeface="+mn-ea"/>
                <a:sym typeface="+mn-lt"/>
              </a:rPr>
              <a:t>name</a:t>
            </a:r>
          </a:p>
        </p:txBody>
      </p:sp>
      <p:sp>
        <p:nvSpPr>
          <p:cNvPr id="174" name="矩形 173"/>
          <p:cNvSpPr/>
          <p:nvPr/>
        </p:nvSpPr>
        <p:spPr>
          <a:xfrm>
            <a:off x="6624512" y="3689156"/>
            <a:ext cx="1038476" cy="29360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b="1" dirty="0">
                <a:solidFill>
                  <a:schemeClr val="bg1"/>
                </a:solidFill>
                <a:latin typeface="+mn-lt"/>
                <a:ea typeface="+mn-ea"/>
                <a:cs typeface="+mn-ea"/>
                <a:sym typeface="+mn-lt"/>
              </a:rPr>
              <a:t>name</a:t>
            </a:r>
          </a:p>
        </p:txBody>
      </p:sp>
      <p:sp>
        <p:nvSpPr>
          <p:cNvPr id="180" name="矩形 179"/>
          <p:cNvSpPr/>
          <p:nvPr/>
        </p:nvSpPr>
        <p:spPr>
          <a:xfrm>
            <a:off x="3258450" y="2221875"/>
            <a:ext cx="2583978" cy="70660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00" dirty="0">
                <a:solidFill>
                  <a:srgbClr val="C80A2A"/>
                </a:solidFill>
                <a:latin typeface="+mn-lt"/>
                <a:ea typeface="+mn-ea"/>
                <a:cs typeface="+mn-ea"/>
                <a:sym typeface="+mn-lt"/>
              </a:rPr>
              <a:t>Key functions and achievements.</a:t>
            </a:r>
            <a:endParaRPr lang="en-US" altLang="zh-CN" sz="1000" dirty="0">
              <a:solidFill>
                <a:srgbClr val="C80A2A"/>
              </a:solidFill>
              <a:latin typeface="+mn-lt"/>
              <a:ea typeface="+mn-ea"/>
              <a:cs typeface="+mn-ea"/>
              <a:sym typeface="+mn-lt"/>
            </a:endParaRPr>
          </a:p>
          <a:p>
            <a:pPr algn="ctr">
              <a:lnSpc>
                <a:spcPct val="120000"/>
              </a:lnSpc>
            </a:pPr>
            <a:r>
              <a:rPr lang="zh-CN" altLang="en-US" sz="800" dirty="0">
                <a:solidFill>
                  <a:schemeClr val="tx1">
                    <a:lumMod val="65000"/>
                    <a:lumOff val="35000"/>
                  </a:schemeClr>
                </a:solidFill>
                <a:latin typeface="+mn-lt"/>
                <a:ea typeface="+mn-ea"/>
                <a:cs typeface="+mn-ea"/>
                <a:sym typeface="+mn-lt"/>
              </a:rPr>
              <a:t>Click to enter your comprehensive description description, click to enter your comprehensive description description.</a:t>
            </a:r>
            <a:endParaRPr lang="en-US" altLang="zh-CN" sz="800" dirty="0">
              <a:solidFill>
                <a:schemeClr val="tx1">
                  <a:lumMod val="65000"/>
                  <a:lumOff val="35000"/>
                </a:schemeClr>
              </a:solidFill>
              <a:latin typeface="+mn-lt"/>
              <a:ea typeface="+mn-ea"/>
              <a:cs typeface="+mn-ea"/>
              <a:sym typeface="+mn-lt"/>
            </a:endParaRPr>
          </a:p>
        </p:txBody>
      </p:sp>
      <p:sp>
        <p:nvSpPr>
          <p:cNvPr id="181" name="矩形 180"/>
          <p:cNvSpPr/>
          <p:nvPr/>
        </p:nvSpPr>
        <p:spPr>
          <a:xfrm>
            <a:off x="5842428" y="2242739"/>
            <a:ext cx="2474782" cy="70660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00" dirty="0">
                <a:solidFill>
                  <a:srgbClr val="C80A2A"/>
                </a:solidFill>
                <a:latin typeface="+mn-lt"/>
                <a:ea typeface="+mn-ea"/>
                <a:cs typeface="+mn-ea"/>
                <a:sym typeface="+mn-lt"/>
              </a:rPr>
              <a:t>Key functions and achievements.</a:t>
            </a:r>
            <a:endParaRPr lang="en-US" altLang="zh-CN" sz="1000" dirty="0">
              <a:solidFill>
                <a:srgbClr val="C80A2A"/>
              </a:solidFill>
              <a:latin typeface="+mn-lt"/>
              <a:ea typeface="+mn-ea"/>
              <a:cs typeface="+mn-ea"/>
              <a:sym typeface="+mn-lt"/>
            </a:endParaRPr>
          </a:p>
          <a:p>
            <a:pPr algn="ctr">
              <a:lnSpc>
                <a:spcPct val="120000"/>
              </a:lnSpc>
            </a:pPr>
            <a:r>
              <a:rPr lang="zh-CN" altLang="en-US" sz="800" dirty="0">
                <a:solidFill>
                  <a:schemeClr val="tx1">
                    <a:lumMod val="65000"/>
                    <a:lumOff val="35000"/>
                  </a:schemeClr>
                </a:solidFill>
                <a:latin typeface="+mn-lt"/>
                <a:ea typeface="+mn-ea"/>
                <a:cs typeface="+mn-ea"/>
                <a:sym typeface="+mn-lt"/>
              </a:rPr>
              <a:t>Click to enter your comprehensive description description, click to enter your comprehensive description description.</a:t>
            </a:r>
            <a:endParaRPr lang="en-US" altLang="zh-CN" sz="800" dirty="0">
              <a:solidFill>
                <a:schemeClr val="tx1">
                  <a:lumMod val="65000"/>
                  <a:lumOff val="35000"/>
                </a:schemeClr>
              </a:solidFill>
              <a:latin typeface="+mn-lt"/>
              <a:ea typeface="+mn-ea"/>
              <a:cs typeface="+mn-ea"/>
              <a:sym typeface="+mn-lt"/>
            </a:endParaRPr>
          </a:p>
        </p:txBody>
      </p:sp>
      <p:sp>
        <p:nvSpPr>
          <p:cNvPr id="182" name="矩形 181"/>
          <p:cNvSpPr/>
          <p:nvPr/>
        </p:nvSpPr>
        <p:spPr>
          <a:xfrm>
            <a:off x="683480" y="4149205"/>
            <a:ext cx="2452130" cy="70660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00" dirty="0">
                <a:solidFill>
                  <a:srgbClr val="C80A2A"/>
                </a:solidFill>
                <a:latin typeface="+mn-lt"/>
                <a:ea typeface="+mn-ea"/>
                <a:cs typeface="+mn-ea"/>
                <a:sym typeface="+mn-lt"/>
              </a:rPr>
              <a:t>Key functions and achievements.</a:t>
            </a:r>
            <a:endParaRPr lang="en-US" altLang="zh-CN" sz="1000" dirty="0">
              <a:solidFill>
                <a:srgbClr val="C80A2A"/>
              </a:solidFill>
              <a:latin typeface="+mn-lt"/>
              <a:ea typeface="+mn-ea"/>
              <a:cs typeface="+mn-ea"/>
              <a:sym typeface="+mn-lt"/>
            </a:endParaRPr>
          </a:p>
          <a:p>
            <a:pPr algn="ctr">
              <a:lnSpc>
                <a:spcPct val="120000"/>
              </a:lnSpc>
            </a:pPr>
            <a:r>
              <a:rPr lang="zh-CN" altLang="en-US" sz="800" dirty="0">
                <a:solidFill>
                  <a:schemeClr val="tx1">
                    <a:lumMod val="65000"/>
                    <a:lumOff val="35000"/>
                  </a:schemeClr>
                </a:solidFill>
                <a:latin typeface="+mn-lt"/>
                <a:ea typeface="+mn-ea"/>
                <a:cs typeface="+mn-ea"/>
                <a:sym typeface="+mn-lt"/>
              </a:rPr>
              <a:t>Click to enter your comprehensive description description, click to enter your comprehensive description description.</a:t>
            </a:r>
            <a:endParaRPr lang="en-US" altLang="zh-CN" sz="800" dirty="0">
              <a:solidFill>
                <a:schemeClr val="tx1">
                  <a:lumMod val="65000"/>
                  <a:lumOff val="35000"/>
                </a:schemeClr>
              </a:solidFill>
              <a:latin typeface="+mn-lt"/>
              <a:ea typeface="+mn-ea"/>
              <a:cs typeface="+mn-ea"/>
              <a:sym typeface="+mn-lt"/>
            </a:endParaRPr>
          </a:p>
        </p:txBody>
      </p:sp>
      <p:sp>
        <p:nvSpPr>
          <p:cNvPr id="183" name="矩形 182"/>
          <p:cNvSpPr/>
          <p:nvPr/>
        </p:nvSpPr>
        <p:spPr>
          <a:xfrm>
            <a:off x="3255230" y="4149205"/>
            <a:ext cx="2452130" cy="70660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00" dirty="0">
                <a:solidFill>
                  <a:srgbClr val="C80A2A"/>
                </a:solidFill>
                <a:latin typeface="+mn-lt"/>
                <a:ea typeface="+mn-ea"/>
                <a:cs typeface="+mn-ea"/>
                <a:sym typeface="+mn-lt"/>
              </a:rPr>
              <a:t>Key functions and achievements.</a:t>
            </a:r>
            <a:endParaRPr lang="en-US" altLang="zh-CN" sz="1000" dirty="0">
              <a:solidFill>
                <a:srgbClr val="C80A2A"/>
              </a:solidFill>
              <a:latin typeface="+mn-lt"/>
              <a:ea typeface="+mn-ea"/>
              <a:cs typeface="+mn-ea"/>
              <a:sym typeface="+mn-lt"/>
            </a:endParaRPr>
          </a:p>
          <a:p>
            <a:pPr algn="ctr">
              <a:lnSpc>
                <a:spcPct val="120000"/>
              </a:lnSpc>
            </a:pPr>
            <a:r>
              <a:rPr lang="zh-CN" altLang="en-US" sz="800" dirty="0">
                <a:solidFill>
                  <a:schemeClr val="tx1">
                    <a:lumMod val="65000"/>
                    <a:lumOff val="35000"/>
                  </a:schemeClr>
                </a:solidFill>
                <a:latin typeface="+mn-lt"/>
                <a:ea typeface="+mn-ea"/>
                <a:cs typeface="+mn-ea"/>
                <a:sym typeface="+mn-lt"/>
              </a:rPr>
              <a:t>Click to enter your comprehensive description description, click to enter your comprehensive description description.</a:t>
            </a:r>
            <a:endParaRPr lang="en-US" altLang="zh-CN" sz="800" dirty="0">
              <a:solidFill>
                <a:schemeClr val="tx1">
                  <a:lumMod val="65000"/>
                  <a:lumOff val="35000"/>
                </a:schemeClr>
              </a:solidFill>
              <a:latin typeface="+mn-lt"/>
              <a:ea typeface="+mn-ea"/>
              <a:cs typeface="+mn-ea"/>
              <a:sym typeface="+mn-lt"/>
            </a:endParaRPr>
          </a:p>
        </p:txBody>
      </p:sp>
      <p:sp>
        <p:nvSpPr>
          <p:cNvPr id="184" name="矩形 183"/>
          <p:cNvSpPr/>
          <p:nvPr/>
        </p:nvSpPr>
        <p:spPr>
          <a:xfrm>
            <a:off x="5865080" y="4149205"/>
            <a:ext cx="2452130" cy="70660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00" dirty="0">
                <a:solidFill>
                  <a:srgbClr val="C80A2A"/>
                </a:solidFill>
                <a:latin typeface="+mn-lt"/>
                <a:ea typeface="+mn-ea"/>
                <a:cs typeface="+mn-ea"/>
                <a:sym typeface="+mn-lt"/>
              </a:rPr>
              <a:t>Key functions and achievements.</a:t>
            </a:r>
            <a:endParaRPr lang="en-US" altLang="zh-CN" sz="1000" dirty="0">
              <a:solidFill>
                <a:srgbClr val="C80A2A"/>
              </a:solidFill>
              <a:latin typeface="+mn-lt"/>
              <a:ea typeface="+mn-ea"/>
              <a:cs typeface="+mn-ea"/>
              <a:sym typeface="+mn-lt"/>
            </a:endParaRPr>
          </a:p>
          <a:p>
            <a:pPr algn="ctr">
              <a:lnSpc>
                <a:spcPct val="120000"/>
              </a:lnSpc>
            </a:pPr>
            <a:r>
              <a:rPr lang="zh-CN" altLang="en-US" sz="800" dirty="0">
                <a:solidFill>
                  <a:schemeClr val="tx1">
                    <a:lumMod val="65000"/>
                    <a:lumOff val="35000"/>
                  </a:schemeClr>
                </a:solidFill>
                <a:latin typeface="+mn-lt"/>
                <a:ea typeface="+mn-ea"/>
                <a:cs typeface="+mn-ea"/>
                <a:sym typeface="+mn-lt"/>
              </a:rPr>
              <a:t>Click to enter your comprehensive description description, click to enter your comprehensive description description.</a:t>
            </a:r>
            <a:endParaRPr lang="en-US" altLang="zh-CN" sz="800" dirty="0">
              <a:solidFill>
                <a:schemeClr val="tx1">
                  <a:lumMod val="65000"/>
                  <a:lumOff val="35000"/>
                </a:schemeClr>
              </a:solidFill>
              <a:latin typeface="+mn-lt"/>
              <a:ea typeface="+mn-ea"/>
              <a:cs typeface="+mn-ea"/>
              <a:sym typeface="+mn-lt"/>
            </a:endParaRPr>
          </a:p>
        </p:txBody>
      </p:sp>
    </p:spTree>
    <p:extLst>
      <p:ext uri="{BB962C8B-B14F-4D97-AF65-F5344CB8AC3E}">
        <p14:creationId xmlns:p14="http://schemas.microsoft.com/office/powerpoint/2010/main" val="34145432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fltVal val="0"/>
                                          </p:val>
                                        </p:tav>
                                        <p:tav tm="100000">
                                          <p:val>
                                            <p:strVal val="#ppt_h"/>
                                          </p:val>
                                        </p:tav>
                                      </p:tavLst>
                                    </p:anim>
                                    <p:animEffect transition="in" filter="fade">
                                      <p:cBhvr>
                                        <p:cTn id="9" dur="500"/>
                                        <p:tgtEl>
                                          <p:spTgt spid="100"/>
                                        </p:tgtEl>
                                      </p:cBhvr>
                                    </p:animEffect>
                                  </p:childTnLst>
                                </p:cTn>
                              </p:par>
                              <p:par>
                                <p:cTn id="10" presetID="53" presetClass="entr" presetSubtype="16" fill="hold" nodeType="withEffect">
                                  <p:stCondLst>
                                    <p:cond delay="0"/>
                                  </p:stCondLst>
                                  <p:childTnLst>
                                    <p:set>
                                      <p:cBhvr>
                                        <p:cTn id="11" dur="1" fill="hold">
                                          <p:stCondLst>
                                            <p:cond delay="0"/>
                                          </p:stCondLst>
                                        </p:cTn>
                                        <p:tgtEl>
                                          <p:spTgt spid="113"/>
                                        </p:tgtEl>
                                        <p:attrNameLst>
                                          <p:attrName>style.visibility</p:attrName>
                                        </p:attrNameLst>
                                      </p:cBhvr>
                                      <p:to>
                                        <p:strVal val="visible"/>
                                      </p:to>
                                    </p:set>
                                    <p:anim calcmode="lin" valueType="num">
                                      <p:cBhvr>
                                        <p:cTn id="12" dur="500" fill="hold"/>
                                        <p:tgtEl>
                                          <p:spTgt spid="113"/>
                                        </p:tgtEl>
                                        <p:attrNameLst>
                                          <p:attrName>ppt_w</p:attrName>
                                        </p:attrNameLst>
                                      </p:cBhvr>
                                      <p:tavLst>
                                        <p:tav tm="0">
                                          <p:val>
                                            <p:fltVal val="0"/>
                                          </p:val>
                                        </p:tav>
                                        <p:tav tm="100000">
                                          <p:val>
                                            <p:strVal val="#ppt_w"/>
                                          </p:val>
                                        </p:tav>
                                      </p:tavLst>
                                    </p:anim>
                                    <p:anim calcmode="lin" valueType="num">
                                      <p:cBhvr>
                                        <p:cTn id="13" dur="500" fill="hold"/>
                                        <p:tgtEl>
                                          <p:spTgt spid="113"/>
                                        </p:tgtEl>
                                        <p:attrNameLst>
                                          <p:attrName>ppt_h</p:attrName>
                                        </p:attrNameLst>
                                      </p:cBhvr>
                                      <p:tavLst>
                                        <p:tav tm="0">
                                          <p:val>
                                            <p:fltVal val="0"/>
                                          </p:val>
                                        </p:tav>
                                        <p:tav tm="100000">
                                          <p:val>
                                            <p:strVal val="#ppt_h"/>
                                          </p:val>
                                        </p:tav>
                                      </p:tavLst>
                                    </p:anim>
                                    <p:animEffect transition="in" filter="fade">
                                      <p:cBhvr>
                                        <p:cTn id="14" dur="500"/>
                                        <p:tgtEl>
                                          <p:spTgt spid="113"/>
                                        </p:tgtEl>
                                      </p:cBhvr>
                                    </p:animEffect>
                                  </p:childTnLst>
                                </p:cTn>
                              </p:par>
                              <p:par>
                                <p:cTn id="15" presetID="53" presetClass="entr" presetSubtype="16" fill="hold" nodeType="withEffect">
                                  <p:stCondLst>
                                    <p:cond delay="0"/>
                                  </p:stCondLst>
                                  <p:childTnLst>
                                    <p:set>
                                      <p:cBhvr>
                                        <p:cTn id="16" dur="1" fill="hold">
                                          <p:stCondLst>
                                            <p:cond delay="0"/>
                                          </p:stCondLst>
                                        </p:cTn>
                                        <p:tgtEl>
                                          <p:spTgt spid="114"/>
                                        </p:tgtEl>
                                        <p:attrNameLst>
                                          <p:attrName>style.visibility</p:attrName>
                                        </p:attrNameLst>
                                      </p:cBhvr>
                                      <p:to>
                                        <p:strVal val="visible"/>
                                      </p:to>
                                    </p:set>
                                    <p:anim calcmode="lin" valueType="num">
                                      <p:cBhvr>
                                        <p:cTn id="17" dur="500" fill="hold"/>
                                        <p:tgtEl>
                                          <p:spTgt spid="114"/>
                                        </p:tgtEl>
                                        <p:attrNameLst>
                                          <p:attrName>ppt_w</p:attrName>
                                        </p:attrNameLst>
                                      </p:cBhvr>
                                      <p:tavLst>
                                        <p:tav tm="0">
                                          <p:val>
                                            <p:fltVal val="0"/>
                                          </p:val>
                                        </p:tav>
                                        <p:tav tm="100000">
                                          <p:val>
                                            <p:strVal val="#ppt_w"/>
                                          </p:val>
                                        </p:tav>
                                      </p:tavLst>
                                    </p:anim>
                                    <p:anim calcmode="lin" valueType="num">
                                      <p:cBhvr>
                                        <p:cTn id="18" dur="500" fill="hold"/>
                                        <p:tgtEl>
                                          <p:spTgt spid="114"/>
                                        </p:tgtEl>
                                        <p:attrNameLst>
                                          <p:attrName>ppt_h</p:attrName>
                                        </p:attrNameLst>
                                      </p:cBhvr>
                                      <p:tavLst>
                                        <p:tav tm="0">
                                          <p:val>
                                            <p:fltVal val="0"/>
                                          </p:val>
                                        </p:tav>
                                        <p:tav tm="100000">
                                          <p:val>
                                            <p:strVal val="#ppt_h"/>
                                          </p:val>
                                        </p:tav>
                                      </p:tavLst>
                                    </p:anim>
                                    <p:animEffect transition="in" filter="fade">
                                      <p:cBhvr>
                                        <p:cTn id="19" dur="500"/>
                                        <p:tgtEl>
                                          <p:spTgt spid="114"/>
                                        </p:tgtEl>
                                      </p:cBhvr>
                                    </p:animEffect>
                                  </p:childTnLst>
                                </p:cTn>
                              </p:par>
                              <p:par>
                                <p:cTn id="20" presetID="53" presetClass="entr" presetSubtype="16" fill="hold" nodeType="withEffect">
                                  <p:stCondLst>
                                    <p:cond delay="0"/>
                                  </p:stCondLst>
                                  <p:childTnLst>
                                    <p:set>
                                      <p:cBhvr>
                                        <p:cTn id="21" dur="1" fill="hold">
                                          <p:stCondLst>
                                            <p:cond delay="0"/>
                                          </p:stCondLst>
                                        </p:cTn>
                                        <p:tgtEl>
                                          <p:spTgt spid="115"/>
                                        </p:tgtEl>
                                        <p:attrNameLst>
                                          <p:attrName>style.visibility</p:attrName>
                                        </p:attrNameLst>
                                      </p:cBhvr>
                                      <p:to>
                                        <p:strVal val="visible"/>
                                      </p:to>
                                    </p:set>
                                    <p:anim calcmode="lin" valueType="num">
                                      <p:cBhvr>
                                        <p:cTn id="22" dur="500" fill="hold"/>
                                        <p:tgtEl>
                                          <p:spTgt spid="115"/>
                                        </p:tgtEl>
                                        <p:attrNameLst>
                                          <p:attrName>ppt_w</p:attrName>
                                        </p:attrNameLst>
                                      </p:cBhvr>
                                      <p:tavLst>
                                        <p:tav tm="0">
                                          <p:val>
                                            <p:fltVal val="0"/>
                                          </p:val>
                                        </p:tav>
                                        <p:tav tm="100000">
                                          <p:val>
                                            <p:strVal val="#ppt_w"/>
                                          </p:val>
                                        </p:tav>
                                      </p:tavLst>
                                    </p:anim>
                                    <p:anim calcmode="lin" valueType="num">
                                      <p:cBhvr>
                                        <p:cTn id="23" dur="500" fill="hold"/>
                                        <p:tgtEl>
                                          <p:spTgt spid="115"/>
                                        </p:tgtEl>
                                        <p:attrNameLst>
                                          <p:attrName>ppt_h</p:attrName>
                                        </p:attrNameLst>
                                      </p:cBhvr>
                                      <p:tavLst>
                                        <p:tav tm="0">
                                          <p:val>
                                            <p:fltVal val="0"/>
                                          </p:val>
                                        </p:tav>
                                        <p:tav tm="100000">
                                          <p:val>
                                            <p:strVal val="#ppt_h"/>
                                          </p:val>
                                        </p:tav>
                                      </p:tavLst>
                                    </p:anim>
                                    <p:animEffect transition="in" filter="fade">
                                      <p:cBhvr>
                                        <p:cTn id="24" dur="500"/>
                                        <p:tgtEl>
                                          <p:spTgt spid="115"/>
                                        </p:tgtEl>
                                      </p:cBhvr>
                                    </p:animEffect>
                                  </p:childTnLst>
                                </p:cTn>
                              </p:par>
                              <p:par>
                                <p:cTn id="25" presetID="53" presetClass="entr" presetSubtype="16" fill="hold" nodeType="withEffect">
                                  <p:stCondLst>
                                    <p:cond delay="0"/>
                                  </p:stCondLst>
                                  <p:childTnLst>
                                    <p:set>
                                      <p:cBhvr>
                                        <p:cTn id="26" dur="1" fill="hold">
                                          <p:stCondLst>
                                            <p:cond delay="0"/>
                                          </p:stCondLst>
                                        </p:cTn>
                                        <p:tgtEl>
                                          <p:spTgt spid="116"/>
                                        </p:tgtEl>
                                        <p:attrNameLst>
                                          <p:attrName>style.visibility</p:attrName>
                                        </p:attrNameLst>
                                      </p:cBhvr>
                                      <p:to>
                                        <p:strVal val="visible"/>
                                      </p:to>
                                    </p:set>
                                    <p:anim calcmode="lin" valueType="num">
                                      <p:cBhvr>
                                        <p:cTn id="27" dur="500" fill="hold"/>
                                        <p:tgtEl>
                                          <p:spTgt spid="116"/>
                                        </p:tgtEl>
                                        <p:attrNameLst>
                                          <p:attrName>ppt_w</p:attrName>
                                        </p:attrNameLst>
                                      </p:cBhvr>
                                      <p:tavLst>
                                        <p:tav tm="0">
                                          <p:val>
                                            <p:fltVal val="0"/>
                                          </p:val>
                                        </p:tav>
                                        <p:tav tm="100000">
                                          <p:val>
                                            <p:strVal val="#ppt_w"/>
                                          </p:val>
                                        </p:tav>
                                      </p:tavLst>
                                    </p:anim>
                                    <p:anim calcmode="lin" valueType="num">
                                      <p:cBhvr>
                                        <p:cTn id="28" dur="500" fill="hold"/>
                                        <p:tgtEl>
                                          <p:spTgt spid="116"/>
                                        </p:tgtEl>
                                        <p:attrNameLst>
                                          <p:attrName>ppt_h</p:attrName>
                                        </p:attrNameLst>
                                      </p:cBhvr>
                                      <p:tavLst>
                                        <p:tav tm="0">
                                          <p:val>
                                            <p:fltVal val="0"/>
                                          </p:val>
                                        </p:tav>
                                        <p:tav tm="100000">
                                          <p:val>
                                            <p:strVal val="#ppt_h"/>
                                          </p:val>
                                        </p:tav>
                                      </p:tavLst>
                                    </p:anim>
                                    <p:animEffect transition="in" filter="fade">
                                      <p:cBhvr>
                                        <p:cTn id="29" dur="500"/>
                                        <p:tgtEl>
                                          <p:spTgt spid="116"/>
                                        </p:tgtEl>
                                      </p:cBhvr>
                                    </p:animEffect>
                                  </p:childTnLst>
                                </p:cTn>
                              </p:par>
                              <p:par>
                                <p:cTn id="30" presetID="53" presetClass="entr" presetSubtype="16" fill="hold" nodeType="withEffect">
                                  <p:stCondLst>
                                    <p:cond delay="0"/>
                                  </p:stCondLst>
                                  <p:childTnLst>
                                    <p:set>
                                      <p:cBhvr>
                                        <p:cTn id="31" dur="1" fill="hold">
                                          <p:stCondLst>
                                            <p:cond delay="0"/>
                                          </p:stCondLst>
                                        </p:cTn>
                                        <p:tgtEl>
                                          <p:spTgt spid="133"/>
                                        </p:tgtEl>
                                        <p:attrNameLst>
                                          <p:attrName>style.visibility</p:attrName>
                                        </p:attrNameLst>
                                      </p:cBhvr>
                                      <p:to>
                                        <p:strVal val="visible"/>
                                      </p:to>
                                    </p:set>
                                    <p:anim calcmode="lin" valueType="num">
                                      <p:cBhvr>
                                        <p:cTn id="32" dur="500" fill="hold"/>
                                        <p:tgtEl>
                                          <p:spTgt spid="133"/>
                                        </p:tgtEl>
                                        <p:attrNameLst>
                                          <p:attrName>ppt_w</p:attrName>
                                        </p:attrNameLst>
                                      </p:cBhvr>
                                      <p:tavLst>
                                        <p:tav tm="0">
                                          <p:val>
                                            <p:fltVal val="0"/>
                                          </p:val>
                                        </p:tav>
                                        <p:tav tm="100000">
                                          <p:val>
                                            <p:strVal val="#ppt_w"/>
                                          </p:val>
                                        </p:tav>
                                      </p:tavLst>
                                    </p:anim>
                                    <p:anim calcmode="lin" valueType="num">
                                      <p:cBhvr>
                                        <p:cTn id="33" dur="500" fill="hold"/>
                                        <p:tgtEl>
                                          <p:spTgt spid="133"/>
                                        </p:tgtEl>
                                        <p:attrNameLst>
                                          <p:attrName>ppt_h</p:attrName>
                                        </p:attrNameLst>
                                      </p:cBhvr>
                                      <p:tavLst>
                                        <p:tav tm="0">
                                          <p:val>
                                            <p:fltVal val="0"/>
                                          </p:val>
                                        </p:tav>
                                        <p:tav tm="100000">
                                          <p:val>
                                            <p:strVal val="#ppt_h"/>
                                          </p:val>
                                        </p:tav>
                                      </p:tavLst>
                                    </p:anim>
                                    <p:animEffect transition="in" filter="fade">
                                      <p:cBhvr>
                                        <p:cTn id="34" dur="500"/>
                                        <p:tgtEl>
                                          <p:spTgt spid="133"/>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34"/>
                                        </p:tgtEl>
                                        <p:attrNameLst>
                                          <p:attrName>style.visibility</p:attrName>
                                        </p:attrNameLst>
                                      </p:cBhvr>
                                      <p:to>
                                        <p:strVal val="visible"/>
                                      </p:to>
                                    </p:set>
                                    <p:animEffect transition="in" filter="fade">
                                      <p:cBhvr>
                                        <p:cTn id="38" dur="500"/>
                                        <p:tgtEl>
                                          <p:spTgt spid="13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5"/>
                                        </p:tgtEl>
                                        <p:attrNameLst>
                                          <p:attrName>style.visibility</p:attrName>
                                        </p:attrNameLst>
                                      </p:cBhvr>
                                      <p:to>
                                        <p:strVal val="visible"/>
                                      </p:to>
                                    </p:set>
                                    <p:animEffect transition="in" filter="fade">
                                      <p:cBhvr>
                                        <p:cTn id="41" dur="500"/>
                                        <p:tgtEl>
                                          <p:spTgt spid="13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36"/>
                                        </p:tgtEl>
                                        <p:attrNameLst>
                                          <p:attrName>style.visibility</p:attrName>
                                        </p:attrNameLst>
                                      </p:cBhvr>
                                      <p:to>
                                        <p:strVal val="visible"/>
                                      </p:to>
                                    </p:set>
                                    <p:animEffect transition="in" filter="fade">
                                      <p:cBhvr>
                                        <p:cTn id="44" dur="500"/>
                                        <p:tgtEl>
                                          <p:spTgt spid="13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1"/>
                                        </p:tgtEl>
                                        <p:attrNameLst>
                                          <p:attrName>style.visibility</p:attrName>
                                        </p:attrNameLst>
                                      </p:cBhvr>
                                      <p:to>
                                        <p:strVal val="visible"/>
                                      </p:to>
                                    </p:set>
                                    <p:animEffect transition="in" filter="fade">
                                      <p:cBhvr>
                                        <p:cTn id="47" dur="500"/>
                                        <p:tgtEl>
                                          <p:spTgt spid="14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42"/>
                                        </p:tgtEl>
                                        <p:attrNameLst>
                                          <p:attrName>style.visibility</p:attrName>
                                        </p:attrNameLst>
                                      </p:cBhvr>
                                      <p:to>
                                        <p:strVal val="visible"/>
                                      </p:to>
                                    </p:set>
                                    <p:animEffect transition="in" filter="fade">
                                      <p:cBhvr>
                                        <p:cTn id="50" dur="500"/>
                                        <p:tgtEl>
                                          <p:spTgt spid="14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43"/>
                                        </p:tgtEl>
                                        <p:attrNameLst>
                                          <p:attrName>style.visibility</p:attrName>
                                        </p:attrNameLst>
                                      </p:cBhvr>
                                      <p:to>
                                        <p:strVal val="visible"/>
                                      </p:to>
                                    </p:set>
                                    <p:animEffect transition="in" filter="fade">
                                      <p:cBhvr>
                                        <p:cTn id="53" dur="500"/>
                                        <p:tgtEl>
                                          <p:spTgt spid="14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37"/>
                                        </p:tgtEl>
                                        <p:attrNameLst>
                                          <p:attrName>style.visibility</p:attrName>
                                        </p:attrNameLst>
                                      </p:cBhvr>
                                      <p:to>
                                        <p:strVal val="visible"/>
                                      </p:to>
                                    </p:set>
                                    <p:animEffect transition="in" filter="fade">
                                      <p:cBhvr>
                                        <p:cTn id="56" dur="500"/>
                                        <p:tgtEl>
                                          <p:spTgt spid="13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38"/>
                                        </p:tgtEl>
                                        <p:attrNameLst>
                                          <p:attrName>style.visibility</p:attrName>
                                        </p:attrNameLst>
                                      </p:cBhvr>
                                      <p:to>
                                        <p:strVal val="visible"/>
                                      </p:to>
                                    </p:set>
                                    <p:animEffect transition="in" filter="fade">
                                      <p:cBhvr>
                                        <p:cTn id="59" dur="500"/>
                                        <p:tgtEl>
                                          <p:spTgt spid="13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39"/>
                                        </p:tgtEl>
                                        <p:attrNameLst>
                                          <p:attrName>style.visibility</p:attrName>
                                        </p:attrNameLst>
                                      </p:cBhvr>
                                      <p:to>
                                        <p:strVal val="visible"/>
                                      </p:to>
                                    </p:set>
                                    <p:animEffect transition="in" filter="fade">
                                      <p:cBhvr>
                                        <p:cTn id="62" dur="500"/>
                                        <p:tgtEl>
                                          <p:spTgt spid="13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44"/>
                                        </p:tgtEl>
                                        <p:attrNameLst>
                                          <p:attrName>style.visibility</p:attrName>
                                        </p:attrNameLst>
                                      </p:cBhvr>
                                      <p:to>
                                        <p:strVal val="visible"/>
                                      </p:to>
                                    </p:set>
                                    <p:animEffect transition="in" filter="fade">
                                      <p:cBhvr>
                                        <p:cTn id="65" dur="500"/>
                                        <p:tgtEl>
                                          <p:spTgt spid="14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45"/>
                                        </p:tgtEl>
                                        <p:attrNameLst>
                                          <p:attrName>style.visibility</p:attrName>
                                        </p:attrNameLst>
                                      </p:cBhvr>
                                      <p:to>
                                        <p:strVal val="visible"/>
                                      </p:to>
                                    </p:set>
                                    <p:animEffect transition="in" filter="fade">
                                      <p:cBhvr>
                                        <p:cTn id="68" dur="500"/>
                                        <p:tgtEl>
                                          <p:spTgt spid="14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74"/>
                                        </p:tgtEl>
                                        <p:attrNameLst>
                                          <p:attrName>style.visibility</p:attrName>
                                        </p:attrNameLst>
                                      </p:cBhvr>
                                      <p:to>
                                        <p:strVal val="visible"/>
                                      </p:to>
                                    </p:set>
                                    <p:animEffect transition="in" filter="fade">
                                      <p:cBhvr>
                                        <p:cTn id="71" dur="500"/>
                                        <p:tgtEl>
                                          <p:spTgt spid="174"/>
                                        </p:tgtEl>
                                      </p:cBhvr>
                                    </p:animEffect>
                                  </p:childTnLst>
                                </p:cTn>
                              </p:par>
                            </p:childTnLst>
                          </p:cTn>
                        </p:par>
                        <p:par>
                          <p:cTn id="72" fill="hold">
                            <p:stCondLst>
                              <p:cond delay="1000"/>
                            </p:stCondLst>
                            <p:childTnLst>
                              <p:par>
                                <p:cTn id="73" presetID="14" presetClass="entr" presetSubtype="10" fill="hold" grpId="0" nodeType="after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randombar(horizontal)">
                                      <p:cBhvr>
                                        <p:cTn id="75" dur="500"/>
                                        <p:tgtEl>
                                          <p:spTgt spid="140"/>
                                        </p:tgtEl>
                                      </p:cBhvr>
                                    </p:animEffect>
                                  </p:childTnLst>
                                </p:cTn>
                              </p:par>
                            </p:childTnLst>
                          </p:cTn>
                        </p:par>
                        <p:par>
                          <p:cTn id="76" fill="hold">
                            <p:stCondLst>
                              <p:cond delay="1500"/>
                            </p:stCondLst>
                            <p:childTnLst>
                              <p:par>
                                <p:cTn id="77" presetID="14" presetClass="entr" presetSubtype="1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randombar(horizontal)">
                                      <p:cBhvr>
                                        <p:cTn id="79" dur="500"/>
                                        <p:tgtEl>
                                          <p:spTgt spid="180"/>
                                        </p:tgtEl>
                                      </p:cBhvr>
                                    </p:animEffect>
                                  </p:childTnLst>
                                </p:cTn>
                              </p:par>
                            </p:childTnLst>
                          </p:cTn>
                        </p:par>
                        <p:par>
                          <p:cTn id="80" fill="hold">
                            <p:stCondLst>
                              <p:cond delay="2000"/>
                            </p:stCondLst>
                            <p:childTnLst>
                              <p:par>
                                <p:cTn id="81" presetID="14" presetClass="entr" presetSubtype="10" fill="hold" grpId="0" nodeType="afterEffect">
                                  <p:stCondLst>
                                    <p:cond delay="0"/>
                                  </p:stCondLst>
                                  <p:childTnLst>
                                    <p:set>
                                      <p:cBhvr>
                                        <p:cTn id="82" dur="1" fill="hold">
                                          <p:stCondLst>
                                            <p:cond delay="0"/>
                                          </p:stCondLst>
                                        </p:cTn>
                                        <p:tgtEl>
                                          <p:spTgt spid="181"/>
                                        </p:tgtEl>
                                        <p:attrNameLst>
                                          <p:attrName>style.visibility</p:attrName>
                                        </p:attrNameLst>
                                      </p:cBhvr>
                                      <p:to>
                                        <p:strVal val="visible"/>
                                      </p:to>
                                    </p:set>
                                    <p:animEffect transition="in" filter="randombar(horizontal)">
                                      <p:cBhvr>
                                        <p:cTn id="83" dur="500"/>
                                        <p:tgtEl>
                                          <p:spTgt spid="181"/>
                                        </p:tgtEl>
                                      </p:cBhvr>
                                    </p:animEffect>
                                  </p:childTnLst>
                                </p:cTn>
                              </p:par>
                            </p:childTnLst>
                          </p:cTn>
                        </p:par>
                        <p:par>
                          <p:cTn id="84" fill="hold">
                            <p:stCondLst>
                              <p:cond delay="2500"/>
                            </p:stCondLst>
                            <p:childTnLst>
                              <p:par>
                                <p:cTn id="85" presetID="14" presetClass="entr" presetSubtype="10" fill="hold" grpId="0" nodeType="afterEffect">
                                  <p:stCondLst>
                                    <p:cond delay="0"/>
                                  </p:stCondLst>
                                  <p:childTnLst>
                                    <p:set>
                                      <p:cBhvr>
                                        <p:cTn id="86" dur="1" fill="hold">
                                          <p:stCondLst>
                                            <p:cond delay="0"/>
                                          </p:stCondLst>
                                        </p:cTn>
                                        <p:tgtEl>
                                          <p:spTgt spid="182"/>
                                        </p:tgtEl>
                                        <p:attrNameLst>
                                          <p:attrName>style.visibility</p:attrName>
                                        </p:attrNameLst>
                                      </p:cBhvr>
                                      <p:to>
                                        <p:strVal val="visible"/>
                                      </p:to>
                                    </p:set>
                                    <p:animEffect transition="in" filter="randombar(horizontal)">
                                      <p:cBhvr>
                                        <p:cTn id="87" dur="500"/>
                                        <p:tgtEl>
                                          <p:spTgt spid="182"/>
                                        </p:tgtEl>
                                      </p:cBhvr>
                                    </p:animEffect>
                                  </p:childTnLst>
                                </p:cTn>
                              </p:par>
                            </p:childTnLst>
                          </p:cTn>
                        </p:par>
                        <p:par>
                          <p:cTn id="88" fill="hold">
                            <p:stCondLst>
                              <p:cond delay="3000"/>
                            </p:stCondLst>
                            <p:childTnLst>
                              <p:par>
                                <p:cTn id="89" presetID="14" presetClass="entr" presetSubtype="10" fill="hold" grpId="0" nodeType="afterEffect">
                                  <p:stCondLst>
                                    <p:cond delay="0"/>
                                  </p:stCondLst>
                                  <p:childTnLst>
                                    <p:set>
                                      <p:cBhvr>
                                        <p:cTn id="90" dur="1" fill="hold">
                                          <p:stCondLst>
                                            <p:cond delay="0"/>
                                          </p:stCondLst>
                                        </p:cTn>
                                        <p:tgtEl>
                                          <p:spTgt spid="183"/>
                                        </p:tgtEl>
                                        <p:attrNameLst>
                                          <p:attrName>style.visibility</p:attrName>
                                        </p:attrNameLst>
                                      </p:cBhvr>
                                      <p:to>
                                        <p:strVal val="visible"/>
                                      </p:to>
                                    </p:set>
                                    <p:animEffect transition="in" filter="randombar(horizontal)">
                                      <p:cBhvr>
                                        <p:cTn id="91" dur="500"/>
                                        <p:tgtEl>
                                          <p:spTgt spid="183"/>
                                        </p:tgtEl>
                                      </p:cBhvr>
                                    </p:animEffect>
                                  </p:childTnLst>
                                </p:cTn>
                              </p:par>
                            </p:childTnLst>
                          </p:cTn>
                        </p:par>
                        <p:par>
                          <p:cTn id="92" fill="hold">
                            <p:stCondLst>
                              <p:cond delay="3500"/>
                            </p:stCondLst>
                            <p:childTnLst>
                              <p:par>
                                <p:cTn id="93" presetID="14" presetClass="entr" presetSubtype="10" fill="hold" grpId="0" nodeType="afterEffect">
                                  <p:stCondLst>
                                    <p:cond delay="0"/>
                                  </p:stCondLst>
                                  <p:childTnLst>
                                    <p:set>
                                      <p:cBhvr>
                                        <p:cTn id="94" dur="1" fill="hold">
                                          <p:stCondLst>
                                            <p:cond delay="0"/>
                                          </p:stCondLst>
                                        </p:cTn>
                                        <p:tgtEl>
                                          <p:spTgt spid="184"/>
                                        </p:tgtEl>
                                        <p:attrNameLst>
                                          <p:attrName>style.visibility</p:attrName>
                                        </p:attrNameLst>
                                      </p:cBhvr>
                                      <p:to>
                                        <p:strVal val="visible"/>
                                      </p:to>
                                    </p:set>
                                    <p:animEffect transition="in" filter="randombar(horizontal)">
                                      <p:cBhvr>
                                        <p:cTn id="95"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P spid="135" grpId="0" animBg="1"/>
      <p:bldP spid="136" grpId="0" animBg="1"/>
      <p:bldP spid="137" grpId="0" animBg="1"/>
      <p:bldP spid="138" grpId="0" animBg="1"/>
      <p:bldP spid="139" grpId="0" animBg="1"/>
      <p:bldP spid="140" grpId="0"/>
      <p:bldP spid="141" grpId="0"/>
      <p:bldP spid="142" grpId="0"/>
      <p:bldP spid="143" grpId="0"/>
      <p:bldP spid="144" grpId="0"/>
      <p:bldP spid="145" grpId="0"/>
      <p:bldP spid="174" grpId="0"/>
      <p:bldP spid="180" grpId="0"/>
      <p:bldP spid="181" grpId="0"/>
      <p:bldP spid="182" grpId="0"/>
      <p:bldP spid="183" grpId="0"/>
      <p:bldP spid="18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标题 20"/>
          <p:cNvSpPr txBox="1">
            <a:spLocks/>
          </p:cNvSpPr>
          <p:nvPr/>
        </p:nvSpPr>
        <p:spPr bwMode="auto">
          <a:xfrm>
            <a:off x="800645" y="372489"/>
            <a:ext cx="2941169"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50" algn="ctr" rtl="0" fontAlgn="base">
              <a:spcBef>
                <a:spcPct val="0"/>
              </a:spcBef>
              <a:spcAft>
                <a:spcPct val="0"/>
              </a:spcAft>
              <a:defRPr sz="4400">
                <a:solidFill>
                  <a:schemeClr val="tx1"/>
                </a:solidFill>
                <a:latin typeface="Calibri" pitchFamily="34" charset="0"/>
                <a:ea typeface="宋体" charset="-122"/>
              </a:defRPr>
            </a:lvl6pPr>
            <a:lvl7pPr marL="914499" algn="ctr" rtl="0" fontAlgn="base">
              <a:spcBef>
                <a:spcPct val="0"/>
              </a:spcBef>
              <a:spcAft>
                <a:spcPct val="0"/>
              </a:spcAft>
              <a:defRPr sz="4400">
                <a:solidFill>
                  <a:schemeClr val="tx1"/>
                </a:solidFill>
                <a:latin typeface="Calibri" pitchFamily="34" charset="0"/>
                <a:ea typeface="宋体" charset="-122"/>
              </a:defRPr>
            </a:lvl7pPr>
            <a:lvl8pPr marL="1371748" algn="ctr" rtl="0" fontAlgn="base">
              <a:spcBef>
                <a:spcPct val="0"/>
              </a:spcBef>
              <a:spcAft>
                <a:spcPct val="0"/>
              </a:spcAft>
              <a:defRPr sz="4400">
                <a:solidFill>
                  <a:schemeClr val="tx1"/>
                </a:solidFill>
                <a:latin typeface="Calibri" pitchFamily="34" charset="0"/>
                <a:ea typeface="宋体" charset="-122"/>
              </a:defRPr>
            </a:lvl8pPr>
            <a:lvl9pPr marL="1828998" algn="ctr" rtl="0" fontAlgn="base">
              <a:spcBef>
                <a:spcPct val="0"/>
              </a:spcBef>
              <a:spcAft>
                <a:spcPct val="0"/>
              </a:spcAft>
              <a:defRPr sz="4400">
                <a:solidFill>
                  <a:schemeClr val="tx1"/>
                </a:solidFill>
                <a:latin typeface="Calibri" pitchFamily="34" charset="0"/>
                <a:ea typeface="宋体" charset="-122"/>
              </a:defRPr>
            </a:lvl9pPr>
          </a:lstStyle>
          <a:p>
            <a:r>
              <a:rPr lang="zh-CN" altLang="en-US" sz="1800" dirty="0">
                <a:solidFill>
                  <a:srgbClr val="C80A2A"/>
                </a:solidFill>
                <a:latin typeface="+mn-lt"/>
                <a:ea typeface="+mn-ea"/>
                <a:cs typeface="+mn-ea"/>
                <a:sym typeface="+mn-lt"/>
              </a:rPr>
              <a:t>Add your title.</a:t>
            </a:r>
          </a:p>
        </p:txBody>
      </p:sp>
      <p:pic>
        <p:nvPicPr>
          <p:cNvPr id="53" name="图片占位符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645" y="1341892"/>
            <a:ext cx="7518977" cy="1639063"/>
          </a:xfrm>
          <a:prstGeom prst="rect">
            <a:avLst/>
          </a:prstGeom>
        </p:spPr>
      </p:pic>
      <p:sp>
        <p:nvSpPr>
          <p:cNvPr id="55" name="矩形 54"/>
          <p:cNvSpPr/>
          <p:nvPr/>
        </p:nvSpPr>
        <p:spPr>
          <a:xfrm>
            <a:off x="1244741" y="2492773"/>
            <a:ext cx="790575" cy="790575"/>
          </a:xfrm>
          <a:prstGeom prst="rect">
            <a:avLst/>
          </a:prstGeom>
          <a:solidFill>
            <a:srgbClr val="C80A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cs typeface="+mn-ea"/>
              <a:sym typeface="+mn-lt"/>
            </a:endParaRPr>
          </a:p>
        </p:txBody>
      </p:sp>
      <p:sp>
        <p:nvSpPr>
          <p:cNvPr id="72" name="KSO_Shape"/>
          <p:cNvSpPr>
            <a:spLocks/>
          </p:cNvSpPr>
          <p:nvPr/>
        </p:nvSpPr>
        <p:spPr bwMode="auto">
          <a:xfrm>
            <a:off x="1478126" y="2725867"/>
            <a:ext cx="323804" cy="324387"/>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lIns="68589" tIns="34295" rIns="68589" bIns="34295" anchor="ctr">
            <a:scene3d>
              <a:camera prst="orthographicFront"/>
              <a:lightRig rig="threePt" dir="t"/>
            </a:scene3d>
            <a:sp3d>
              <a:contourClr>
                <a:srgbClr val="FFFFFF"/>
              </a:contourClr>
            </a:sp3d>
          </a:bodyPr>
          <a:lstStyle/>
          <a:p>
            <a:pPr algn="ctr">
              <a:defRPr/>
            </a:pPr>
            <a:endParaRPr lang="zh-CN" altLang="en-US">
              <a:solidFill>
                <a:srgbClr val="FFFFFF"/>
              </a:solidFill>
              <a:latin typeface="+mn-lt"/>
              <a:ea typeface="+mn-ea"/>
              <a:cs typeface="+mn-ea"/>
              <a:sym typeface="+mn-lt"/>
            </a:endParaRPr>
          </a:p>
        </p:txBody>
      </p:sp>
      <p:sp>
        <p:nvSpPr>
          <p:cNvPr id="73" name="矩形 72"/>
          <p:cNvSpPr/>
          <p:nvPr/>
        </p:nvSpPr>
        <p:spPr>
          <a:xfrm>
            <a:off x="3160414" y="2492773"/>
            <a:ext cx="790575" cy="790575"/>
          </a:xfrm>
          <a:prstGeom prst="rect">
            <a:avLst/>
          </a:prstGeom>
          <a:solidFill>
            <a:srgbClr val="1088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cs typeface="+mn-ea"/>
              <a:sym typeface="+mn-lt"/>
            </a:endParaRPr>
          </a:p>
        </p:txBody>
      </p:sp>
      <p:sp>
        <p:nvSpPr>
          <p:cNvPr id="75" name="Freeform 10"/>
          <p:cNvSpPr>
            <a:spLocks noChangeAspect="1" noEditPoints="1"/>
          </p:cNvSpPr>
          <p:nvPr/>
        </p:nvSpPr>
        <p:spPr bwMode="auto">
          <a:xfrm>
            <a:off x="3369587" y="2717492"/>
            <a:ext cx="372228" cy="341137"/>
          </a:xfrm>
          <a:custGeom>
            <a:avLst/>
            <a:gdLst>
              <a:gd name="T0" fmla="*/ 460 w 2893"/>
              <a:gd name="T1" fmla="*/ 2647 h 2647"/>
              <a:gd name="T2" fmla="*/ 460 w 2893"/>
              <a:gd name="T3" fmla="*/ 1530 h 2647"/>
              <a:gd name="T4" fmla="*/ 1453 w 2893"/>
              <a:gd name="T5" fmla="*/ 660 h 2647"/>
              <a:gd name="T6" fmla="*/ 2445 w 2893"/>
              <a:gd name="T7" fmla="*/ 1530 h 2647"/>
              <a:gd name="T8" fmla="*/ 2445 w 2893"/>
              <a:gd name="T9" fmla="*/ 2647 h 2647"/>
              <a:gd name="T10" fmla="*/ 1750 w 2893"/>
              <a:gd name="T11" fmla="*/ 2647 h 2647"/>
              <a:gd name="T12" fmla="*/ 1750 w 2893"/>
              <a:gd name="T13" fmla="*/ 1902 h 2647"/>
              <a:gd name="T14" fmla="*/ 1229 w 2893"/>
              <a:gd name="T15" fmla="*/ 1902 h 2647"/>
              <a:gd name="T16" fmla="*/ 1229 w 2893"/>
              <a:gd name="T17" fmla="*/ 2647 h 2647"/>
              <a:gd name="T18" fmla="*/ 460 w 2893"/>
              <a:gd name="T19" fmla="*/ 2647 h 2647"/>
              <a:gd name="T20" fmla="*/ 2148 w 2893"/>
              <a:gd name="T21" fmla="*/ 546 h 2647"/>
              <a:gd name="T22" fmla="*/ 2421 w 2893"/>
              <a:gd name="T23" fmla="*/ 782 h 2647"/>
              <a:gd name="T24" fmla="*/ 2421 w 2893"/>
              <a:gd name="T25" fmla="*/ 322 h 2647"/>
              <a:gd name="T26" fmla="*/ 2148 w 2893"/>
              <a:gd name="T27" fmla="*/ 322 h 2647"/>
              <a:gd name="T28" fmla="*/ 2148 w 2893"/>
              <a:gd name="T29" fmla="*/ 546 h 2647"/>
              <a:gd name="T30" fmla="*/ 1453 w 2893"/>
              <a:gd name="T31" fmla="*/ 521 h 2647"/>
              <a:gd name="T32" fmla="*/ 273 w 2893"/>
              <a:gd name="T33" fmla="*/ 1552 h 2647"/>
              <a:gd name="T34" fmla="*/ 0 w 2893"/>
              <a:gd name="T35" fmla="*/ 1302 h 2647"/>
              <a:gd name="T36" fmla="*/ 1428 w 2893"/>
              <a:gd name="T37" fmla="*/ 0 h 2647"/>
              <a:gd name="T38" fmla="*/ 2893 w 2893"/>
              <a:gd name="T39" fmla="*/ 1316 h 2647"/>
              <a:gd name="T40" fmla="*/ 2657 w 2893"/>
              <a:gd name="T41" fmla="*/ 1527 h 2647"/>
              <a:gd name="T42" fmla="*/ 1453 w 2893"/>
              <a:gd name="T43" fmla="*/ 521 h 2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93" h="2647">
                <a:moveTo>
                  <a:pt x="460" y="2647"/>
                </a:moveTo>
                <a:lnTo>
                  <a:pt x="460" y="1530"/>
                </a:lnTo>
                <a:lnTo>
                  <a:pt x="1453" y="660"/>
                </a:lnTo>
                <a:lnTo>
                  <a:pt x="2445" y="1530"/>
                </a:lnTo>
                <a:lnTo>
                  <a:pt x="2445" y="2647"/>
                </a:lnTo>
                <a:lnTo>
                  <a:pt x="1750" y="2647"/>
                </a:lnTo>
                <a:lnTo>
                  <a:pt x="1750" y="1902"/>
                </a:lnTo>
                <a:lnTo>
                  <a:pt x="1229" y="1902"/>
                </a:lnTo>
                <a:lnTo>
                  <a:pt x="1229" y="2647"/>
                </a:lnTo>
                <a:lnTo>
                  <a:pt x="460" y="2647"/>
                </a:lnTo>
                <a:close/>
                <a:moveTo>
                  <a:pt x="2148" y="546"/>
                </a:moveTo>
                <a:lnTo>
                  <a:pt x="2421" y="782"/>
                </a:lnTo>
                <a:lnTo>
                  <a:pt x="2421" y="322"/>
                </a:lnTo>
                <a:lnTo>
                  <a:pt x="2148" y="322"/>
                </a:lnTo>
                <a:lnTo>
                  <a:pt x="2148" y="546"/>
                </a:lnTo>
                <a:close/>
                <a:moveTo>
                  <a:pt x="1453" y="521"/>
                </a:moveTo>
                <a:lnTo>
                  <a:pt x="273" y="1552"/>
                </a:lnTo>
                <a:lnTo>
                  <a:pt x="0" y="1302"/>
                </a:lnTo>
                <a:lnTo>
                  <a:pt x="1428" y="0"/>
                </a:lnTo>
                <a:lnTo>
                  <a:pt x="2893" y="1316"/>
                </a:lnTo>
                <a:lnTo>
                  <a:pt x="2657" y="1527"/>
                </a:lnTo>
                <a:lnTo>
                  <a:pt x="1453" y="521"/>
                </a:lnTo>
                <a:close/>
              </a:path>
            </a:pathLst>
          </a:custGeom>
          <a:solidFill>
            <a:schemeClr val="bg1"/>
          </a:solidFill>
          <a:ln>
            <a:noFill/>
          </a:ln>
        </p:spPr>
        <p:txBody>
          <a:bodyPr vert="horz" wrap="square" lIns="91452" tIns="45726" rIns="91452" bIns="45726" numCol="1" anchor="t" anchorCtr="0" compatLnSpc="1">
            <a:prstTxWarp prst="textNoShape">
              <a:avLst/>
            </a:prstTxWarp>
          </a:bodyPr>
          <a:lstStyle/>
          <a:p>
            <a:endParaRPr lang="zh-CN" altLang="en-US" sz="2400">
              <a:solidFill>
                <a:srgbClr val="1E90B4"/>
              </a:solidFill>
              <a:latin typeface="+mn-lt"/>
              <a:ea typeface="+mn-ea"/>
              <a:cs typeface="+mn-ea"/>
              <a:sym typeface="+mn-lt"/>
            </a:endParaRPr>
          </a:p>
        </p:txBody>
      </p:sp>
      <p:sp>
        <p:nvSpPr>
          <p:cNvPr id="76" name="矩形 75"/>
          <p:cNvSpPr/>
          <p:nvPr/>
        </p:nvSpPr>
        <p:spPr>
          <a:xfrm>
            <a:off x="5168759" y="2492773"/>
            <a:ext cx="790575" cy="790575"/>
          </a:xfrm>
          <a:prstGeom prst="rect">
            <a:avLst/>
          </a:prstGeom>
          <a:solidFill>
            <a:srgbClr val="D878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cs typeface="+mn-ea"/>
              <a:sym typeface="+mn-lt"/>
            </a:endParaRPr>
          </a:p>
        </p:txBody>
      </p:sp>
      <p:sp>
        <p:nvSpPr>
          <p:cNvPr id="78" name="Freeform 13"/>
          <p:cNvSpPr>
            <a:spLocks noEditPoints="1"/>
          </p:cNvSpPr>
          <p:nvPr/>
        </p:nvSpPr>
        <p:spPr bwMode="auto">
          <a:xfrm>
            <a:off x="5411028" y="2777409"/>
            <a:ext cx="306036" cy="262094"/>
          </a:xfrm>
          <a:custGeom>
            <a:avLst/>
            <a:gdLst>
              <a:gd name="T0" fmla="*/ 219 w 341"/>
              <a:gd name="T1" fmla="*/ 124 h 292"/>
              <a:gd name="T2" fmla="*/ 235 w 341"/>
              <a:gd name="T3" fmla="*/ 136 h 292"/>
              <a:gd name="T4" fmla="*/ 243 w 341"/>
              <a:gd name="T5" fmla="*/ 153 h 292"/>
              <a:gd name="T6" fmla="*/ 97 w 341"/>
              <a:gd name="T7" fmla="*/ 156 h 292"/>
              <a:gd name="T8" fmla="*/ 105 w 341"/>
              <a:gd name="T9" fmla="*/ 137 h 292"/>
              <a:gd name="T10" fmla="*/ 119 w 341"/>
              <a:gd name="T11" fmla="*/ 125 h 292"/>
              <a:gd name="T12" fmla="*/ 256 w 341"/>
              <a:gd name="T13" fmla="*/ 127 h 292"/>
              <a:gd name="T14" fmla="*/ 323 w 341"/>
              <a:gd name="T15" fmla="*/ 130 h 292"/>
              <a:gd name="T16" fmla="*/ 335 w 341"/>
              <a:gd name="T17" fmla="*/ 139 h 292"/>
              <a:gd name="T18" fmla="*/ 341 w 341"/>
              <a:gd name="T19" fmla="*/ 153 h 292"/>
              <a:gd name="T20" fmla="*/ 250 w 341"/>
              <a:gd name="T21" fmla="*/ 153 h 292"/>
              <a:gd name="T22" fmla="*/ 242 w 341"/>
              <a:gd name="T23" fmla="*/ 134 h 292"/>
              <a:gd name="T24" fmla="*/ 256 w 341"/>
              <a:gd name="T25" fmla="*/ 127 h 292"/>
              <a:gd name="T26" fmla="*/ 101 w 341"/>
              <a:gd name="T27" fmla="*/ 131 h 292"/>
              <a:gd name="T28" fmla="*/ 91 w 341"/>
              <a:gd name="T29" fmla="*/ 149 h 292"/>
              <a:gd name="T30" fmla="*/ 0 w 341"/>
              <a:gd name="T31" fmla="*/ 157 h 292"/>
              <a:gd name="T32" fmla="*/ 5 w 341"/>
              <a:gd name="T33" fmla="*/ 142 h 292"/>
              <a:gd name="T34" fmla="*/ 15 w 341"/>
              <a:gd name="T35" fmla="*/ 131 h 292"/>
              <a:gd name="T36" fmla="*/ 30 w 341"/>
              <a:gd name="T37" fmla="*/ 127 h 292"/>
              <a:gd name="T38" fmla="*/ 75 w 341"/>
              <a:gd name="T39" fmla="*/ 34 h 292"/>
              <a:gd name="T40" fmla="*/ 91 w 341"/>
              <a:gd name="T41" fmla="*/ 46 h 292"/>
              <a:gd name="T42" fmla="*/ 100 w 341"/>
              <a:gd name="T43" fmla="*/ 65 h 292"/>
              <a:gd name="T44" fmla="*/ 99 w 341"/>
              <a:gd name="T45" fmla="*/ 86 h 292"/>
              <a:gd name="T46" fmla="*/ 88 w 341"/>
              <a:gd name="T47" fmla="*/ 104 h 292"/>
              <a:gd name="T48" fmla="*/ 70 w 341"/>
              <a:gd name="T49" fmla="*/ 114 h 292"/>
              <a:gd name="T50" fmla="*/ 49 w 341"/>
              <a:gd name="T51" fmla="*/ 115 h 292"/>
              <a:gd name="T52" fmla="*/ 31 w 341"/>
              <a:gd name="T53" fmla="*/ 106 h 292"/>
              <a:gd name="T54" fmla="*/ 18 w 341"/>
              <a:gd name="T55" fmla="*/ 90 h 292"/>
              <a:gd name="T56" fmla="*/ 15 w 341"/>
              <a:gd name="T57" fmla="*/ 69 h 292"/>
              <a:gd name="T58" fmla="*/ 22 w 341"/>
              <a:gd name="T59" fmla="*/ 50 h 292"/>
              <a:gd name="T60" fmla="*/ 37 w 341"/>
              <a:gd name="T61" fmla="*/ 36 h 292"/>
              <a:gd name="T62" fmla="*/ 58 w 341"/>
              <a:gd name="T63" fmla="*/ 31 h 292"/>
              <a:gd name="T64" fmla="*/ 301 w 341"/>
              <a:gd name="T65" fmla="*/ 35 h 292"/>
              <a:gd name="T66" fmla="*/ 317 w 341"/>
              <a:gd name="T67" fmla="*/ 48 h 292"/>
              <a:gd name="T68" fmla="*/ 325 w 341"/>
              <a:gd name="T69" fmla="*/ 67 h 292"/>
              <a:gd name="T70" fmla="*/ 323 w 341"/>
              <a:gd name="T71" fmla="*/ 88 h 292"/>
              <a:gd name="T72" fmla="*/ 312 w 341"/>
              <a:gd name="T73" fmla="*/ 105 h 292"/>
              <a:gd name="T74" fmla="*/ 293 w 341"/>
              <a:gd name="T75" fmla="*/ 115 h 292"/>
              <a:gd name="T76" fmla="*/ 272 w 341"/>
              <a:gd name="T77" fmla="*/ 115 h 292"/>
              <a:gd name="T78" fmla="*/ 254 w 341"/>
              <a:gd name="T79" fmla="*/ 105 h 292"/>
              <a:gd name="T80" fmla="*/ 243 w 341"/>
              <a:gd name="T81" fmla="*/ 88 h 292"/>
              <a:gd name="T82" fmla="*/ 240 w 341"/>
              <a:gd name="T83" fmla="*/ 67 h 292"/>
              <a:gd name="T84" fmla="*/ 248 w 341"/>
              <a:gd name="T85" fmla="*/ 48 h 292"/>
              <a:gd name="T86" fmla="*/ 264 w 341"/>
              <a:gd name="T87" fmla="*/ 35 h 292"/>
              <a:gd name="T88" fmla="*/ 170 w 341"/>
              <a:gd name="T89" fmla="*/ 0 h 292"/>
              <a:gd name="T90" fmla="*/ 196 w 341"/>
              <a:gd name="T91" fmla="*/ 6 h 292"/>
              <a:gd name="T92" fmla="*/ 215 w 341"/>
              <a:gd name="T93" fmla="*/ 24 h 292"/>
              <a:gd name="T94" fmla="*/ 224 w 341"/>
              <a:gd name="T95" fmla="*/ 48 h 292"/>
              <a:gd name="T96" fmla="*/ 220 w 341"/>
              <a:gd name="T97" fmla="*/ 75 h 292"/>
              <a:gd name="T98" fmla="*/ 205 w 341"/>
              <a:gd name="T99" fmla="*/ 96 h 292"/>
              <a:gd name="T100" fmla="*/ 181 w 341"/>
              <a:gd name="T101" fmla="*/ 107 h 292"/>
              <a:gd name="T102" fmla="*/ 154 w 341"/>
              <a:gd name="T103" fmla="*/ 106 h 292"/>
              <a:gd name="T104" fmla="*/ 132 w 341"/>
              <a:gd name="T105" fmla="*/ 92 h 292"/>
              <a:gd name="T106" fmla="*/ 118 w 341"/>
              <a:gd name="T107" fmla="*/ 70 h 292"/>
              <a:gd name="T108" fmla="*/ 117 w 341"/>
              <a:gd name="T109" fmla="*/ 43 h 292"/>
              <a:gd name="T110" fmla="*/ 129 w 341"/>
              <a:gd name="T111" fmla="*/ 19 h 292"/>
              <a:gd name="T112" fmla="*/ 149 w 341"/>
              <a:gd name="T113" fmla="*/ 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1" h="292">
                <a:moveTo>
                  <a:pt x="137" y="121"/>
                </a:moveTo>
                <a:lnTo>
                  <a:pt x="204" y="121"/>
                </a:lnTo>
                <a:lnTo>
                  <a:pt x="205" y="121"/>
                </a:lnTo>
                <a:lnTo>
                  <a:pt x="207" y="121"/>
                </a:lnTo>
                <a:lnTo>
                  <a:pt x="210" y="122"/>
                </a:lnTo>
                <a:lnTo>
                  <a:pt x="211" y="122"/>
                </a:lnTo>
                <a:lnTo>
                  <a:pt x="214" y="122"/>
                </a:lnTo>
                <a:lnTo>
                  <a:pt x="216" y="123"/>
                </a:lnTo>
                <a:lnTo>
                  <a:pt x="217" y="124"/>
                </a:lnTo>
                <a:lnTo>
                  <a:pt x="219" y="124"/>
                </a:lnTo>
                <a:lnTo>
                  <a:pt x="221" y="125"/>
                </a:lnTo>
                <a:lnTo>
                  <a:pt x="223" y="126"/>
                </a:lnTo>
                <a:lnTo>
                  <a:pt x="224" y="127"/>
                </a:lnTo>
                <a:lnTo>
                  <a:pt x="226" y="128"/>
                </a:lnTo>
                <a:lnTo>
                  <a:pt x="228" y="129"/>
                </a:lnTo>
                <a:lnTo>
                  <a:pt x="229" y="130"/>
                </a:lnTo>
                <a:lnTo>
                  <a:pt x="231" y="132"/>
                </a:lnTo>
                <a:lnTo>
                  <a:pt x="232" y="133"/>
                </a:lnTo>
                <a:lnTo>
                  <a:pt x="233" y="134"/>
                </a:lnTo>
                <a:lnTo>
                  <a:pt x="235" y="136"/>
                </a:lnTo>
                <a:lnTo>
                  <a:pt x="236" y="137"/>
                </a:lnTo>
                <a:lnTo>
                  <a:pt x="237" y="139"/>
                </a:lnTo>
                <a:lnTo>
                  <a:pt x="238" y="140"/>
                </a:lnTo>
                <a:lnTo>
                  <a:pt x="239" y="142"/>
                </a:lnTo>
                <a:lnTo>
                  <a:pt x="240" y="144"/>
                </a:lnTo>
                <a:lnTo>
                  <a:pt x="241" y="146"/>
                </a:lnTo>
                <a:lnTo>
                  <a:pt x="242" y="148"/>
                </a:lnTo>
                <a:lnTo>
                  <a:pt x="242" y="150"/>
                </a:lnTo>
                <a:lnTo>
                  <a:pt x="243" y="152"/>
                </a:lnTo>
                <a:lnTo>
                  <a:pt x="243" y="153"/>
                </a:lnTo>
                <a:lnTo>
                  <a:pt x="244" y="156"/>
                </a:lnTo>
                <a:lnTo>
                  <a:pt x="244" y="157"/>
                </a:lnTo>
                <a:lnTo>
                  <a:pt x="244" y="160"/>
                </a:lnTo>
                <a:lnTo>
                  <a:pt x="244" y="162"/>
                </a:lnTo>
                <a:lnTo>
                  <a:pt x="244" y="292"/>
                </a:lnTo>
                <a:lnTo>
                  <a:pt x="96" y="292"/>
                </a:lnTo>
                <a:lnTo>
                  <a:pt x="96" y="162"/>
                </a:lnTo>
                <a:lnTo>
                  <a:pt x="96" y="160"/>
                </a:lnTo>
                <a:lnTo>
                  <a:pt x="96" y="157"/>
                </a:lnTo>
                <a:lnTo>
                  <a:pt x="97" y="156"/>
                </a:lnTo>
                <a:lnTo>
                  <a:pt x="97" y="153"/>
                </a:lnTo>
                <a:lnTo>
                  <a:pt x="98" y="152"/>
                </a:lnTo>
                <a:lnTo>
                  <a:pt x="98" y="150"/>
                </a:lnTo>
                <a:lnTo>
                  <a:pt x="99" y="148"/>
                </a:lnTo>
                <a:lnTo>
                  <a:pt x="99" y="146"/>
                </a:lnTo>
                <a:lnTo>
                  <a:pt x="100" y="144"/>
                </a:lnTo>
                <a:lnTo>
                  <a:pt x="101" y="142"/>
                </a:lnTo>
                <a:lnTo>
                  <a:pt x="102" y="140"/>
                </a:lnTo>
                <a:lnTo>
                  <a:pt x="103" y="139"/>
                </a:lnTo>
                <a:lnTo>
                  <a:pt x="105" y="137"/>
                </a:lnTo>
                <a:lnTo>
                  <a:pt x="106" y="136"/>
                </a:lnTo>
                <a:lnTo>
                  <a:pt x="107" y="134"/>
                </a:lnTo>
                <a:lnTo>
                  <a:pt x="109" y="133"/>
                </a:lnTo>
                <a:lnTo>
                  <a:pt x="110" y="132"/>
                </a:lnTo>
                <a:lnTo>
                  <a:pt x="111" y="130"/>
                </a:lnTo>
                <a:lnTo>
                  <a:pt x="113" y="129"/>
                </a:lnTo>
                <a:lnTo>
                  <a:pt x="114" y="128"/>
                </a:lnTo>
                <a:lnTo>
                  <a:pt x="116" y="127"/>
                </a:lnTo>
                <a:lnTo>
                  <a:pt x="118" y="126"/>
                </a:lnTo>
                <a:lnTo>
                  <a:pt x="119" y="125"/>
                </a:lnTo>
                <a:lnTo>
                  <a:pt x="121" y="124"/>
                </a:lnTo>
                <a:lnTo>
                  <a:pt x="123" y="124"/>
                </a:lnTo>
                <a:lnTo>
                  <a:pt x="125" y="123"/>
                </a:lnTo>
                <a:lnTo>
                  <a:pt x="127" y="122"/>
                </a:lnTo>
                <a:lnTo>
                  <a:pt x="129" y="122"/>
                </a:lnTo>
                <a:lnTo>
                  <a:pt x="131" y="122"/>
                </a:lnTo>
                <a:lnTo>
                  <a:pt x="133" y="121"/>
                </a:lnTo>
                <a:lnTo>
                  <a:pt x="135" y="121"/>
                </a:lnTo>
                <a:lnTo>
                  <a:pt x="137" y="121"/>
                </a:lnTo>
                <a:close/>
                <a:moveTo>
                  <a:pt x="256" y="127"/>
                </a:moveTo>
                <a:lnTo>
                  <a:pt x="309" y="127"/>
                </a:lnTo>
                <a:lnTo>
                  <a:pt x="310" y="127"/>
                </a:lnTo>
                <a:lnTo>
                  <a:pt x="312" y="127"/>
                </a:lnTo>
                <a:lnTo>
                  <a:pt x="314" y="127"/>
                </a:lnTo>
                <a:lnTo>
                  <a:pt x="315" y="127"/>
                </a:lnTo>
                <a:lnTo>
                  <a:pt x="317" y="127"/>
                </a:lnTo>
                <a:lnTo>
                  <a:pt x="318" y="128"/>
                </a:lnTo>
                <a:lnTo>
                  <a:pt x="320" y="128"/>
                </a:lnTo>
                <a:lnTo>
                  <a:pt x="321" y="129"/>
                </a:lnTo>
                <a:lnTo>
                  <a:pt x="323" y="130"/>
                </a:lnTo>
                <a:lnTo>
                  <a:pt x="324" y="130"/>
                </a:lnTo>
                <a:lnTo>
                  <a:pt x="325" y="131"/>
                </a:lnTo>
                <a:lnTo>
                  <a:pt x="327" y="132"/>
                </a:lnTo>
                <a:lnTo>
                  <a:pt x="328" y="133"/>
                </a:lnTo>
                <a:lnTo>
                  <a:pt x="329" y="134"/>
                </a:lnTo>
                <a:lnTo>
                  <a:pt x="330" y="135"/>
                </a:lnTo>
                <a:lnTo>
                  <a:pt x="331" y="136"/>
                </a:lnTo>
                <a:lnTo>
                  <a:pt x="332" y="137"/>
                </a:lnTo>
                <a:lnTo>
                  <a:pt x="334" y="138"/>
                </a:lnTo>
                <a:lnTo>
                  <a:pt x="335" y="139"/>
                </a:lnTo>
                <a:lnTo>
                  <a:pt x="335" y="140"/>
                </a:lnTo>
                <a:lnTo>
                  <a:pt x="336" y="142"/>
                </a:lnTo>
                <a:lnTo>
                  <a:pt x="337" y="143"/>
                </a:lnTo>
                <a:lnTo>
                  <a:pt x="338" y="144"/>
                </a:lnTo>
                <a:lnTo>
                  <a:pt x="338" y="146"/>
                </a:lnTo>
                <a:lnTo>
                  <a:pt x="339" y="147"/>
                </a:lnTo>
                <a:lnTo>
                  <a:pt x="339" y="149"/>
                </a:lnTo>
                <a:lnTo>
                  <a:pt x="340" y="150"/>
                </a:lnTo>
                <a:lnTo>
                  <a:pt x="340" y="152"/>
                </a:lnTo>
                <a:lnTo>
                  <a:pt x="341" y="153"/>
                </a:lnTo>
                <a:lnTo>
                  <a:pt x="341" y="155"/>
                </a:lnTo>
                <a:lnTo>
                  <a:pt x="341" y="157"/>
                </a:lnTo>
                <a:lnTo>
                  <a:pt x="341" y="158"/>
                </a:lnTo>
                <a:lnTo>
                  <a:pt x="341" y="261"/>
                </a:lnTo>
                <a:lnTo>
                  <a:pt x="251" y="261"/>
                </a:lnTo>
                <a:lnTo>
                  <a:pt x="251" y="162"/>
                </a:lnTo>
                <a:lnTo>
                  <a:pt x="251" y="160"/>
                </a:lnTo>
                <a:lnTo>
                  <a:pt x="251" y="157"/>
                </a:lnTo>
                <a:lnTo>
                  <a:pt x="250" y="155"/>
                </a:lnTo>
                <a:lnTo>
                  <a:pt x="250" y="153"/>
                </a:lnTo>
                <a:lnTo>
                  <a:pt x="250" y="151"/>
                </a:lnTo>
                <a:lnTo>
                  <a:pt x="249" y="149"/>
                </a:lnTo>
                <a:lnTo>
                  <a:pt x="249" y="147"/>
                </a:lnTo>
                <a:lnTo>
                  <a:pt x="248" y="145"/>
                </a:lnTo>
                <a:lnTo>
                  <a:pt x="247" y="143"/>
                </a:lnTo>
                <a:lnTo>
                  <a:pt x="246" y="141"/>
                </a:lnTo>
                <a:lnTo>
                  <a:pt x="245" y="140"/>
                </a:lnTo>
                <a:lnTo>
                  <a:pt x="244" y="138"/>
                </a:lnTo>
                <a:lnTo>
                  <a:pt x="243" y="136"/>
                </a:lnTo>
                <a:lnTo>
                  <a:pt x="242" y="134"/>
                </a:lnTo>
                <a:lnTo>
                  <a:pt x="241" y="133"/>
                </a:lnTo>
                <a:lnTo>
                  <a:pt x="240" y="131"/>
                </a:lnTo>
                <a:lnTo>
                  <a:pt x="242" y="130"/>
                </a:lnTo>
                <a:lnTo>
                  <a:pt x="243" y="129"/>
                </a:lnTo>
                <a:lnTo>
                  <a:pt x="246" y="128"/>
                </a:lnTo>
                <a:lnTo>
                  <a:pt x="248" y="128"/>
                </a:lnTo>
                <a:lnTo>
                  <a:pt x="250" y="127"/>
                </a:lnTo>
                <a:lnTo>
                  <a:pt x="252" y="127"/>
                </a:lnTo>
                <a:lnTo>
                  <a:pt x="254" y="127"/>
                </a:lnTo>
                <a:lnTo>
                  <a:pt x="256" y="127"/>
                </a:lnTo>
                <a:close/>
                <a:moveTo>
                  <a:pt x="32" y="127"/>
                </a:moveTo>
                <a:lnTo>
                  <a:pt x="84" y="127"/>
                </a:lnTo>
                <a:lnTo>
                  <a:pt x="86" y="127"/>
                </a:lnTo>
                <a:lnTo>
                  <a:pt x="89" y="127"/>
                </a:lnTo>
                <a:lnTo>
                  <a:pt x="91" y="127"/>
                </a:lnTo>
                <a:lnTo>
                  <a:pt x="93" y="128"/>
                </a:lnTo>
                <a:lnTo>
                  <a:pt x="95" y="128"/>
                </a:lnTo>
                <a:lnTo>
                  <a:pt x="97" y="129"/>
                </a:lnTo>
                <a:lnTo>
                  <a:pt x="99" y="130"/>
                </a:lnTo>
                <a:lnTo>
                  <a:pt x="101" y="131"/>
                </a:lnTo>
                <a:lnTo>
                  <a:pt x="99" y="133"/>
                </a:lnTo>
                <a:lnTo>
                  <a:pt x="98" y="134"/>
                </a:lnTo>
                <a:lnTo>
                  <a:pt x="97" y="136"/>
                </a:lnTo>
                <a:lnTo>
                  <a:pt x="96" y="138"/>
                </a:lnTo>
                <a:lnTo>
                  <a:pt x="95" y="140"/>
                </a:lnTo>
                <a:lnTo>
                  <a:pt x="94" y="141"/>
                </a:lnTo>
                <a:lnTo>
                  <a:pt x="93" y="143"/>
                </a:lnTo>
                <a:lnTo>
                  <a:pt x="93" y="145"/>
                </a:lnTo>
                <a:lnTo>
                  <a:pt x="92" y="147"/>
                </a:lnTo>
                <a:lnTo>
                  <a:pt x="91" y="149"/>
                </a:lnTo>
                <a:lnTo>
                  <a:pt x="91" y="151"/>
                </a:lnTo>
                <a:lnTo>
                  <a:pt x="90" y="153"/>
                </a:lnTo>
                <a:lnTo>
                  <a:pt x="90" y="155"/>
                </a:lnTo>
                <a:lnTo>
                  <a:pt x="90" y="157"/>
                </a:lnTo>
                <a:lnTo>
                  <a:pt x="90" y="160"/>
                </a:lnTo>
                <a:lnTo>
                  <a:pt x="90" y="162"/>
                </a:lnTo>
                <a:lnTo>
                  <a:pt x="90" y="261"/>
                </a:lnTo>
                <a:lnTo>
                  <a:pt x="0" y="261"/>
                </a:lnTo>
                <a:lnTo>
                  <a:pt x="0" y="158"/>
                </a:lnTo>
                <a:lnTo>
                  <a:pt x="0" y="157"/>
                </a:lnTo>
                <a:lnTo>
                  <a:pt x="0" y="155"/>
                </a:lnTo>
                <a:lnTo>
                  <a:pt x="0" y="153"/>
                </a:lnTo>
                <a:lnTo>
                  <a:pt x="0" y="152"/>
                </a:lnTo>
                <a:lnTo>
                  <a:pt x="1" y="150"/>
                </a:lnTo>
                <a:lnTo>
                  <a:pt x="1" y="149"/>
                </a:lnTo>
                <a:lnTo>
                  <a:pt x="1" y="147"/>
                </a:lnTo>
                <a:lnTo>
                  <a:pt x="2" y="146"/>
                </a:lnTo>
                <a:lnTo>
                  <a:pt x="3" y="144"/>
                </a:lnTo>
                <a:lnTo>
                  <a:pt x="4" y="143"/>
                </a:lnTo>
                <a:lnTo>
                  <a:pt x="5" y="142"/>
                </a:lnTo>
                <a:lnTo>
                  <a:pt x="5" y="140"/>
                </a:lnTo>
                <a:lnTo>
                  <a:pt x="6" y="139"/>
                </a:lnTo>
                <a:lnTo>
                  <a:pt x="7" y="138"/>
                </a:lnTo>
                <a:lnTo>
                  <a:pt x="8" y="137"/>
                </a:lnTo>
                <a:lnTo>
                  <a:pt x="9" y="136"/>
                </a:lnTo>
                <a:lnTo>
                  <a:pt x="10" y="135"/>
                </a:lnTo>
                <a:lnTo>
                  <a:pt x="11" y="134"/>
                </a:lnTo>
                <a:lnTo>
                  <a:pt x="13" y="133"/>
                </a:lnTo>
                <a:lnTo>
                  <a:pt x="14" y="132"/>
                </a:lnTo>
                <a:lnTo>
                  <a:pt x="15" y="131"/>
                </a:lnTo>
                <a:lnTo>
                  <a:pt x="17" y="130"/>
                </a:lnTo>
                <a:lnTo>
                  <a:pt x="18" y="130"/>
                </a:lnTo>
                <a:lnTo>
                  <a:pt x="19" y="129"/>
                </a:lnTo>
                <a:lnTo>
                  <a:pt x="21" y="128"/>
                </a:lnTo>
                <a:lnTo>
                  <a:pt x="22" y="128"/>
                </a:lnTo>
                <a:lnTo>
                  <a:pt x="24" y="127"/>
                </a:lnTo>
                <a:lnTo>
                  <a:pt x="25" y="127"/>
                </a:lnTo>
                <a:lnTo>
                  <a:pt x="27" y="127"/>
                </a:lnTo>
                <a:lnTo>
                  <a:pt x="29" y="127"/>
                </a:lnTo>
                <a:lnTo>
                  <a:pt x="30" y="127"/>
                </a:lnTo>
                <a:lnTo>
                  <a:pt x="32" y="127"/>
                </a:lnTo>
                <a:close/>
                <a:moveTo>
                  <a:pt x="58" y="31"/>
                </a:moveTo>
                <a:lnTo>
                  <a:pt x="60" y="31"/>
                </a:lnTo>
                <a:lnTo>
                  <a:pt x="62" y="31"/>
                </a:lnTo>
                <a:lnTo>
                  <a:pt x="64" y="32"/>
                </a:lnTo>
                <a:lnTo>
                  <a:pt x="67" y="32"/>
                </a:lnTo>
                <a:lnTo>
                  <a:pt x="69" y="32"/>
                </a:lnTo>
                <a:lnTo>
                  <a:pt x="70" y="33"/>
                </a:lnTo>
                <a:lnTo>
                  <a:pt x="73" y="34"/>
                </a:lnTo>
                <a:lnTo>
                  <a:pt x="75" y="34"/>
                </a:lnTo>
                <a:lnTo>
                  <a:pt x="77" y="35"/>
                </a:lnTo>
                <a:lnTo>
                  <a:pt x="78" y="36"/>
                </a:lnTo>
                <a:lnTo>
                  <a:pt x="80" y="37"/>
                </a:lnTo>
                <a:lnTo>
                  <a:pt x="82" y="38"/>
                </a:lnTo>
                <a:lnTo>
                  <a:pt x="83" y="39"/>
                </a:lnTo>
                <a:lnTo>
                  <a:pt x="85" y="41"/>
                </a:lnTo>
                <a:lnTo>
                  <a:pt x="86" y="42"/>
                </a:lnTo>
                <a:lnTo>
                  <a:pt x="88" y="43"/>
                </a:lnTo>
                <a:lnTo>
                  <a:pt x="90" y="45"/>
                </a:lnTo>
                <a:lnTo>
                  <a:pt x="91" y="46"/>
                </a:lnTo>
                <a:lnTo>
                  <a:pt x="92" y="48"/>
                </a:lnTo>
                <a:lnTo>
                  <a:pt x="93" y="50"/>
                </a:lnTo>
                <a:lnTo>
                  <a:pt x="94" y="51"/>
                </a:lnTo>
                <a:lnTo>
                  <a:pt x="96" y="53"/>
                </a:lnTo>
                <a:lnTo>
                  <a:pt x="96" y="55"/>
                </a:lnTo>
                <a:lnTo>
                  <a:pt x="97" y="57"/>
                </a:lnTo>
                <a:lnTo>
                  <a:pt x="98" y="59"/>
                </a:lnTo>
                <a:lnTo>
                  <a:pt x="99" y="61"/>
                </a:lnTo>
                <a:lnTo>
                  <a:pt x="99" y="63"/>
                </a:lnTo>
                <a:lnTo>
                  <a:pt x="100" y="65"/>
                </a:lnTo>
                <a:lnTo>
                  <a:pt x="100" y="67"/>
                </a:lnTo>
                <a:lnTo>
                  <a:pt x="100" y="69"/>
                </a:lnTo>
                <a:lnTo>
                  <a:pt x="101" y="71"/>
                </a:lnTo>
                <a:lnTo>
                  <a:pt x="101" y="74"/>
                </a:lnTo>
                <a:lnTo>
                  <a:pt x="101" y="76"/>
                </a:lnTo>
                <a:lnTo>
                  <a:pt x="100" y="78"/>
                </a:lnTo>
                <a:lnTo>
                  <a:pt x="100" y="80"/>
                </a:lnTo>
                <a:lnTo>
                  <a:pt x="100" y="82"/>
                </a:lnTo>
                <a:lnTo>
                  <a:pt x="99" y="84"/>
                </a:lnTo>
                <a:lnTo>
                  <a:pt x="99" y="86"/>
                </a:lnTo>
                <a:lnTo>
                  <a:pt x="98" y="88"/>
                </a:lnTo>
                <a:lnTo>
                  <a:pt x="97" y="90"/>
                </a:lnTo>
                <a:lnTo>
                  <a:pt x="96" y="92"/>
                </a:lnTo>
                <a:lnTo>
                  <a:pt x="96" y="94"/>
                </a:lnTo>
                <a:lnTo>
                  <a:pt x="94" y="96"/>
                </a:lnTo>
                <a:lnTo>
                  <a:pt x="93" y="97"/>
                </a:lnTo>
                <a:lnTo>
                  <a:pt x="92" y="99"/>
                </a:lnTo>
                <a:lnTo>
                  <a:pt x="91" y="101"/>
                </a:lnTo>
                <a:lnTo>
                  <a:pt x="90" y="102"/>
                </a:lnTo>
                <a:lnTo>
                  <a:pt x="88" y="104"/>
                </a:lnTo>
                <a:lnTo>
                  <a:pt x="86" y="105"/>
                </a:lnTo>
                <a:lnTo>
                  <a:pt x="85" y="106"/>
                </a:lnTo>
                <a:lnTo>
                  <a:pt x="83" y="107"/>
                </a:lnTo>
                <a:lnTo>
                  <a:pt x="82" y="109"/>
                </a:lnTo>
                <a:lnTo>
                  <a:pt x="80" y="110"/>
                </a:lnTo>
                <a:lnTo>
                  <a:pt x="78" y="111"/>
                </a:lnTo>
                <a:lnTo>
                  <a:pt x="77" y="112"/>
                </a:lnTo>
                <a:lnTo>
                  <a:pt x="75" y="113"/>
                </a:lnTo>
                <a:lnTo>
                  <a:pt x="73" y="114"/>
                </a:lnTo>
                <a:lnTo>
                  <a:pt x="70" y="114"/>
                </a:lnTo>
                <a:lnTo>
                  <a:pt x="69" y="115"/>
                </a:lnTo>
                <a:lnTo>
                  <a:pt x="67" y="115"/>
                </a:lnTo>
                <a:lnTo>
                  <a:pt x="64" y="116"/>
                </a:lnTo>
                <a:lnTo>
                  <a:pt x="62" y="116"/>
                </a:lnTo>
                <a:lnTo>
                  <a:pt x="60" y="116"/>
                </a:lnTo>
                <a:lnTo>
                  <a:pt x="58" y="116"/>
                </a:lnTo>
                <a:lnTo>
                  <a:pt x="56" y="116"/>
                </a:lnTo>
                <a:lnTo>
                  <a:pt x="54" y="116"/>
                </a:lnTo>
                <a:lnTo>
                  <a:pt x="51" y="116"/>
                </a:lnTo>
                <a:lnTo>
                  <a:pt x="49" y="115"/>
                </a:lnTo>
                <a:lnTo>
                  <a:pt x="47" y="115"/>
                </a:lnTo>
                <a:lnTo>
                  <a:pt x="45" y="114"/>
                </a:lnTo>
                <a:lnTo>
                  <a:pt x="43" y="114"/>
                </a:lnTo>
                <a:lnTo>
                  <a:pt x="41" y="113"/>
                </a:lnTo>
                <a:lnTo>
                  <a:pt x="39" y="112"/>
                </a:lnTo>
                <a:lnTo>
                  <a:pt x="37" y="111"/>
                </a:lnTo>
                <a:lnTo>
                  <a:pt x="36" y="110"/>
                </a:lnTo>
                <a:lnTo>
                  <a:pt x="34" y="109"/>
                </a:lnTo>
                <a:lnTo>
                  <a:pt x="32" y="107"/>
                </a:lnTo>
                <a:lnTo>
                  <a:pt x="31" y="106"/>
                </a:lnTo>
                <a:lnTo>
                  <a:pt x="29" y="105"/>
                </a:lnTo>
                <a:lnTo>
                  <a:pt x="28" y="104"/>
                </a:lnTo>
                <a:lnTo>
                  <a:pt x="26" y="102"/>
                </a:lnTo>
                <a:lnTo>
                  <a:pt x="25" y="101"/>
                </a:lnTo>
                <a:lnTo>
                  <a:pt x="24" y="99"/>
                </a:lnTo>
                <a:lnTo>
                  <a:pt x="22" y="97"/>
                </a:lnTo>
                <a:lnTo>
                  <a:pt x="21" y="96"/>
                </a:lnTo>
                <a:lnTo>
                  <a:pt x="20" y="94"/>
                </a:lnTo>
                <a:lnTo>
                  <a:pt x="19" y="92"/>
                </a:lnTo>
                <a:lnTo>
                  <a:pt x="18" y="90"/>
                </a:lnTo>
                <a:lnTo>
                  <a:pt x="18" y="88"/>
                </a:lnTo>
                <a:lnTo>
                  <a:pt x="17" y="86"/>
                </a:lnTo>
                <a:lnTo>
                  <a:pt x="16" y="84"/>
                </a:lnTo>
                <a:lnTo>
                  <a:pt x="16" y="82"/>
                </a:lnTo>
                <a:lnTo>
                  <a:pt x="16" y="80"/>
                </a:lnTo>
                <a:lnTo>
                  <a:pt x="15" y="78"/>
                </a:lnTo>
                <a:lnTo>
                  <a:pt x="15" y="76"/>
                </a:lnTo>
                <a:lnTo>
                  <a:pt x="15" y="74"/>
                </a:lnTo>
                <a:lnTo>
                  <a:pt x="15" y="71"/>
                </a:lnTo>
                <a:lnTo>
                  <a:pt x="15" y="69"/>
                </a:lnTo>
                <a:lnTo>
                  <a:pt x="16" y="67"/>
                </a:lnTo>
                <a:lnTo>
                  <a:pt x="16" y="65"/>
                </a:lnTo>
                <a:lnTo>
                  <a:pt x="16" y="63"/>
                </a:lnTo>
                <a:lnTo>
                  <a:pt x="17" y="61"/>
                </a:lnTo>
                <a:lnTo>
                  <a:pt x="18" y="59"/>
                </a:lnTo>
                <a:lnTo>
                  <a:pt x="18" y="57"/>
                </a:lnTo>
                <a:lnTo>
                  <a:pt x="19" y="55"/>
                </a:lnTo>
                <a:lnTo>
                  <a:pt x="20" y="53"/>
                </a:lnTo>
                <a:lnTo>
                  <a:pt x="21" y="51"/>
                </a:lnTo>
                <a:lnTo>
                  <a:pt x="22" y="50"/>
                </a:lnTo>
                <a:lnTo>
                  <a:pt x="24" y="48"/>
                </a:lnTo>
                <a:lnTo>
                  <a:pt x="25" y="46"/>
                </a:lnTo>
                <a:lnTo>
                  <a:pt x="26" y="45"/>
                </a:lnTo>
                <a:lnTo>
                  <a:pt x="28" y="43"/>
                </a:lnTo>
                <a:lnTo>
                  <a:pt x="29" y="42"/>
                </a:lnTo>
                <a:lnTo>
                  <a:pt x="31" y="41"/>
                </a:lnTo>
                <a:lnTo>
                  <a:pt x="32" y="39"/>
                </a:lnTo>
                <a:lnTo>
                  <a:pt x="34" y="38"/>
                </a:lnTo>
                <a:lnTo>
                  <a:pt x="36" y="37"/>
                </a:lnTo>
                <a:lnTo>
                  <a:pt x="37" y="36"/>
                </a:lnTo>
                <a:lnTo>
                  <a:pt x="39" y="35"/>
                </a:lnTo>
                <a:lnTo>
                  <a:pt x="41" y="34"/>
                </a:lnTo>
                <a:lnTo>
                  <a:pt x="43" y="34"/>
                </a:lnTo>
                <a:lnTo>
                  <a:pt x="45" y="33"/>
                </a:lnTo>
                <a:lnTo>
                  <a:pt x="47" y="32"/>
                </a:lnTo>
                <a:lnTo>
                  <a:pt x="49" y="32"/>
                </a:lnTo>
                <a:lnTo>
                  <a:pt x="51" y="32"/>
                </a:lnTo>
                <a:lnTo>
                  <a:pt x="54" y="31"/>
                </a:lnTo>
                <a:lnTo>
                  <a:pt x="56" y="31"/>
                </a:lnTo>
                <a:lnTo>
                  <a:pt x="58" y="31"/>
                </a:lnTo>
                <a:close/>
                <a:moveTo>
                  <a:pt x="282" y="31"/>
                </a:moveTo>
                <a:lnTo>
                  <a:pt x="285" y="31"/>
                </a:lnTo>
                <a:lnTo>
                  <a:pt x="287" y="31"/>
                </a:lnTo>
                <a:lnTo>
                  <a:pt x="289" y="32"/>
                </a:lnTo>
                <a:lnTo>
                  <a:pt x="291" y="32"/>
                </a:lnTo>
                <a:lnTo>
                  <a:pt x="293" y="32"/>
                </a:lnTo>
                <a:lnTo>
                  <a:pt x="295" y="33"/>
                </a:lnTo>
                <a:lnTo>
                  <a:pt x="297" y="34"/>
                </a:lnTo>
                <a:lnTo>
                  <a:pt x="299" y="34"/>
                </a:lnTo>
                <a:lnTo>
                  <a:pt x="301" y="35"/>
                </a:lnTo>
                <a:lnTo>
                  <a:pt x="303" y="36"/>
                </a:lnTo>
                <a:lnTo>
                  <a:pt x="305" y="37"/>
                </a:lnTo>
                <a:lnTo>
                  <a:pt x="307" y="38"/>
                </a:lnTo>
                <a:lnTo>
                  <a:pt x="308" y="39"/>
                </a:lnTo>
                <a:lnTo>
                  <a:pt x="310" y="41"/>
                </a:lnTo>
                <a:lnTo>
                  <a:pt x="312" y="42"/>
                </a:lnTo>
                <a:lnTo>
                  <a:pt x="313" y="43"/>
                </a:lnTo>
                <a:lnTo>
                  <a:pt x="314" y="45"/>
                </a:lnTo>
                <a:lnTo>
                  <a:pt x="315" y="46"/>
                </a:lnTo>
                <a:lnTo>
                  <a:pt x="317" y="48"/>
                </a:lnTo>
                <a:lnTo>
                  <a:pt x="318" y="50"/>
                </a:lnTo>
                <a:lnTo>
                  <a:pt x="319" y="51"/>
                </a:lnTo>
                <a:lnTo>
                  <a:pt x="320" y="53"/>
                </a:lnTo>
                <a:lnTo>
                  <a:pt x="321" y="55"/>
                </a:lnTo>
                <a:lnTo>
                  <a:pt x="322" y="57"/>
                </a:lnTo>
                <a:lnTo>
                  <a:pt x="323" y="59"/>
                </a:lnTo>
                <a:lnTo>
                  <a:pt x="324" y="61"/>
                </a:lnTo>
                <a:lnTo>
                  <a:pt x="324" y="63"/>
                </a:lnTo>
                <a:lnTo>
                  <a:pt x="325" y="65"/>
                </a:lnTo>
                <a:lnTo>
                  <a:pt x="325" y="67"/>
                </a:lnTo>
                <a:lnTo>
                  <a:pt x="325" y="69"/>
                </a:lnTo>
                <a:lnTo>
                  <a:pt x="325" y="71"/>
                </a:lnTo>
                <a:lnTo>
                  <a:pt x="325" y="74"/>
                </a:lnTo>
                <a:lnTo>
                  <a:pt x="325" y="76"/>
                </a:lnTo>
                <a:lnTo>
                  <a:pt x="325" y="78"/>
                </a:lnTo>
                <a:lnTo>
                  <a:pt x="325" y="80"/>
                </a:lnTo>
                <a:lnTo>
                  <a:pt x="325" y="82"/>
                </a:lnTo>
                <a:lnTo>
                  <a:pt x="324" y="84"/>
                </a:lnTo>
                <a:lnTo>
                  <a:pt x="324" y="86"/>
                </a:lnTo>
                <a:lnTo>
                  <a:pt x="323" y="88"/>
                </a:lnTo>
                <a:lnTo>
                  <a:pt x="322" y="90"/>
                </a:lnTo>
                <a:lnTo>
                  <a:pt x="321" y="92"/>
                </a:lnTo>
                <a:lnTo>
                  <a:pt x="320" y="94"/>
                </a:lnTo>
                <a:lnTo>
                  <a:pt x="319" y="96"/>
                </a:lnTo>
                <a:lnTo>
                  <a:pt x="318" y="97"/>
                </a:lnTo>
                <a:lnTo>
                  <a:pt x="317" y="99"/>
                </a:lnTo>
                <a:lnTo>
                  <a:pt x="315" y="101"/>
                </a:lnTo>
                <a:lnTo>
                  <a:pt x="314" y="102"/>
                </a:lnTo>
                <a:lnTo>
                  <a:pt x="313" y="104"/>
                </a:lnTo>
                <a:lnTo>
                  <a:pt x="312" y="105"/>
                </a:lnTo>
                <a:lnTo>
                  <a:pt x="310" y="106"/>
                </a:lnTo>
                <a:lnTo>
                  <a:pt x="308" y="107"/>
                </a:lnTo>
                <a:lnTo>
                  <a:pt x="307" y="109"/>
                </a:lnTo>
                <a:lnTo>
                  <a:pt x="305" y="110"/>
                </a:lnTo>
                <a:lnTo>
                  <a:pt x="303" y="111"/>
                </a:lnTo>
                <a:lnTo>
                  <a:pt x="301" y="112"/>
                </a:lnTo>
                <a:lnTo>
                  <a:pt x="299" y="113"/>
                </a:lnTo>
                <a:lnTo>
                  <a:pt x="297" y="114"/>
                </a:lnTo>
                <a:lnTo>
                  <a:pt x="295" y="114"/>
                </a:lnTo>
                <a:lnTo>
                  <a:pt x="293" y="115"/>
                </a:lnTo>
                <a:lnTo>
                  <a:pt x="291" y="115"/>
                </a:lnTo>
                <a:lnTo>
                  <a:pt x="289" y="116"/>
                </a:lnTo>
                <a:lnTo>
                  <a:pt x="287" y="116"/>
                </a:lnTo>
                <a:lnTo>
                  <a:pt x="285" y="116"/>
                </a:lnTo>
                <a:lnTo>
                  <a:pt x="282" y="116"/>
                </a:lnTo>
                <a:lnTo>
                  <a:pt x="280" y="116"/>
                </a:lnTo>
                <a:lnTo>
                  <a:pt x="278" y="116"/>
                </a:lnTo>
                <a:lnTo>
                  <a:pt x="276" y="116"/>
                </a:lnTo>
                <a:lnTo>
                  <a:pt x="274" y="115"/>
                </a:lnTo>
                <a:lnTo>
                  <a:pt x="272" y="115"/>
                </a:lnTo>
                <a:lnTo>
                  <a:pt x="270" y="114"/>
                </a:lnTo>
                <a:lnTo>
                  <a:pt x="268" y="114"/>
                </a:lnTo>
                <a:lnTo>
                  <a:pt x="266" y="113"/>
                </a:lnTo>
                <a:lnTo>
                  <a:pt x="264" y="112"/>
                </a:lnTo>
                <a:lnTo>
                  <a:pt x="262" y="111"/>
                </a:lnTo>
                <a:lnTo>
                  <a:pt x="260" y="110"/>
                </a:lnTo>
                <a:lnTo>
                  <a:pt x="259" y="109"/>
                </a:lnTo>
                <a:lnTo>
                  <a:pt x="257" y="107"/>
                </a:lnTo>
                <a:lnTo>
                  <a:pt x="256" y="106"/>
                </a:lnTo>
                <a:lnTo>
                  <a:pt x="254" y="105"/>
                </a:lnTo>
                <a:lnTo>
                  <a:pt x="253" y="104"/>
                </a:lnTo>
                <a:lnTo>
                  <a:pt x="251" y="102"/>
                </a:lnTo>
                <a:lnTo>
                  <a:pt x="250" y="101"/>
                </a:lnTo>
                <a:lnTo>
                  <a:pt x="248" y="99"/>
                </a:lnTo>
                <a:lnTo>
                  <a:pt x="247" y="97"/>
                </a:lnTo>
                <a:lnTo>
                  <a:pt x="246" y="96"/>
                </a:lnTo>
                <a:lnTo>
                  <a:pt x="245" y="94"/>
                </a:lnTo>
                <a:lnTo>
                  <a:pt x="244" y="92"/>
                </a:lnTo>
                <a:lnTo>
                  <a:pt x="243" y="90"/>
                </a:lnTo>
                <a:lnTo>
                  <a:pt x="243" y="88"/>
                </a:lnTo>
                <a:lnTo>
                  <a:pt x="242" y="86"/>
                </a:lnTo>
                <a:lnTo>
                  <a:pt x="241" y="84"/>
                </a:lnTo>
                <a:lnTo>
                  <a:pt x="241" y="82"/>
                </a:lnTo>
                <a:lnTo>
                  <a:pt x="240" y="80"/>
                </a:lnTo>
                <a:lnTo>
                  <a:pt x="240" y="78"/>
                </a:lnTo>
                <a:lnTo>
                  <a:pt x="240" y="76"/>
                </a:lnTo>
                <a:lnTo>
                  <a:pt x="240" y="74"/>
                </a:lnTo>
                <a:lnTo>
                  <a:pt x="240" y="71"/>
                </a:lnTo>
                <a:lnTo>
                  <a:pt x="240" y="69"/>
                </a:lnTo>
                <a:lnTo>
                  <a:pt x="240" y="67"/>
                </a:lnTo>
                <a:lnTo>
                  <a:pt x="241" y="65"/>
                </a:lnTo>
                <a:lnTo>
                  <a:pt x="241" y="63"/>
                </a:lnTo>
                <a:lnTo>
                  <a:pt x="242" y="61"/>
                </a:lnTo>
                <a:lnTo>
                  <a:pt x="243" y="59"/>
                </a:lnTo>
                <a:lnTo>
                  <a:pt x="243" y="57"/>
                </a:lnTo>
                <a:lnTo>
                  <a:pt x="244" y="55"/>
                </a:lnTo>
                <a:lnTo>
                  <a:pt x="245" y="53"/>
                </a:lnTo>
                <a:lnTo>
                  <a:pt x="246" y="51"/>
                </a:lnTo>
                <a:lnTo>
                  <a:pt x="247" y="50"/>
                </a:lnTo>
                <a:lnTo>
                  <a:pt x="248" y="48"/>
                </a:lnTo>
                <a:lnTo>
                  <a:pt x="250" y="46"/>
                </a:lnTo>
                <a:lnTo>
                  <a:pt x="251" y="45"/>
                </a:lnTo>
                <a:lnTo>
                  <a:pt x="253" y="43"/>
                </a:lnTo>
                <a:lnTo>
                  <a:pt x="254" y="42"/>
                </a:lnTo>
                <a:lnTo>
                  <a:pt x="256" y="41"/>
                </a:lnTo>
                <a:lnTo>
                  <a:pt x="257" y="39"/>
                </a:lnTo>
                <a:lnTo>
                  <a:pt x="259" y="38"/>
                </a:lnTo>
                <a:lnTo>
                  <a:pt x="260" y="37"/>
                </a:lnTo>
                <a:lnTo>
                  <a:pt x="262" y="36"/>
                </a:lnTo>
                <a:lnTo>
                  <a:pt x="264" y="35"/>
                </a:lnTo>
                <a:lnTo>
                  <a:pt x="266" y="34"/>
                </a:lnTo>
                <a:lnTo>
                  <a:pt x="268" y="34"/>
                </a:lnTo>
                <a:lnTo>
                  <a:pt x="270" y="33"/>
                </a:lnTo>
                <a:lnTo>
                  <a:pt x="272" y="32"/>
                </a:lnTo>
                <a:lnTo>
                  <a:pt x="274" y="32"/>
                </a:lnTo>
                <a:lnTo>
                  <a:pt x="276" y="32"/>
                </a:lnTo>
                <a:lnTo>
                  <a:pt x="278" y="31"/>
                </a:lnTo>
                <a:lnTo>
                  <a:pt x="280" y="31"/>
                </a:lnTo>
                <a:lnTo>
                  <a:pt x="282" y="31"/>
                </a:lnTo>
                <a:close/>
                <a:moveTo>
                  <a:pt x="170" y="0"/>
                </a:moveTo>
                <a:lnTo>
                  <a:pt x="173" y="0"/>
                </a:lnTo>
                <a:lnTo>
                  <a:pt x="176" y="0"/>
                </a:lnTo>
                <a:lnTo>
                  <a:pt x="178" y="0"/>
                </a:lnTo>
                <a:lnTo>
                  <a:pt x="181" y="1"/>
                </a:lnTo>
                <a:lnTo>
                  <a:pt x="184" y="2"/>
                </a:lnTo>
                <a:lnTo>
                  <a:pt x="186" y="2"/>
                </a:lnTo>
                <a:lnTo>
                  <a:pt x="189" y="3"/>
                </a:lnTo>
                <a:lnTo>
                  <a:pt x="191" y="4"/>
                </a:lnTo>
                <a:lnTo>
                  <a:pt x="194" y="5"/>
                </a:lnTo>
                <a:lnTo>
                  <a:pt x="196" y="6"/>
                </a:lnTo>
                <a:lnTo>
                  <a:pt x="198" y="8"/>
                </a:lnTo>
                <a:lnTo>
                  <a:pt x="201" y="9"/>
                </a:lnTo>
                <a:lnTo>
                  <a:pt x="203" y="10"/>
                </a:lnTo>
                <a:lnTo>
                  <a:pt x="205" y="12"/>
                </a:lnTo>
                <a:lnTo>
                  <a:pt x="207" y="14"/>
                </a:lnTo>
                <a:lnTo>
                  <a:pt x="209" y="15"/>
                </a:lnTo>
                <a:lnTo>
                  <a:pt x="211" y="18"/>
                </a:lnTo>
                <a:lnTo>
                  <a:pt x="212" y="19"/>
                </a:lnTo>
                <a:lnTo>
                  <a:pt x="214" y="22"/>
                </a:lnTo>
                <a:lnTo>
                  <a:pt x="215" y="24"/>
                </a:lnTo>
                <a:lnTo>
                  <a:pt x="217" y="26"/>
                </a:lnTo>
                <a:lnTo>
                  <a:pt x="218" y="28"/>
                </a:lnTo>
                <a:lnTo>
                  <a:pt x="219" y="31"/>
                </a:lnTo>
                <a:lnTo>
                  <a:pt x="220" y="33"/>
                </a:lnTo>
                <a:lnTo>
                  <a:pt x="221" y="35"/>
                </a:lnTo>
                <a:lnTo>
                  <a:pt x="222" y="38"/>
                </a:lnTo>
                <a:lnTo>
                  <a:pt x="223" y="40"/>
                </a:lnTo>
                <a:lnTo>
                  <a:pt x="224" y="43"/>
                </a:lnTo>
                <a:lnTo>
                  <a:pt x="224" y="45"/>
                </a:lnTo>
                <a:lnTo>
                  <a:pt x="224" y="48"/>
                </a:lnTo>
                <a:lnTo>
                  <a:pt x="225" y="51"/>
                </a:lnTo>
                <a:lnTo>
                  <a:pt x="225" y="54"/>
                </a:lnTo>
                <a:lnTo>
                  <a:pt x="225" y="57"/>
                </a:lnTo>
                <a:lnTo>
                  <a:pt x="224" y="59"/>
                </a:lnTo>
                <a:lnTo>
                  <a:pt x="224" y="62"/>
                </a:lnTo>
                <a:lnTo>
                  <a:pt x="224" y="65"/>
                </a:lnTo>
                <a:lnTo>
                  <a:pt x="223" y="68"/>
                </a:lnTo>
                <a:lnTo>
                  <a:pt x="222" y="70"/>
                </a:lnTo>
                <a:lnTo>
                  <a:pt x="221" y="73"/>
                </a:lnTo>
                <a:lnTo>
                  <a:pt x="220" y="75"/>
                </a:lnTo>
                <a:lnTo>
                  <a:pt x="219" y="78"/>
                </a:lnTo>
                <a:lnTo>
                  <a:pt x="218" y="80"/>
                </a:lnTo>
                <a:lnTo>
                  <a:pt x="217" y="82"/>
                </a:lnTo>
                <a:lnTo>
                  <a:pt x="215" y="84"/>
                </a:lnTo>
                <a:lnTo>
                  <a:pt x="214" y="86"/>
                </a:lnTo>
                <a:lnTo>
                  <a:pt x="212" y="88"/>
                </a:lnTo>
                <a:lnTo>
                  <a:pt x="211" y="90"/>
                </a:lnTo>
                <a:lnTo>
                  <a:pt x="209" y="92"/>
                </a:lnTo>
                <a:lnTo>
                  <a:pt x="207" y="94"/>
                </a:lnTo>
                <a:lnTo>
                  <a:pt x="205" y="96"/>
                </a:lnTo>
                <a:lnTo>
                  <a:pt x="203" y="97"/>
                </a:lnTo>
                <a:lnTo>
                  <a:pt x="201" y="99"/>
                </a:lnTo>
                <a:lnTo>
                  <a:pt x="198" y="100"/>
                </a:lnTo>
                <a:lnTo>
                  <a:pt x="196" y="101"/>
                </a:lnTo>
                <a:lnTo>
                  <a:pt x="194" y="103"/>
                </a:lnTo>
                <a:lnTo>
                  <a:pt x="191" y="104"/>
                </a:lnTo>
                <a:lnTo>
                  <a:pt x="189" y="105"/>
                </a:lnTo>
                <a:lnTo>
                  <a:pt x="186" y="106"/>
                </a:lnTo>
                <a:lnTo>
                  <a:pt x="184" y="106"/>
                </a:lnTo>
                <a:lnTo>
                  <a:pt x="181" y="107"/>
                </a:lnTo>
                <a:lnTo>
                  <a:pt x="178" y="107"/>
                </a:lnTo>
                <a:lnTo>
                  <a:pt x="176" y="108"/>
                </a:lnTo>
                <a:lnTo>
                  <a:pt x="173" y="108"/>
                </a:lnTo>
                <a:lnTo>
                  <a:pt x="170" y="108"/>
                </a:lnTo>
                <a:lnTo>
                  <a:pt x="168" y="108"/>
                </a:lnTo>
                <a:lnTo>
                  <a:pt x="165" y="108"/>
                </a:lnTo>
                <a:lnTo>
                  <a:pt x="162" y="107"/>
                </a:lnTo>
                <a:lnTo>
                  <a:pt x="159" y="107"/>
                </a:lnTo>
                <a:lnTo>
                  <a:pt x="157" y="106"/>
                </a:lnTo>
                <a:lnTo>
                  <a:pt x="154" y="106"/>
                </a:lnTo>
                <a:lnTo>
                  <a:pt x="152" y="105"/>
                </a:lnTo>
                <a:lnTo>
                  <a:pt x="149" y="104"/>
                </a:lnTo>
                <a:lnTo>
                  <a:pt x="147" y="103"/>
                </a:lnTo>
                <a:lnTo>
                  <a:pt x="144" y="101"/>
                </a:lnTo>
                <a:lnTo>
                  <a:pt x="142" y="100"/>
                </a:lnTo>
                <a:lnTo>
                  <a:pt x="140" y="99"/>
                </a:lnTo>
                <a:lnTo>
                  <a:pt x="138" y="97"/>
                </a:lnTo>
                <a:lnTo>
                  <a:pt x="136" y="96"/>
                </a:lnTo>
                <a:lnTo>
                  <a:pt x="134" y="94"/>
                </a:lnTo>
                <a:lnTo>
                  <a:pt x="132" y="92"/>
                </a:lnTo>
                <a:lnTo>
                  <a:pt x="130" y="90"/>
                </a:lnTo>
                <a:lnTo>
                  <a:pt x="129" y="88"/>
                </a:lnTo>
                <a:lnTo>
                  <a:pt x="127" y="86"/>
                </a:lnTo>
                <a:lnTo>
                  <a:pt x="125" y="84"/>
                </a:lnTo>
                <a:lnTo>
                  <a:pt x="124" y="82"/>
                </a:lnTo>
                <a:lnTo>
                  <a:pt x="122" y="80"/>
                </a:lnTo>
                <a:lnTo>
                  <a:pt x="121" y="78"/>
                </a:lnTo>
                <a:lnTo>
                  <a:pt x="120" y="75"/>
                </a:lnTo>
                <a:lnTo>
                  <a:pt x="119" y="73"/>
                </a:lnTo>
                <a:lnTo>
                  <a:pt x="118" y="70"/>
                </a:lnTo>
                <a:lnTo>
                  <a:pt x="118" y="68"/>
                </a:lnTo>
                <a:lnTo>
                  <a:pt x="117" y="65"/>
                </a:lnTo>
                <a:lnTo>
                  <a:pt x="116" y="62"/>
                </a:lnTo>
                <a:lnTo>
                  <a:pt x="116" y="59"/>
                </a:lnTo>
                <a:lnTo>
                  <a:pt x="116" y="57"/>
                </a:lnTo>
                <a:lnTo>
                  <a:pt x="116" y="54"/>
                </a:lnTo>
                <a:lnTo>
                  <a:pt x="116" y="51"/>
                </a:lnTo>
                <a:lnTo>
                  <a:pt x="116" y="48"/>
                </a:lnTo>
                <a:lnTo>
                  <a:pt x="116" y="45"/>
                </a:lnTo>
                <a:lnTo>
                  <a:pt x="117" y="43"/>
                </a:lnTo>
                <a:lnTo>
                  <a:pt x="118" y="40"/>
                </a:lnTo>
                <a:lnTo>
                  <a:pt x="118" y="38"/>
                </a:lnTo>
                <a:lnTo>
                  <a:pt x="119" y="35"/>
                </a:lnTo>
                <a:lnTo>
                  <a:pt x="120" y="33"/>
                </a:lnTo>
                <a:lnTo>
                  <a:pt x="121" y="31"/>
                </a:lnTo>
                <a:lnTo>
                  <a:pt x="122" y="28"/>
                </a:lnTo>
                <a:lnTo>
                  <a:pt x="124" y="26"/>
                </a:lnTo>
                <a:lnTo>
                  <a:pt x="125" y="24"/>
                </a:lnTo>
                <a:lnTo>
                  <a:pt x="127" y="22"/>
                </a:lnTo>
                <a:lnTo>
                  <a:pt x="129" y="19"/>
                </a:lnTo>
                <a:lnTo>
                  <a:pt x="130" y="18"/>
                </a:lnTo>
                <a:lnTo>
                  <a:pt x="132" y="15"/>
                </a:lnTo>
                <a:lnTo>
                  <a:pt x="134" y="14"/>
                </a:lnTo>
                <a:lnTo>
                  <a:pt x="136" y="12"/>
                </a:lnTo>
                <a:lnTo>
                  <a:pt x="138" y="10"/>
                </a:lnTo>
                <a:lnTo>
                  <a:pt x="140" y="9"/>
                </a:lnTo>
                <a:lnTo>
                  <a:pt x="142" y="8"/>
                </a:lnTo>
                <a:lnTo>
                  <a:pt x="144" y="6"/>
                </a:lnTo>
                <a:lnTo>
                  <a:pt x="147" y="5"/>
                </a:lnTo>
                <a:lnTo>
                  <a:pt x="149" y="4"/>
                </a:lnTo>
                <a:lnTo>
                  <a:pt x="152" y="3"/>
                </a:lnTo>
                <a:lnTo>
                  <a:pt x="154" y="2"/>
                </a:lnTo>
                <a:lnTo>
                  <a:pt x="157" y="2"/>
                </a:lnTo>
                <a:lnTo>
                  <a:pt x="159" y="1"/>
                </a:lnTo>
                <a:lnTo>
                  <a:pt x="162" y="0"/>
                </a:lnTo>
                <a:lnTo>
                  <a:pt x="165" y="0"/>
                </a:lnTo>
                <a:lnTo>
                  <a:pt x="168" y="0"/>
                </a:lnTo>
                <a:lnTo>
                  <a:pt x="170" y="0"/>
                </a:lnTo>
                <a:close/>
              </a:path>
            </a:pathLst>
          </a:custGeom>
          <a:solidFill>
            <a:schemeClr val="bg1"/>
          </a:solidFill>
          <a:ln>
            <a:noFill/>
          </a:ln>
        </p:spPr>
        <p:txBody>
          <a:bodyPr vert="horz" wrap="square" lIns="68589" tIns="34295" rIns="68589" bIns="34295" numCol="1" anchor="t" anchorCtr="0" compatLnSpc="1">
            <a:prstTxWarp prst="textNoShape">
              <a:avLst/>
            </a:prstTxWarp>
          </a:bodyPr>
          <a:lstStyle/>
          <a:p>
            <a:endParaRPr lang="zh-CN" altLang="en-US">
              <a:latin typeface="+mn-lt"/>
              <a:ea typeface="+mn-ea"/>
              <a:cs typeface="+mn-ea"/>
              <a:sym typeface="+mn-lt"/>
            </a:endParaRPr>
          </a:p>
        </p:txBody>
      </p:sp>
      <p:sp>
        <p:nvSpPr>
          <p:cNvPr id="79" name="矩形 78"/>
          <p:cNvSpPr/>
          <p:nvPr/>
        </p:nvSpPr>
        <p:spPr>
          <a:xfrm>
            <a:off x="7114737" y="2492773"/>
            <a:ext cx="790575" cy="790575"/>
          </a:xfrm>
          <a:prstGeom prst="rect">
            <a:avLst/>
          </a:prstGeom>
          <a:solidFill>
            <a:srgbClr val="2297C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cs typeface="+mn-ea"/>
              <a:sym typeface="+mn-lt"/>
            </a:endParaRPr>
          </a:p>
        </p:txBody>
      </p:sp>
      <p:sp>
        <p:nvSpPr>
          <p:cNvPr id="81" name="Freeform 5"/>
          <p:cNvSpPr>
            <a:spLocks noEditPoints="1"/>
          </p:cNvSpPr>
          <p:nvPr/>
        </p:nvSpPr>
        <p:spPr bwMode="auto">
          <a:xfrm>
            <a:off x="7298122" y="2750298"/>
            <a:ext cx="423805" cy="323706"/>
          </a:xfrm>
          <a:custGeom>
            <a:avLst/>
            <a:gdLst>
              <a:gd name="T0" fmla="*/ 4 w 221"/>
              <a:gd name="T1" fmla="*/ 143 h 168"/>
              <a:gd name="T2" fmla="*/ 17 w 221"/>
              <a:gd name="T3" fmla="*/ 152 h 168"/>
              <a:gd name="T4" fmla="*/ 46 w 221"/>
              <a:gd name="T5" fmla="*/ 107 h 168"/>
              <a:gd name="T6" fmla="*/ 46 w 221"/>
              <a:gd name="T7" fmla="*/ 107 h 168"/>
              <a:gd name="T8" fmla="*/ 43 w 221"/>
              <a:gd name="T9" fmla="*/ 78 h 168"/>
              <a:gd name="T10" fmla="*/ 45 w 221"/>
              <a:gd name="T11" fmla="*/ 75 h 168"/>
              <a:gd name="T12" fmla="*/ 70 w 221"/>
              <a:gd name="T13" fmla="*/ 36 h 168"/>
              <a:gd name="T14" fmla="*/ 108 w 221"/>
              <a:gd name="T15" fmla="*/ 61 h 168"/>
              <a:gd name="T16" fmla="*/ 81 w 221"/>
              <a:gd name="T17" fmla="*/ 103 h 168"/>
              <a:gd name="T18" fmla="*/ 52 w 221"/>
              <a:gd name="T19" fmla="*/ 111 h 168"/>
              <a:gd name="T20" fmla="*/ 23 w 221"/>
              <a:gd name="T21" fmla="*/ 155 h 168"/>
              <a:gd name="T22" fmla="*/ 36 w 221"/>
              <a:gd name="T23" fmla="*/ 164 h 168"/>
              <a:gd name="T24" fmla="*/ 37 w 221"/>
              <a:gd name="T25" fmla="*/ 168 h 168"/>
              <a:gd name="T26" fmla="*/ 0 w 221"/>
              <a:gd name="T27" fmla="*/ 144 h 168"/>
              <a:gd name="T28" fmla="*/ 4 w 221"/>
              <a:gd name="T29" fmla="*/ 143 h 168"/>
              <a:gd name="T30" fmla="*/ 109 w 221"/>
              <a:gd name="T31" fmla="*/ 0 h 168"/>
              <a:gd name="T32" fmla="*/ 118 w 221"/>
              <a:gd name="T33" fmla="*/ 22 h 168"/>
              <a:gd name="T34" fmla="*/ 142 w 221"/>
              <a:gd name="T35" fmla="*/ 18 h 168"/>
              <a:gd name="T36" fmla="*/ 130 w 221"/>
              <a:gd name="T37" fmla="*/ 33 h 168"/>
              <a:gd name="T38" fmla="*/ 130 w 221"/>
              <a:gd name="T39" fmla="*/ 25 h 168"/>
              <a:gd name="T40" fmla="*/ 109 w 221"/>
              <a:gd name="T41" fmla="*/ 13 h 168"/>
              <a:gd name="T42" fmla="*/ 88 w 221"/>
              <a:gd name="T43" fmla="*/ 25 h 168"/>
              <a:gd name="T44" fmla="*/ 89 w 221"/>
              <a:gd name="T45" fmla="*/ 34 h 168"/>
              <a:gd name="T46" fmla="*/ 76 w 221"/>
              <a:gd name="T47" fmla="*/ 18 h 168"/>
              <a:gd name="T48" fmla="*/ 100 w 221"/>
              <a:gd name="T49" fmla="*/ 22 h 168"/>
              <a:gd name="T50" fmla="*/ 109 w 221"/>
              <a:gd name="T51" fmla="*/ 0 h 168"/>
              <a:gd name="T52" fmla="*/ 217 w 221"/>
              <a:gd name="T53" fmla="*/ 140 h 168"/>
              <a:gd name="T54" fmla="*/ 204 w 221"/>
              <a:gd name="T55" fmla="*/ 149 h 168"/>
              <a:gd name="T56" fmla="*/ 175 w 221"/>
              <a:gd name="T57" fmla="*/ 104 h 168"/>
              <a:gd name="T58" fmla="*/ 174 w 221"/>
              <a:gd name="T59" fmla="*/ 104 h 168"/>
              <a:gd name="T60" fmla="*/ 178 w 221"/>
              <a:gd name="T61" fmla="*/ 75 h 168"/>
              <a:gd name="T62" fmla="*/ 176 w 221"/>
              <a:gd name="T63" fmla="*/ 72 h 168"/>
              <a:gd name="T64" fmla="*/ 151 w 221"/>
              <a:gd name="T65" fmla="*/ 33 h 168"/>
              <a:gd name="T66" fmla="*/ 113 w 221"/>
              <a:gd name="T67" fmla="*/ 58 h 168"/>
              <a:gd name="T68" fmla="*/ 140 w 221"/>
              <a:gd name="T69" fmla="*/ 99 h 168"/>
              <a:gd name="T70" fmla="*/ 169 w 221"/>
              <a:gd name="T71" fmla="*/ 107 h 168"/>
              <a:gd name="T72" fmla="*/ 198 w 221"/>
              <a:gd name="T73" fmla="*/ 152 h 168"/>
              <a:gd name="T74" fmla="*/ 185 w 221"/>
              <a:gd name="T75" fmla="*/ 161 h 168"/>
              <a:gd name="T76" fmla="*/ 184 w 221"/>
              <a:gd name="T77" fmla="*/ 164 h 168"/>
              <a:gd name="T78" fmla="*/ 221 w 221"/>
              <a:gd name="T79" fmla="*/ 141 h 168"/>
              <a:gd name="T80" fmla="*/ 217 w 221"/>
              <a:gd name="T81" fmla="*/ 14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1" h="168">
                <a:moveTo>
                  <a:pt x="4" y="143"/>
                </a:moveTo>
                <a:cubicBezTo>
                  <a:pt x="17" y="152"/>
                  <a:pt x="17" y="152"/>
                  <a:pt x="17" y="152"/>
                </a:cubicBezTo>
                <a:cubicBezTo>
                  <a:pt x="46" y="107"/>
                  <a:pt x="46" y="107"/>
                  <a:pt x="46" y="107"/>
                </a:cubicBezTo>
                <a:cubicBezTo>
                  <a:pt x="46" y="107"/>
                  <a:pt x="46" y="107"/>
                  <a:pt x="46" y="107"/>
                </a:cubicBezTo>
                <a:cubicBezTo>
                  <a:pt x="38" y="100"/>
                  <a:pt x="37" y="87"/>
                  <a:pt x="43" y="78"/>
                </a:cubicBezTo>
                <a:cubicBezTo>
                  <a:pt x="43" y="77"/>
                  <a:pt x="44" y="76"/>
                  <a:pt x="45" y="75"/>
                </a:cubicBezTo>
                <a:cubicBezTo>
                  <a:pt x="70" y="36"/>
                  <a:pt x="70" y="36"/>
                  <a:pt x="70" y="36"/>
                </a:cubicBezTo>
                <a:cubicBezTo>
                  <a:pt x="108" y="61"/>
                  <a:pt x="108" y="61"/>
                  <a:pt x="108" y="61"/>
                </a:cubicBezTo>
                <a:cubicBezTo>
                  <a:pt x="81" y="103"/>
                  <a:pt x="81" y="103"/>
                  <a:pt x="81" y="103"/>
                </a:cubicBezTo>
                <a:cubicBezTo>
                  <a:pt x="74" y="112"/>
                  <a:pt x="62" y="115"/>
                  <a:pt x="52" y="111"/>
                </a:cubicBezTo>
                <a:cubicBezTo>
                  <a:pt x="23" y="155"/>
                  <a:pt x="23" y="155"/>
                  <a:pt x="23" y="155"/>
                </a:cubicBezTo>
                <a:cubicBezTo>
                  <a:pt x="36" y="164"/>
                  <a:pt x="36" y="164"/>
                  <a:pt x="36" y="164"/>
                </a:cubicBezTo>
                <a:cubicBezTo>
                  <a:pt x="37" y="165"/>
                  <a:pt x="37" y="166"/>
                  <a:pt x="37" y="168"/>
                </a:cubicBezTo>
                <a:cubicBezTo>
                  <a:pt x="0" y="144"/>
                  <a:pt x="0" y="144"/>
                  <a:pt x="0" y="144"/>
                </a:cubicBezTo>
                <a:cubicBezTo>
                  <a:pt x="1" y="143"/>
                  <a:pt x="3" y="142"/>
                  <a:pt x="4" y="143"/>
                </a:cubicBezTo>
                <a:close/>
                <a:moveTo>
                  <a:pt x="109" y="0"/>
                </a:moveTo>
                <a:cubicBezTo>
                  <a:pt x="112" y="7"/>
                  <a:pt x="115" y="14"/>
                  <a:pt x="118" y="22"/>
                </a:cubicBezTo>
                <a:cubicBezTo>
                  <a:pt x="126" y="20"/>
                  <a:pt x="134" y="19"/>
                  <a:pt x="142" y="18"/>
                </a:cubicBezTo>
                <a:cubicBezTo>
                  <a:pt x="138" y="23"/>
                  <a:pt x="134" y="28"/>
                  <a:pt x="130" y="33"/>
                </a:cubicBezTo>
                <a:cubicBezTo>
                  <a:pt x="124" y="29"/>
                  <a:pt x="124" y="31"/>
                  <a:pt x="130" y="25"/>
                </a:cubicBezTo>
                <a:cubicBezTo>
                  <a:pt x="112" y="28"/>
                  <a:pt x="116" y="30"/>
                  <a:pt x="109" y="13"/>
                </a:cubicBezTo>
                <a:cubicBezTo>
                  <a:pt x="102" y="30"/>
                  <a:pt x="106" y="28"/>
                  <a:pt x="88" y="25"/>
                </a:cubicBezTo>
                <a:cubicBezTo>
                  <a:pt x="94" y="32"/>
                  <a:pt x="95" y="30"/>
                  <a:pt x="89" y="34"/>
                </a:cubicBezTo>
                <a:cubicBezTo>
                  <a:pt x="84" y="28"/>
                  <a:pt x="80" y="23"/>
                  <a:pt x="76" y="18"/>
                </a:cubicBezTo>
                <a:cubicBezTo>
                  <a:pt x="84" y="19"/>
                  <a:pt x="92" y="20"/>
                  <a:pt x="100" y="22"/>
                </a:cubicBezTo>
                <a:cubicBezTo>
                  <a:pt x="103" y="14"/>
                  <a:pt x="106" y="7"/>
                  <a:pt x="109" y="0"/>
                </a:cubicBezTo>
                <a:close/>
                <a:moveTo>
                  <a:pt x="217" y="140"/>
                </a:moveTo>
                <a:cubicBezTo>
                  <a:pt x="204" y="149"/>
                  <a:pt x="204" y="149"/>
                  <a:pt x="204" y="149"/>
                </a:cubicBezTo>
                <a:cubicBezTo>
                  <a:pt x="175" y="104"/>
                  <a:pt x="175" y="104"/>
                  <a:pt x="175" y="104"/>
                </a:cubicBezTo>
                <a:cubicBezTo>
                  <a:pt x="174" y="104"/>
                  <a:pt x="174" y="104"/>
                  <a:pt x="174" y="104"/>
                </a:cubicBezTo>
                <a:cubicBezTo>
                  <a:pt x="182" y="96"/>
                  <a:pt x="184" y="84"/>
                  <a:pt x="178" y="75"/>
                </a:cubicBezTo>
                <a:cubicBezTo>
                  <a:pt x="177" y="74"/>
                  <a:pt x="177" y="73"/>
                  <a:pt x="176" y="72"/>
                </a:cubicBezTo>
                <a:cubicBezTo>
                  <a:pt x="151" y="33"/>
                  <a:pt x="151" y="33"/>
                  <a:pt x="151" y="33"/>
                </a:cubicBezTo>
                <a:cubicBezTo>
                  <a:pt x="113" y="58"/>
                  <a:pt x="113" y="58"/>
                  <a:pt x="113" y="58"/>
                </a:cubicBezTo>
                <a:cubicBezTo>
                  <a:pt x="140" y="99"/>
                  <a:pt x="140" y="99"/>
                  <a:pt x="140" y="99"/>
                </a:cubicBezTo>
                <a:cubicBezTo>
                  <a:pt x="147" y="109"/>
                  <a:pt x="159" y="112"/>
                  <a:pt x="169" y="107"/>
                </a:cubicBezTo>
                <a:cubicBezTo>
                  <a:pt x="198" y="152"/>
                  <a:pt x="198" y="152"/>
                  <a:pt x="198" y="152"/>
                </a:cubicBezTo>
                <a:cubicBezTo>
                  <a:pt x="185" y="161"/>
                  <a:pt x="185" y="161"/>
                  <a:pt x="185" y="161"/>
                </a:cubicBezTo>
                <a:cubicBezTo>
                  <a:pt x="184" y="161"/>
                  <a:pt x="183" y="163"/>
                  <a:pt x="184" y="164"/>
                </a:cubicBezTo>
                <a:cubicBezTo>
                  <a:pt x="221" y="141"/>
                  <a:pt x="221" y="141"/>
                  <a:pt x="221" y="141"/>
                </a:cubicBezTo>
                <a:cubicBezTo>
                  <a:pt x="220" y="140"/>
                  <a:pt x="218" y="139"/>
                  <a:pt x="217" y="140"/>
                </a:cubicBezTo>
                <a:close/>
              </a:path>
            </a:pathLst>
          </a:custGeom>
          <a:solidFill>
            <a:schemeClr val="bg1"/>
          </a:solidFill>
          <a:ln>
            <a:noFill/>
          </a:ln>
        </p:spPr>
        <p:txBody>
          <a:bodyPr vert="horz" wrap="square" lIns="68589" tIns="34295" rIns="68589" bIns="34295" numCol="1" anchor="t" anchorCtr="0" compatLnSpc="1">
            <a:prstTxWarp prst="textNoShape">
              <a:avLst/>
            </a:prstTxWarp>
          </a:bodyPr>
          <a:lstStyle/>
          <a:p>
            <a:endParaRPr lang="zh-CN" altLang="en-US">
              <a:latin typeface="+mn-lt"/>
              <a:ea typeface="+mn-ea"/>
              <a:cs typeface="+mn-ea"/>
              <a:sym typeface="+mn-lt"/>
            </a:endParaRPr>
          </a:p>
        </p:txBody>
      </p:sp>
      <p:sp>
        <p:nvSpPr>
          <p:cNvPr id="88" name="TextBox 16"/>
          <p:cNvSpPr txBox="1"/>
          <p:nvPr/>
        </p:nvSpPr>
        <p:spPr>
          <a:xfrm>
            <a:off x="299525" y="3384133"/>
            <a:ext cx="2520280" cy="277085"/>
          </a:xfrm>
          <a:prstGeom prst="rect">
            <a:avLst/>
          </a:prstGeom>
          <a:noFill/>
        </p:spPr>
        <p:txBody>
          <a:bodyPr wrap="square" lIns="0" tIns="0" rIns="0" bIns="0" rtlCol="0">
            <a:spAutoFit/>
          </a:bodyPr>
          <a:lstStyle/>
          <a:p>
            <a:pPr algn="ctr"/>
            <a:r>
              <a:rPr lang="zh-CN" altLang="en-US" dirty="0">
                <a:solidFill>
                  <a:srgbClr val="C80A2A"/>
                </a:solidFill>
                <a:latin typeface="+mn-lt"/>
                <a:ea typeface="+mn-ea"/>
                <a:cs typeface="+mn-ea"/>
                <a:sym typeface="+mn-lt"/>
              </a:rPr>
              <a:t>The active time.</a:t>
            </a:r>
            <a:endParaRPr lang="en-US" altLang="zh-CN" dirty="0">
              <a:solidFill>
                <a:srgbClr val="C80A2A"/>
              </a:solidFill>
              <a:latin typeface="+mn-lt"/>
              <a:ea typeface="+mn-ea"/>
              <a:cs typeface="+mn-ea"/>
              <a:sym typeface="+mn-lt"/>
            </a:endParaRPr>
          </a:p>
        </p:txBody>
      </p:sp>
      <p:sp>
        <p:nvSpPr>
          <p:cNvPr id="89" name="TextBox 16"/>
          <p:cNvSpPr txBox="1"/>
          <p:nvPr/>
        </p:nvSpPr>
        <p:spPr>
          <a:xfrm>
            <a:off x="2233710" y="3315851"/>
            <a:ext cx="2520280" cy="553998"/>
          </a:xfrm>
          <a:prstGeom prst="rect">
            <a:avLst/>
          </a:prstGeom>
          <a:noFill/>
        </p:spPr>
        <p:txBody>
          <a:bodyPr wrap="square" lIns="0" tIns="0" rIns="0" bIns="0" rtlCol="0">
            <a:spAutoFit/>
          </a:bodyPr>
          <a:lstStyle/>
          <a:p>
            <a:pPr algn="ctr"/>
            <a:r>
              <a:rPr lang="zh-CN" altLang="en-US" dirty="0">
                <a:solidFill>
                  <a:srgbClr val="C80A2A"/>
                </a:solidFill>
                <a:latin typeface="+mn-lt"/>
                <a:ea typeface="+mn-ea"/>
                <a:cs typeface="+mn-ea"/>
                <a:sym typeface="+mn-lt"/>
              </a:rPr>
              <a:t>The venue of</a:t>
            </a:r>
            <a:endParaRPr lang="en-US" altLang="zh-CN" dirty="0">
              <a:solidFill>
                <a:srgbClr val="C80A2A"/>
              </a:solidFill>
              <a:latin typeface="+mn-lt"/>
              <a:ea typeface="+mn-ea"/>
              <a:cs typeface="+mn-ea"/>
              <a:sym typeface="+mn-lt"/>
            </a:endParaRPr>
          </a:p>
          <a:p>
            <a:pPr algn="ctr"/>
            <a:r>
              <a:rPr lang="zh-CN" altLang="en-US" dirty="0">
                <a:solidFill>
                  <a:srgbClr val="C80A2A"/>
                </a:solidFill>
                <a:latin typeface="+mn-lt"/>
                <a:ea typeface="+mn-ea"/>
                <a:cs typeface="+mn-ea"/>
                <a:sym typeface="+mn-lt"/>
              </a:rPr>
              <a:t> the event.</a:t>
            </a:r>
            <a:endParaRPr lang="en-US" altLang="zh-CN" dirty="0">
              <a:solidFill>
                <a:srgbClr val="C80A2A"/>
              </a:solidFill>
              <a:latin typeface="+mn-lt"/>
              <a:ea typeface="+mn-ea"/>
              <a:cs typeface="+mn-ea"/>
              <a:sym typeface="+mn-lt"/>
            </a:endParaRPr>
          </a:p>
        </p:txBody>
      </p:sp>
      <p:sp>
        <p:nvSpPr>
          <p:cNvPr id="90" name="TextBox 16"/>
          <p:cNvSpPr txBox="1"/>
          <p:nvPr/>
        </p:nvSpPr>
        <p:spPr>
          <a:xfrm>
            <a:off x="4438809" y="3436640"/>
            <a:ext cx="2520280" cy="277085"/>
          </a:xfrm>
          <a:prstGeom prst="rect">
            <a:avLst/>
          </a:prstGeom>
          <a:noFill/>
        </p:spPr>
        <p:txBody>
          <a:bodyPr wrap="square" lIns="0" tIns="0" rIns="0" bIns="0" rtlCol="0">
            <a:spAutoFit/>
          </a:bodyPr>
          <a:lstStyle/>
          <a:p>
            <a:pPr algn="ctr"/>
            <a:r>
              <a:rPr lang="zh-CN" altLang="en-US" dirty="0">
                <a:solidFill>
                  <a:srgbClr val="C80A2A"/>
                </a:solidFill>
                <a:latin typeface="+mn-lt"/>
                <a:ea typeface="+mn-ea"/>
                <a:cs typeface="+mn-ea"/>
                <a:sym typeface="+mn-lt"/>
              </a:rPr>
              <a:t>The active object.</a:t>
            </a:r>
          </a:p>
        </p:txBody>
      </p:sp>
      <p:sp>
        <p:nvSpPr>
          <p:cNvPr id="91" name="TextBox 16"/>
          <p:cNvSpPr txBox="1"/>
          <p:nvPr/>
        </p:nvSpPr>
        <p:spPr>
          <a:xfrm>
            <a:off x="6372994" y="3436640"/>
            <a:ext cx="2520280" cy="277085"/>
          </a:xfrm>
          <a:prstGeom prst="rect">
            <a:avLst/>
          </a:prstGeom>
          <a:noFill/>
        </p:spPr>
        <p:txBody>
          <a:bodyPr wrap="square" lIns="0" tIns="0" rIns="0" bIns="0" rtlCol="0">
            <a:spAutoFit/>
          </a:bodyPr>
          <a:lstStyle/>
          <a:p>
            <a:pPr algn="ctr"/>
            <a:r>
              <a:rPr lang="zh-CN" altLang="en-US" dirty="0">
                <a:solidFill>
                  <a:srgbClr val="C80A2A"/>
                </a:solidFill>
                <a:latin typeface="+mn-lt"/>
                <a:ea typeface="+mn-ea"/>
                <a:cs typeface="+mn-ea"/>
                <a:sym typeface="+mn-lt"/>
              </a:rPr>
              <a:t>Sponsors.</a:t>
            </a:r>
          </a:p>
        </p:txBody>
      </p:sp>
      <p:sp>
        <p:nvSpPr>
          <p:cNvPr id="92" name="TextBox 16"/>
          <p:cNvSpPr txBox="1"/>
          <p:nvPr/>
        </p:nvSpPr>
        <p:spPr>
          <a:xfrm>
            <a:off x="972394" y="3839071"/>
            <a:ext cx="1182233" cy="461665"/>
          </a:xfrm>
          <a:prstGeom prst="rect">
            <a:avLst/>
          </a:prstGeom>
          <a:noFill/>
        </p:spPr>
        <p:txBody>
          <a:bodyPr wrap="square" lIns="0" tIns="0" rIns="0" bIns="0" rtlCol="0">
            <a:spAutoFit/>
          </a:bodyPr>
          <a:lstStyle/>
          <a:p>
            <a:pPr algn="ctr"/>
            <a:r>
              <a:rPr lang="en-US" altLang="zh-CN" sz="1500" dirty="0">
                <a:solidFill>
                  <a:schemeClr val="tx1">
                    <a:lumMod val="50000"/>
                    <a:lumOff val="50000"/>
                  </a:schemeClr>
                </a:solidFill>
                <a:latin typeface="+mn-lt"/>
                <a:ea typeface="+mn-ea"/>
                <a:cs typeface="+mn-ea"/>
                <a:sym typeface="+mn-lt"/>
              </a:rPr>
              <a:t>2016.5.1。</a:t>
            </a:r>
            <a:r>
              <a:rPr lang="zh-CN" altLang="en-US" sz="1500" dirty="0">
                <a:solidFill>
                  <a:schemeClr val="tx1">
                    <a:lumMod val="50000"/>
                    <a:lumOff val="50000"/>
                  </a:schemeClr>
                </a:solidFill>
                <a:latin typeface="+mn-lt"/>
                <a:ea typeface="+mn-ea"/>
                <a:cs typeface="+mn-ea"/>
                <a:sym typeface="+mn-lt"/>
              </a:rPr>
              <a:t>To.</a:t>
            </a:r>
            <a:endParaRPr lang="en-US" altLang="zh-CN" sz="1500" dirty="0">
              <a:solidFill>
                <a:schemeClr val="tx1">
                  <a:lumMod val="50000"/>
                  <a:lumOff val="50000"/>
                </a:schemeClr>
              </a:solidFill>
              <a:latin typeface="+mn-lt"/>
              <a:ea typeface="+mn-ea"/>
              <a:cs typeface="+mn-ea"/>
              <a:sym typeface="+mn-lt"/>
            </a:endParaRPr>
          </a:p>
          <a:p>
            <a:pPr algn="ctr"/>
            <a:r>
              <a:rPr lang="en-US" altLang="zh-CN" sz="1500" dirty="0">
                <a:solidFill>
                  <a:schemeClr val="tx1">
                    <a:lumMod val="50000"/>
                    <a:lumOff val="50000"/>
                  </a:schemeClr>
                </a:solidFill>
                <a:latin typeface="+mn-lt"/>
                <a:ea typeface="+mn-ea"/>
                <a:cs typeface="+mn-ea"/>
                <a:sym typeface="+mn-lt"/>
              </a:rPr>
              <a:t>2020.5.3。</a:t>
            </a:r>
          </a:p>
        </p:txBody>
      </p:sp>
      <p:sp>
        <p:nvSpPr>
          <p:cNvPr id="93" name="TextBox 16"/>
          <p:cNvSpPr txBox="1"/>
          <p:nvPr/>
        </p:nvSpPr>
        <p:spPr>
          <a:xfrm>
            <a:off x="2844602" y="3869849"/>
            <a:ext cx="1467913" cy="430887"/>
          </a:xfrm>
          <a:prstGeom prst="rect">
            <a:avLst/>
          </a:prstGeom>
          <a:noFill/>
        </p:spPr>
        <p:txBody>
          <a:bodyPr wrap="square" lIns="0" tIns="0" rIns="0" bIns="0" rtlCol="0">
            <a:spAutoFit/>
          </a:bodyPr>
          <a:lstStyle/>
          <a:p>
            <a:pPr algn="ctr"/>
            <a:r>
              <a:rPr lang="zh-CN" altLang="en-US" sz="1400" dirty="0">
                <a:solidFill>
                  <a:schemeClr val="tx1">
                    <a:lumMod val="50000"/>
                    <a:lumOff val="50000"/>
                  </a:schemeClr>
                </a:solidFill>
                <a:latin typeface="+mn-lt"/>
                <a:ea typeface="+mn-ea"/>
                <a:cs typeface="+mn-ea"/>
                <a:sym typeface="+mn-lt"/>
              </a:rPr>
              <a:t>Central Avenue.</a:t>
            </a:r>
            <a:r>
              <a:rPr lang="en-US" altLang="zh-CN" sz="1400" dirty="0">
                <a:solidFill>
                  <a:schemeClr val="tx1">
                    <a:lumMod val="50000"/>
                    <a:lumOff val="50000"/>
                  </a:schemeClr>
                </a:solidFill>
                <a:latin typeface="+mn-lt"/>
                <a:ea typeface="+mn-ea"/>
                <a:cs typeface="+mn-ea"/>
                <a:sym typeface="+mn-lt"/>
              </a:rPr>
              <a:t>99。</a:t>
            </a:r>
            <a:r>
              <a:rPr lang="zh-CN" altLang="en-US" sz="1400" dirty="0">
                <a:solidFill>
                  <a:schemeClr val="tx1">
                    <a:lumMod val="50000"/>
                    <a:lumOff val="50000"/>
                  </a:schemeClr>
                </a:solidFill>
                <a:latin typeface="+mn-lt"/>
                <a:ea typeface="+mn-ea"/>
                <a:cs typeface="+mn-ea"/>
                <a:sym typeface="+mn-lt"/>
              </a:rPr>
              <a:t>No. 100 Xinhua City International Conference Hall.</a:t>
            </a:r>
            <a:endParaRPr lang="en-US" altLang="zh-CN" sz="1400" dirty="0">
              <a:solidFill>
                <a:schemeClr val="tx1">
                  <a:lumMod val="50000"/>
                  <a:lumOff val="50000"/>
                </a:schemeClr>
              </a:solidFill>
              <a:latin typeface="+mn-lt"/>
              <a:ea typeface="+mn-ea"/>
              <a:cs typeface="+mn-ea"/>
              <a:sym typeface="+mn-lt"/>
            </a:endParaRPr>
          </a:p>
        </p:txBody>
      </p:sp>
      <p:sp>
        <p:nvSpPr>
          <p:cNvPr id="94" name="TextBox 16"/>
          <p:cNvSpPr txBox="1"/>
          <p:nvPr/>
        </p:nvSpPr>
        <p:spPr>
          <a:xfrm>
            <a:off x="4833073" y="3869849"/>
            <a:ext cx="1467913" cy="430887"/>
          </a:xfrm>
          <a:prstGeom prst="rect">
            <a:avLst/>
          </a:prstGeom>
          <a:noFill/>
        </p:spPr>
        <p:txBody>
          <a:bodyPr wrap="square" lIns="0" tIns="0" rIns="0" bIns="0" rtlCol="0">
            <a:spAutoFit/>
          </a:bodyPr>
          <a:lstStyle/>
          <a:p>
            <a:pPr algn="ctr"/>
            <a:r>
              <a:rPr lang="zh-CN" altLang="en-US" sz="1400" dirty="0">
                <a:solidFill>
                  <a:schemeClr val="tx1">
                    <a:lumMod val="50000"/>
                    <a:lumOff val="50000"/>
                  </a:schemeClr>
                </a:solidFill>
                <a:latin typeface="+mn-lt"/>
                <a:ea typeface="+mn-ea"/>
                <a:cs typeface="+mn-ea"/>
                <a:sym typeface="+mn-lt"/>
              </a:rPr>
              <a:t>Mainly for.</a:t>
            </a:r>
            <a:r>
              <a:rPr lang="en-US" altLang="zh-CN" sz="1400" dirty="0">
                <a:solidFill>
                  <a:schemeClr val="tx1">
                    <a:lumMod val="50000"/>
                    <a:lumOff val="50000"/>
                  </a:schemeClr>
                </a:solidFill>
                <a:latin typeface="+mn-lt"/>
                <a:ea typeface="+mn-ea"/>
                <a:cs typeface="+mn-ea"/>
                <a:sym typeface="+mn-lt"/>
              </a:rPr>
              <a:t>20-35。</a:t>
            </a:r>
            <a:r>
              <a:rPr lang="zh-CN" altLang="en-US" sz="1400" dirty="0">
                <a:solidFill>
                  <a:schemeClr val="tx1">
                    <a:lumMod val="50000"/>
                    <a:lumOff val="50000"/>
                  </a:schemeClr>
                </a:solidFill>
                <a:latin typeface="+mn-lt"/>
                <a:ea typeface="+mn-ea"/>
                <a:cs typeface="+mn-ea"/>
                <a:sym typeface="+mn-lt"/>
              </a:rPr>
              <a:t>Modern women in the workplace.</a:t>
            </a:r>
          </a:p>
        </p:txBody>
      </p:sp>
      <p:sp>
        <p:nvSpPr>
          <p:cNvPr id="95" name="TextBox 16"/>
          <p:cNvSpPr txBox="1"/>
          <p:nvPr/>
        </p:nvSpPr>
        <p:spPr>
          <a:xfrm>
            <a:off x="6589018" y="3869849"/>
            <a:ext cx="1832252" cy="430887"/>
          </a:xfrm>
          <a:prstGeom prst="rect">
            <a:avLst/>
          </a:prstGeom>
          <a:noFill/>
        </p:spPr>
        <p:txBody>
          <a:bodyPr wrap="square" lIns="0" tIns="0" rIns="0" bIns="0" rtlCol="0">
            <a:spAutoFit/>
          </a:bodyPr>
          <a:lstStyle/>
          <a:p>
            <a:pPr algn="ctr"/>
            <a:r>
              <a:rPr lang="zh-CN" altLang="en-US" sz="1400" dirty="0">
                <a:solidFill>
                  <a:schemeClr val="tx1">
                    <a:lumMod val="50000"/>
                    <a:lumOff val="50000"/>
                  </a:schemeClr>
                </a:solidFill>
                <a:latin typeface="+mn-lt"/>
                <a:ea typeface="+mn-ea"/>
                <a:cs typeface="+mn-ea"/>
                <a:sym typeface="+mn-lt"/>
              </a:rPr>
              <a:t>Shanghai Korea Genesis Innovation Technology Co., Ltd., China Merchants Trade.</a:t>
            </a:r>
          </a:p>
        </p:txBody>
      </p:sp>
    </p:spTree>
    <p:extLst>
      <p:ext uri="{BB962C8B-B14F-4D97-AF65-F5344CB8AC3E}">
        <p14:creationId xmlns:p14="http://schemas.microsoft.com/office/powerpoint/2010/main" val="3223400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p:cTn id="13" dur="500" fill="hold"/>
                                        <p:tgtEl>
                                          <p:spTgt spid="55"/>
                                        </p:tgtEl>
                                        <p:attrNameLst>
                                          <p:attrName>ppt_w</p:attrName>
                                        </p:attrNameLst>
                                      </p:cBhvr>
                                      <p:tavLst>
                                        <p:tav tm="0">
                                          <p:val>
                                            <p:fltVal val="0"/>
                                          </p:val>
                                        </p:tav>
                                        <p:tav tm="100000">
                                          <p:val>
                                            <p:strVal val="#ppt_w"/>
                                          </p:val>
                                        </p:tav>
                                      </p:tavLst>
                                    </p:anim>
                                    <p:anim calcmode="lin" valueType="num">
                                      <p:cBhvr>
                                        <p:cTn id="14" dur="500" fill="hold"/>
                                        <p:tgtEl>
                                          <p:spTgt spid="55"/>
                                        </p:tgtEl>
                                        <p:attrNameLst>
                                          <p:attrName>ppt_h</p:attrName>
                                        </p:attrNameLst>
                                      </p:cBhvr>
                                      <p:tavLst>
                                        <p:tav tm="0">
                                          <p:val>
                                            <p:fltVal val="0"/>
                                          </p:val>
                                        </p:tav>
                                        <p:tav tm="100000">
                                          <p:val>
                                            <p:strVal val="#ppt_h"/>
                                          </p:val>
                                        </p:tav>
                                      </p:tavLst>
                                    </p:anim>
                                    <p:animEffect transition="in" filter="fade">
                                      <p:cBhvr>
                                        <p:cTn id="15" dur="500"/>
                                        <p:tgtEl>
                                          <p:spTgt spid="5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72"/>
                                        </p:tgtEl>
                                        <p:attrNameLst>
                                          <p:attrName>style.visibility</p:attrName>
                                        </p:attrNameLst>
                                      </p:cBhvr>
                                      <p:to>
                                        <p:strVal val="visible"/>
                                      </p:to>
                                    </p:set>
                                    <p:anim calcmode="lin" valueType="num">
                                      <p:cBhvr>
                                        <p:cTn id="18" dur="500" fill="hold"/>
                                        <p:tgtEl>
                                          <p:spTgt spid="72"/>
                                        </p:tgtEl>
                                        <p:attrNameLst>
                                          <p:attrName>ppt_w</p:attrName>
                                        </p:attrNameLst>
                                      </p:cBhvr>
                                      <p:tavLst>
                                        <p:tav tm="0">
                                          <p:val>
                                            <p:fltVal val="0"/>
                                          </p:val>
                                        </p:tav>
                                        <p:tav tm="100000">
                                          <p:val>
                                            <p:strVal val="#ppt_w"/>
                                          </p:val>
                                        </p:tav>
                                      </p:tavLst>
                                    </p:anim>
                                    <p:anim calcmode="lin" valueType="num">
                                      <p:cBhvr>
                                        <p:cTn id="19" dur="500" fill="hold"/>
                                        <p:tgtEl>
                                          <p:spTgt spid="72"/>
                                        </p:tgtEl>
                                        <p:attrNameLst>
                                          <p:attrName>ppt_h</p:attrName>
                                        </p:attrNameLst>
                                      </p:cBhvr>
                                      <p:tavLst>
                                        <p:tav tm="0">
                                          <p:val>
                                            <p:fltVal val="0"/>
                                          </p:val>
                                        </p:tav>
                                        <p:tav tm="100000">
                                          <p:val>
                                            <p:strVal val="#ppt_h"/>
                                          </p:val>
                                        </p:tav>
                                      </p:tavLst>
                                    </p:anim>
                                    <p:animEffect transition="in" filter="fade">
                                      <p:cBhvr>
                                        <p:cTn id="20" dur="500"/>
                                        <p:tgtEl>
                                          <p:spTgt spid="72"/>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p:cTn id="23" dur="500" fill="hold"/>
                                        <p:tgtEl>
                                          <p:spTgt spid="73"/>
                                        </p:tgtEl>
                                        <p:attrNameLst>
                                          <p:attrName>ppt_w</p:attrName>
                                        </p:attrNameLst>
                                      </p:cBhvr>
                                      <p:tavLst>
                                        <p:tav tm="0">
                                          <p:val>
                                            <p:fltVal val="0"/>
                                          </p:val>
                                        </p:tav>
                                        <p:tav tm="100000">
                                          <p:val>
                                            <p:strVal val="#ppt_w"/>
                                          </p:val>
                                        </p:tav>
                                      </p:tavLst>
                                    </p:anim>
                                    <p:anim calcmode="lin" valueType="num">
                                      <p:cBhvr>
                                        <p:cTn id="24" dur="500" fill="hold"/>
                                        <p:tgtEl>
                                          <p:spTgt spid="73"/>
                                        </p:tgtEl>
                                        <p:attrNameLst>
                                          <p:attrName>ppt_h</p:attrName>
                                        </p:attrNameLst>
                                      </p:cBhvr>
                                      <p:tavLst>
                                        <p:tav tm="0">
                                          <p:val>
                                            <p:fltVal val="0"/>
                                          </p:val>
                                        </p:tav>
                                        <p:tav tm="100000">
                                          <p:val>
                                            <p:strVal val="#ppt_h"/>
                                          </p:val>
                                        </p:tav>
                                      </p:tavLst>
                                    </p:anim>
                                    <p:animEffect transition="in" filter="fade">
                                      <p:cBhvr>
                                        <p:cTn id="25" dur="500"/>
                                        <p:tgtEl>
                                          <p:spTgt spid="7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75"/>
                                        </p:tgtEl>
                                        <p:attrNameLst>
                                          <p:attrName>style.visibility</p:attrName>
                                        </p:attrNameLst>
                                      </p:cBhvr>
                                      <p:to>
                                        <p:strVal val="visible"/>
                                      </p:to>
                                    </p:set>
                                    <p:anim calcmode="lin" valueType="num">
                                      <p:cBhvr>
                                        <p:cTn id="28" dur="500" fill="hold"/>
                                        <p:tgtEl>
                                          <p:spTgt spid="75"/>
                                        </p:tgtEl>
                                        <p:attrNameLst>
                                          <p:attrName>ppt_w</p:attrName>
                                        </p:attrNameLst>
                                      </p:cBhvr>
                                      <p:tavLst>
                                        <p:tav tm="0">
                                          <p:val>
                                            <p:fltVal val="0"/>
                                          </p:val>
                                        </p:tav>
                                        <p:tav tm="100000">
                                          <p:val>
                                            <p:strVal val="#ppt_w"/>
                                          </p:val>
                                        </p:tav>
                                      </p:tavLst>
                                    </p:anim>
                                    <p:anim calcmode="lin" valueType="num">
                                      <p:cBhvr>
                                        <p:cTn id="29" dur="500" fill="hold"/>
                                        <p:tgtEl>
                                          <p:spTgt spid="75"/>
                                        </p:tgtEl>
                                        <p:attrNameLst>
                                          <p:attrName>ppt_h</p:attrName>
                                        </p:attrNameLst>
                                      </p:cBhvr>
                                      <p:tavLst>
                                        <p:tav tm="0">
                                          <p:val>
                                            <p:fltVal val="0"/>
                                          </p:val>
                                        </p:tav>
                                        <p:tav tm="100000">
                                          <p:val>
                                            <p:strVal val="#ppt_h"/>
                                          </p:val>
                                        </p:tav>
                                      </p:tavLst>
                                    </p:anim>
                                    <p:animEffect transition="in" filter="fade">
                                      <p:cBhvr>
                                        <p:cTn id="30" dur="500"/>
                                        <p:tgtEl>
                                          <p:spTgt spid="75"/>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 calcmode="lin" valueType="num">
                                      <p:cBhvr>
                                        <p:cTn id="33" dur="500" fill="hold"/>
                                        <p:tgtEl>
                                          <p:spTgt spid="76"/>
                                        </p:tgtEl>
                                        <p:attrNameLst>
                                          <p:attrName>ppt_w</p:attrName>
                                        </p:attrNameLst>
                                      </p:cBhvr>
                                      <p:tavLst>
                                        <p:tav tm="0">
                                          <p:val>
                                            <p:fltVal val="0"/>
                                          </p:val>
                                        </p:tav>
                                        <p:tav tm="100000">
                                          <p:val>
                                            <p:strVal val="#ppt_w"/>
                                          </p:val>
                                        </p:tav>
                                      </p:tavLst>
                                    </p:anim>
                                    <p:anim calcmode="lin" valueType="num">
                                      <p:cBhvr>
                                        <p:cTn id="34" dur="500" fill="hold"/>
                                        <p:tgtEl>
                                          <p:spTgt spid="76"/>
                                        </p:tgtEl>
                                        <p:attrNameLst>
                                          <p:attrName>ppt_h</p:attrName>
                                        </p:attrNameLst>
                                      </p:cBhvr>
                                      <p:tavLst>
                                        <p:tav tm="0">
                                          <p:val>
                                            <p:fltVal val="0"/>
                                          </p:val>
                                        </p:tav>
                                        <p:tav tm="100000">
                                          <p:val>
                                            <p:strVal val="#ppt_h"/>
                                          </p:val>
                                        </p:tav>
                                      </p:tavLst>
                                    </p:anim>
                                    <p:animEffect transition="in" filter="fade">
                                      <p:cBhvr>
                                        <p:cTn id="35" dur="500"/>
                                        <p:tgtEl>
                                          <p:spTgt spid="76"/>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78"/>
                                        </p:tgtEl>
                                        <p:attrNameLst>
                                          <p:attrName>style.visibility</p:attrName>
                                        </p:attrNameLst>
                                      </p:cBhvr>
                                      <p:to>
                                        <p:strVal val="visible"/>
                                      </p:to>
                                    </p:set>
                                    <p:anim calcmode="lin" valueType="num">
                                      <p:cBhvr>
                                        <p:cTn id="38" dur="500" fill="hold"/>
                                        <p:tgtEl>
                                          <p:spTgt spid="78"/>
                                        </p:tgtEl>
                                        <p:attrNameLst>
                                          <p:attrName>ppt_w</p:attrName>
                                        </p:attrNameLst>
                                      </p:cBhvr>
                                      <p:tavLst>
                                        <p:tav tm="0">
                                          <p:val>
                                            <p:fltVal val="0"/>
                                          </p:val>
                                        </p:tav>
                                        <p:tav tm="100000">
                                          <p:val>
                                            <p:strVal val="#ppt_w"/>
                                          </p:val>
                                        </p:tav>
                                      </p:tavLst>
                                    </p:anim>
                                    <p:anim calcmode="lin" valueType="num">
                                      <p:cBhvr>
                                        <p:cTn id="39" dur="500" fill="hold"/>
                                        <p:tgtEl>
                                          <p:spTgt spid="78"/>
                                        </p:tgtEl>
                                        <p:attrNameLst>
                                          <p:attrName>ppt_h</p:attrName>
                                        </p:attrNameLst>
                                      </p:cBhvr>
                                      <p:tavLst>
                                        <p:tav tm="0">
                                          <p:val>
                                            <p:fltVal val="0"/>
                                          </p:val>
                                        </p:tav>
                                        <p:tav tm="100000">
                                          <p:val>
                                            <p:strVal val="#ppt_h"/>
                                          </p:val>
                                        </p:tav>
                                      </p:tavLst>
                                    </p:anim>
                                    <p:animEffect transition="in" filter="fade">
                                      <p:cBhvr>
                                        <p:cTn id="40" dur="500"/>
                                        <p:tgtEl>
                                          <p:spTgt spid="78"/>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79"/>
                                        </p:tgtEl>
                                        <p:attrNameLst>
                                          <p:attrName>style.visibility</p:attrName>
                                        </p:attrNameLst>
                                      </p:cBhvr>
                                      <p:to>
                                        <p:strVal val="visible"/>
                                      </p:to>
                                    </p:set>
                                    <p:anim calcmode="lin" valueType="num">
                                      <p:cBhvr>
                                        <p:cTn id="43" dur="500" fill="hold"/>
                                        <p:tgtEl>
                                          <p:spTgt spid="79"/>
                                        </p:tgtEl>
                                        <p:attrNameLst>
                                          <p:attrName>ppt_w</p:attrName>
                                        </p:attrNameLst>
                                      </p:cBhvr>
                                      <p:tavLst>
                                        <p:tav tm="0">
                                          <p:val>
                                            <p:fltVal val="0"/>
                                          </p:val>
                                        </p:tav>
                                        <p:tav tm="100000">
                                          <p:val>
                                            <p:strVal val="#ppt_w"/>
                                          </p:val>
                                        </p:tav>
                                      </p:tavLst>
                                    </p:anim>
                                    <p:anim calcmode="lin" valueType="num">
                                      <p:cBhvr>
                                        <p:cTn id="44" dur="500" fill="hold"/>
                                        <p:tgtEl>
                                          <p:spTgt spid="79"/>
                                        </p:tgtEl>
                                        <p:attrNameLst>
                                          <p:attrName>ppt_h</p:attrName>
                                        </p:attrNameLst>
                                      </p:cBhvr>
                                      <p:tavLst>
                                        <p:tav tm="0">
                                          <p:val>
                                            <p:fltVal val="0"/>
                                          </p:val>
                                        </p:tav>
                                        <p:tav tm="100000">
                                          <p:val>
                                            <p:strVal val="#ppt_h"/>
                                          </p:val>
                                        </p:tav>
                                      </p:tavLst>
                                    </p:anim>
                                    <p:animEffect transition="in" filter="fade">
                                      <p:cBhvr>
                                        <p:cTn id="45" dur="500"/>
                                        <p:tgtEl>
                                          <p:spTgt spid="7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81"/>
                                        </p:tgtEl>
                                        <p:attrNameLst>
                                          <p:attrName>style.visibility</p:attrName>
                                        </p:attrNameLst>
                                      </p:cBhvr>
                                      <p:to>
                                        <p:strVal val="visible"/>
                                      </p:to>
                                    </p:set>
                                    <p:anim calcmode="lin" valueType="num">
                                      <p:cBhvr>
                                        <p:cTn id="48" dur="500" fill="hold"/>
                                        <p:tgtEl>
                                          <p:spTgt spid="81"/>
                                        </p:tgtEl>
                                        <p:attrNameLst>
                                          <p:attrName>ppt_w</p:attrName>
                                        </p:attrNameLst>
                                      </p:cBhvr>
                                      <p:tavLst>
                                        <p:tav tm="0">
                                          <p:val>
                                            <p:fltVal val="0"/>
                                          </p:val>
                                        </p:tav>
                                        <p:tav tm="100000">
                                          <p:val>
                                            <p:strVal val="#ppt_w"/>
                                          </p:val>
                                        </p:tav>
                                      </p:tavLst>
                                    </p:anim>
                                    <p:anim calcmode="lin" valueType="num">
                                      <p:cBhvr>
                                        <p:cTn id="49" dur="500" fill="hold"/>
                                        <p:tgtEl>
                                          <p:spTgt spid="81"/>
                                        </p:tgtEl>
                                        <p:attrNameLst>
                                          <p:attrName>ppt_h</p:attrName>
                                        </p:attrNameLst>
                                      </p:cBhvr>
                                      <p:tavLst>
                                        <p:tav tm="0">
                                          <p:val>
                                            <p:fltVal val="0"/>
                                          </p:val>
                                        </p:tav>
                                        <p:tav tm="100000">
                                          <p:val>
                                            <p:strVal val="#ppt_h"/>
                                          </p:val>
                                        </p:tav>
                                      </p:tavLst>
                                    </p:anim>
                                    <p:animEffect transition="in" filter="fade">
                                      <p:cBhvr>
                                        <p:cTn id="50" dur="500"/>
                                        <p:tgtEl>
                                          <p:spTgt spid="81"/>
                                        </p:tgtEl>
                                      </p:cBhvr>
                                    </p:animEffect>
                                  </p:childTnLst>
                                </p:cTn>
                              </p:par>
                            </p:childTnLst>
                          </p:cTn>
                        </p:par>
                        <p:par>
                          <p:cTn id="51" fill="hold">
                            <p:stCondLst>
                              <p:cond delay="1500"/>
                            </p:stCondLst>
                            <p:childTnLst>
                              <p:par>
                                <p:cTn id="52" presetID="22" presetClass="entr" presetSubtype="8" fill="hold" grpId="0" nodeType="afterEffect">
                                  <p:stCondLst>
                                    <p:cond delay="0"/>
                                  </p:stCondLst>
                                  <p:childTnLst>
                                    <p:set>
                                      <p:cBhvr>
                                        <p:cTn id="53" dur="1" fill="hold">
                                          <p:stCondLst>
                                            <p:cond delay="0"/>
                                          </p:stCondLst>
                                        </p:cTn>
                                        <p:tgtEl>
                                          <p:spTgt spid="88"/>
                                        </p:tgtEl>
                                        <p:attrNameLst>
                                          <p:attrName>style.visibility</p:attrName>
                                        </p:attrNameLst>
                                      </p:cBhvr>
                                      <p:to>
                                        <p:strVal val="visible"/>
                                      </p:to>
                                    </p:set>
                                    <p:animEffect transition="in" filter="wipe(left)">
                                      <p:cBhvr>
                                        <p:cTn id="54" dur="500"/>
                                        <p:tgtEl>
                                          <p:spTgt spid="88"/>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89"/>
                                        </p:tgtEl>
                                        <p:attrNameLst>
                                          <p:attrName>style.visibility</p:attrName>
                                        </p:attrNameLst>
                                      </p:cBhvr>
                                      <p:to>
                                        <p:strVal val="visible"/>
                                      </p:to>
                                    </p:set>
                                    <p:animEffect transition="in" filter="wipe(left)">
                                      <p:cBhvr>
                                        <p:cTn id="57" dur="500"/>
                                        <p:tgtEl>
                                          <p:spTgt spid="89"/>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90"/>
                                        </p:tgtEl>
                                        <p:attrNameLst>
                                          <p:attrName>style.visibility</p:attrName>
                                        </p:attrNameLst>
                                      </p:cBhvr>
                                      <p:to>
                                        <p:strVal val="visible"/>
                                      </p:to>
                                    </p:set>
                                    <p:animEffect transition="in" filter="wipe(left)">
                                      <p:cBhvr>
                                        <p:cTn id="60" dur="500"/>
                                        <p:tgtEl>
                                          <p:spTgt spid="90"/>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91"/>
                                        </p:tgtEl>
                                        <p:attrNameLst>
                                          <p:attrName>style.visibility</p:attrName>
                                        </p:attrNameLst>
                                      </p:cBhvr>
                                      <p:to>
                                        <p:strVal val="visible"/>
                                      </p:to>
                                    </p:set>
                                    <p:animEffect transition="in" filter="wipe(left)">
                                      <p:cBhvr>
                                        <p:cTn id="63" dur="500"/>
                                        <p:tgtEl>
                                          <p:spTgt spid="91"/>
                                        </p:tgtEl>
                                      </p:cBhvr>
                                    </p:animEffect>
                                  </p:childTnLst>
                                </p:cTn>
                              </p:par>
                            </p:childTnLst>
                          </p:cTn>
                        </p:par>
                        <p:par>
                          <p:cTn id="64" fill="hold">
                            <p:stCondLst>
                              <p:cond delay="2000"/>
                            </p:stCondLst>
                            <p:childTnLst>
                              <p:par>
                                <p:cTn id="65" presetID="22" presetClass="entr" presetSubtype="8"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Effect transition="in" filter="wipe(left)">
                                      <p:cBhvr>
                                        <p:cTn id="67" dur="500"/>
                                        <p:tgtEl>
                                          <p:spTgt spid="92"/>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93"/>
                                        </p:tgtEl>
                                        <p:attrNameLst>
                                          <p:attrName>style.visibility</p:attrName>
                                        </p:attrNameLst>
                                      </p:cBhvr>
                                      <p:to>
                                        <p:strVal val="visible"/>
                                      </p:to>
                                    </p:set>
                                    <p:animEffect transition="in" filter="wipe(left)">
                                      <p:cBhvr>
                                        <p:cTn id="70" dur="500"/>
                                        <p:tgtEl>
                                          <p:spTgt spid="93"/>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94"/>
                                        </p:tgtEl>
                                        <p:attrNameLst>
                                          <p:attrName>style.visibility</p:attrName>
                                        </p:attrNameLst>
                                      </p:cBhvr>
                                      <p:to>
                                        <p:strVal val="visible"/>
                                      </p:to>
                                    </p:set>
                                    <p:animEffect transition="in" filter="wipe(left)">
                                      <p:cBhvr>
                                        <p:cTn id="73" dur="500"/>
                                        <p:tgtEl>
                                          <p:spTgt spid="94"/>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95"/>
                                        </p:tgtEl>
                                        <p:attrNameLst>
                                          <p:attrName>style.visibility</p:attrName>
                                        </p:attrNameLst>
                                      </p:cBhvr>
                                      <p:to>
                                        <p:strVal val="visible"/>
                                      </p:to>
                                    </p:set>
                                    <p:animEffect transition="in" filter="wipe(left)">
                                      <p:cBhvr>
                                        <p:cTn id="7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2" grpId="0" animBg="1"/>
      <p:bldP spid="73" grpId="0" animBg="1"/>
      <p:bldP spid="75" grpId="0" animBg="1"/>
      <p:bldP spid="76" grpId="0" animBg="1"/>
      <p:bldP spid="78" grpId="0" animBg="1"/>
      <p:bldP spid="79" grpId="0" animBg="1"/>
      <p:bldP spid="81" grpId="0" animBg="1"/>
      <p:bldP spid="88" grpId="0"/>
      <p:bldP spid="89" grpId="0"/>
      <p:bldP spid="90" grpId="0"/>
      <p:bldP spid="91" grpId="0"/>
      <p:bldP spid="92" grpId="0"/>
      <p:bldP spid="93" grpId="0"/>
      <p:bldP spid="94" grpId="0"/>
      <p:bldP spid="9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RESOURCE_PATHS_HASH_PRESENTER" val="b533931ba3c1c58deb42a556b5114f72384dca4"/>
  <p:tag name="ISPRING_ULTRA_SCORM_COURSE_ID" val="BEBBAE54-0F67-4458-81F7-59E77C5E7694"/>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Lst>
</file>

<file path=ppt/tags/tag10.xml><?xml version="1.0" encoding="utf-8"?>
<p:tagLst xmlns:a="http://schemas.openxmlformats.org/drawingml/2006/main" xmlns:r="http://schemas.openxmlformats.org/officeDocument/2006/relationships" xmlns:p="http://schemas.openxmlformats.org/presentationml/2006/main">
  <p:tag name="MH" val="20170815142655"/>
  <p:tag name="MH_LIBRARY" val="GRAPHIC"/>
  <p:tag name="MH_TYPE" val="Other"/>
  <p:tag name="MH_ORDER" val="8"/>
</p:tagLst>
</file>

<file path=ppt/tags/tag11.xml><?xml version="1.0" encoding="utf-8"?>
<p:tagLst xmlns:a="http://schemas.openxmlformats.org/drawingml/2006/main" xmlns:r="http://schemas.openxmlformats.org/officeDocument/2006/relationships" xmlns:p="http://schemas.openxmlformats.org/presentationml/2006/main">
  <p:tag name="MH" val="20170815142655"/>
  <p:tag name="MH_LIBRARY" val="GRAPHIC"/>
  <p:tag name="MH_TYPE" val="Other"/>
  <p:tag name="MH_ORDER" val="5"/>
</p:tagLst>
</file>

<file path=ppt/tags/tag12.xml><?xml version="1.0" encoding="utf-8"?>
<p:tagLst xmlns:a="http://schemas.openxmlformats.org/drawingml/2006/main" xmlns:r="http://schemas.openxmlformats.org/officeDocument/2006/relationships" xmlns:p="http://schemas.openxmlformats.org/presentationml/2006/main">
  <p:tag name="MH" val="20170815142655"/>
  <p:tag name="MH_LIBRARY" val="GRAPHIC"/>
  <p:tag name="MH_TYPE" val="Other"/>
  <p:tag name="MH_ORDER" val="6"/>
</p:tagLst>
</file>

<file path=ppt/tags/tag13.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SubTitle"/>
  <p:tag name="MH_ORDER" val="2"/>
</p:tagLst>
</file>

<file path=ppt/tags/tag14.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SubTitle"/>
  <p:tag name="MH_ORDER" val="2"/>
</p:tagLst>
</file>

<file path=ppt/tags/tag15.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SubTitle"/>
  <p:tag name="MH_ORDER" val="3"/>
</p:tagLst>
</file>

<file path=ppt/tags/tag16.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SubTitle"/>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60408160713"/>
  <p:tag name="MH_LIBRARY" val="GRAPHIC"/>
  <p:tag name="MH_TYPE" val="SubTitle"/>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60408160713"/>
  <p:tag name="MH_LIBRARY" val="GRAPHIC"/>
  <p:tag name="MH_TYPE" val="SubTitle"/>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60408160713"/>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20.xml><?xml version="1.0" encoding="utf-8"?>
<p:tagLst xmlns:a="http://schemas.openxmlformats.org/drawingml/2006/main" xmlns:r="http://schemas.openxmlformats.org/officeDocument/2006/relationships" xmlns:p="http://schemas.openxmlformats.org/presentationml/2006/main">
  <p:tag name="MH" val="20160408160713"/>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815142655"/>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815142655"/>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70815142655"/>
  <p:tag name="MH_LIBRARY" val="GRAPHIC"/>
  <p:tag name="MH_TYPE" val="Other"/>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70815142655"/>
  <p:tag name="MH_LIBRARY" val="GRAPHIC"/>
  <p:tag name="MH_TYPE" val="Other"/>
  <p:tag name="MH_ORDER" val="4"/>
</p:tagLst>
</file>

<file path=ppt/tags/tag7.xml><?xml version="1.0" encoding="utf-8"?>
<p:tagLst xmlns:a="http://schemas.openxmlformats.org/drawingml/2006/main" xmlns:r="http://schemas.openxmlformats.org/officeDocument/2006/relationships" xmlns:p="http://schemas.openxmlformats.org/presentationml/2006/main">
  <p:tag name="MH" val="20170815142655"/>
  <p:tag name="MH_LIBRARY" val="GRAPHIC"/>
  <p:tag name="MH_TYPE" val="Other"/>
  <p:tag name="MH_ORDER" val="5"/>
</p:tagLst>
</file>

<file path=ppt/tags/tag8.xml><?xml version="1.0" encoding="utf-8"?>
<p:tagLst xmlns:a="http://schemas.openxmlformats.org/drawingml/2006/main" xmlns:r="http://schemas.openxmlformats.org/officeDocument/2006/relationships" xmlns:p="http://schemas.openxmlformats.org/presentationml/2006/main">
  <p:tag name="MH" val="20170815142655"/>
  <p:tag name="MH_LIBRARY" val="GRAPHIC"/>
  <p:tag name="MH_TYPE" val="Other"/>
  <p:tag name="MH_ORDER" val="6"/>
</p:tagLst>
</file>

<file path=ppt/tags/tag9.xml><?xml version="1.0" encoding="utf-8"?>
<p:tagLst xmlns:a="http://schemas.openxmlformats.org/drawingml/2006/main" xmlns:r="http://schemas.openxmlformats.org/officeDocument/2006/relationships" xmlns:p="http://schemas.openxmlformats.org/presentationml/2006/main">
  <p:tag name="MH" val="20170815142655"/>
  <p:tag name="MH_LIBRARY" val="GRAPHIC"/>
  <p:tag name="MH_TYPE" val="Other"/>
  <p:tag name="MH_ORDER" val="7"/>
</p:tagLst>
</file>

<file path=ppt/theme/theme1.xml><?xml version="1.0" encoding="utf-8"?>
<a:theme xmlns:a="http://schemas.openxmlformats.org/drawingml/2006/main" name="https://www.freeppt7.com">
  <a:themeElements>
    <a:clrScheme name="自定义 1">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fontScheme name="p1hjsgti">
      <a:majorFont>
        <a:latin typeface="Arial"/>
        <a:ea typeface="幼圆"/>
        <a:cs typeface=""/>
      </a:majorFont>
      <a:minorFont>
        <a:latin typeface="Arial"/>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itchFamily="34" charset="-122"/>
            <a:ea typeface="微软雅黑" pitchFamily="34" charset="-122"/>
          </a:defRPr>
        </a:defPPr>
      </a:lstStyle>
    </a:txDef>
  </a:objectDefaults>
  <a:extraClrSchemeLst/>
</a:theme>
</file>

<file path=ppt/theme/theme2.xml><?xml version="1.0" encoding="utf-8"?>
<a:theme xmlns:a="http://schemas.openxmlformats.org/drawingml/2006/main" name="自定义设计方案">
  <a:themeElements>
    <a:clrScheme name="Office">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fontScheme name="p1hjsgti">
      <a:majorFont>
        <a:latin typeface="Arial"/>
        <a:ea typeface="幼圆"/>
        <a:cs typeface=""/>
      </a:majorFont>
      <a:minorFont>
        <a:latin typeface="Arial"/>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10.xml><?xml version="1.0" encoding="utf-8"?>
<a:themeOverride xmlns:a="http://schemas.openxmlformats.org/drawingml/2006/main">
  <a:clrScheme name="Office">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11.xml><?xml version="1.0" encoding="utf-8"?>
<a:themeOverride xmlns:a="http://schemas.openxmlformats.org/drawingml/2006/main">
  <a:clrScheme name="自定义 1">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12.xml><?xml version="1.0" encoding="utf-8"?>
<a:themeOverride xmlns:a="http://schemas.openxmlformats.org/drawingml/2006/main">
  <a:clrScheme name="自定义 1">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13.xml><?xml version="1.0" encoding="utf-8"?>
<a:themeOverride xmlns:a="http://schemas.openxmlformats.org/drawingml/2006/main">
  <a:clrScheme name="自定义 1">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14.xml><?xml version="1.0" encoding="utf-8"?>
<a:themeOverride xmlns:a="http://schemas.openxmlformats.org/drawingml/2006/main">
  <a:clrScheme name="自定义 1">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15.xml><?xml version="1.0" encoding="utf-8"?>
<a:themeOverride xmlns:a="http://schemas.openxmlformats.org/drawingml/2006/main">
  <a:clrScheme name="自定义 1">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16.xml><?xml version="1.0" encoding="utf-8"?>
<a:themeOverride xmlns:a="http://schemas.openxmlformats.org/drawingml/2006/main">
  <a:clrScheme name="自定义 1">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17.xml><?xml version="1.0" encoding="utf-8"?>
<a:themeOverride xmlns:a="http://schemas.openxmlformats.org/drawingml/2006/main">
  <a:clrScheme name="Office">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18.xml><?xml version="1.0" encoding="utf-8"?>
<a:themeOverride xmlns:a="http://schemas.openxmlformats.org/drawingml/2006/main">
  <a:clrScheme name="自定义 1">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19.xml><?xml version="1.0" encoding="utf-8"?>
<a:themeOverride xmlns:a="http://schemas.openxmlformats.org/drawingml/2006/main">
  <a:clrScheme name="自定义 1">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2.xml><?xml version="1.0" encoding="utf-8"?>
<a:themeOverride xmlns:a="http://schemas.openxmlformats.org/drawingml/2006/main">
  <a:clrScheme name="Office">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20.xml><?xml version="1.0" encoding="utf-8"?>
<a:themeOverride xmlns:a="http://schemas.openxmlformats.org/drawingml/2006/main">
  <a:clrScheme name="自定义 1">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21.xml><?xml version="1.0" encoding="utf-8"?>
<a:themeOverride xmlns:a="http://schemas.openxmlformats.org/drawingml/2006/main">
  <a:clrScheme name="自定义 1">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22.xml><?xml version="1.0" encoding="utf-8"?>
<a:themeOverride xmlns:a="http://schemas.openxmlformats.org/drawingml/2006/main">
  <a:clrScheme name="自定义 1">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23.xml><?xml version="1.0" encoding="utf-8"?>
<a:themeOverride xmlns:a="http://schemas.openxmlformats.org/drawingml/2006/main">
  <a:clrScheme name="自定义 1">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24.xml><?xml version="1.0" encoding="utf-8"?>
<a:themeOverride xmlns:a="http://schemas.openxmlformats.org/drawingml/2006/main">
  <a:clrScheme name="Office">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25.xml><?xml version="1.0" encoding="utf-8"?>
<a:themeOverride xmlns:a="http://schemas.openxmlformats.org/drawingml/2006/main">
  <a:clrScheme name="自定义 1">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26.xml><?xml version="1.0" encoding="utf-8"?>
<a:themeOverride xmlns:a="http://schemas.openxmlformats.org/drawingml/2006/main">
  <a:clrScheme name="自定义 1">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27.xml><?xml version="1.0" encoding="utf-8"?>
<a:themeOverride xmlns:a="http://schemas.openxmlformats.org/drawingml/2006/main">
  <a:clrScheme name="自定义 1">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28.xml><?xml version="1.0" encoding="utf-8"?>
<a:themeOverride xmlns:a="http://schemas.openxmlformats.org/drawingml/2006/main">
  <a:clrScheme name="自定义 1">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29.xml><?xml version="1.0" encoding="utf-8"?>
<a:themeOverride xmlns:a="http://schemas.openxmlformats.org/drawingml/2006/main">
  <a:clrScheme name="Office">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3.xml><?xml version="1.0" encoding="utf-8"?>
<a:themeOverride xmlns:a="http://schemas.openxmlformats.org/drawingml/2006/main">
  <a:clrScheme name="Office">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30.xml><?xml version="1.0" encoding="utf-8"?>
<a:themeOverride xmlns:a="http://schemas.openxmlformats.org/drawingml/2006/main">
  <a:clrScheme name="自定义 1">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31.xml><?xml version="1.0" encoding="utf-8"?>
<a:themeOverride xmlns:a="http://schemas.openxmlformats.org/drawingml/2006/main">
  <a:clrScheme name="自定义 1">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32.xml><?xml version="1.0" encoding="utf-8"?>
<a:themeOverride xmlns:a="http://schemas.openxmlformats.org/drawingml/2006/main">
  <a:clrScheme name="自定义 1">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33.xml><?xml version="1.0" encoding="utf-8"?>
<a:themeOverride xmlns:a="http://schemas.openxmlformats.org/drawingml/2006/main">
  <a:clrScheme name="自定义 1">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34.xml><?xml version="1.0" encoding="utf-8"?>
<a:themeOverride xmlns:a="http://schemas.openxmlformats.org/drawingml/2006/main">
  <a:clrScheme name="Office">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35.xml><?xml version="1.0" encoding="utf-8"?>
<a:themeOverride xmlns:a="http://schemas.openxmlformats.org/drawingml/2006/main">
  <a:clrScheme name="自定义 1">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36.xml><?xml version="1.0" encoding="utf-8"?>
<a:themeOverride xmlns:a="http://schemas.openxmlformats.org/drawingml/2006/main">
  <a:clrScheme name="自定义 1">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37.xml><?xml version="1.0" encoding="utf-8"?>
<a:themeOverride xmlns:a="http://schemas.openxmlformats.org/drawingml/2006/main">
  <a:clrScheme name="自定义 1">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38.xml><?xml version="1.0" encoding="utf-8"?>
<a:themeOverride xmlns:a="http://schemas.openxmlformats.org/drawingml/2006/main">
  <a:clrScheme name="Office">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4.xml><?xml version="1.0" encoding="utf-8"?>
<a:themeOverride xmlns:a="http://schemas.openxmlformats.org/drawingml/2006/main">
  <a:clrScheme name="自定义 1">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5.xml><?xml version="1.0" encoding="utf-8"?>
<a:themeOverride xmlns:a="http://schemas.openxmlformats.org/drawingml/2006/main">
  <a:clrScheme name="自定义 1">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6.xml><?xml version="1.0" encoding="utf-8"?>
<a:themeOverride xmlns:a="http://schemas.openxmlformats.org/drawingml/2006/main">
  <a:clrScheme name="自定义 1">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7.xml><?xml version="1.0" encoding="utf-8"?>
<a:themeOverride xmlns:a="http://schemas.openxmlformats.org/drawingml/2006/main">
  <a:clrScheme name="自定义 1">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8.xml><?xml version="1.0" encoding="utf-8"?>
<a:themeOverride xmlns:a="http://schemas.openxmlformats.org/drawingml/2006/main">
  <a:clrScheme name="自定义 1">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ppt/theme/themeOverride9.xml><?xml version="1.0" encoding="utf-8"?>
<a:themeOverride xmlns:a="http://schemas.openxmlformats.org/drawingml/2006/main">
  <a:clrScheme name="自定义 1">
    <a:dk1>
      <a:srgbClr val="000000"/>
    </a:dk1>
    <a:lt1>
      <a:srgbClr val="FFFFFF"/>
    </a:lt1>
    <a:dk2>
      <a:srgbClr val="C80A2A"/>
    </a:dk2>
    <a:lt2>
      <a:srgbClr val="EEECE1"/>
    </a:lt2>
    <a:accent1>
      <a:srgbClr val="C80A2A"/>
    </a:accent1>
    <a:accent2>
      <a:srgbClr val="108887"/>
    </a:accent2>
    <a:accent3>
      <a:srgbClr val="D87833"/>
    </a:accent3>
    <a:accent4>
      <a:srgbClr val="2297CD"/>
    </a:accent4>
    <a:accent5>
      <a:srgbClr val="C80A2A"/>
    </a:accent5>
    <a:accent6>
      <a:srgbClr val="108887"/>
    </a:accent6>
    <a:hlink>
      <a:srgbClr val="D87833"/>
    </a:hlink>
    <a:folHlink>
      <a:srgbClr val="2297CD"/>
    </a:folHlink>
  </a:clrScheme>
</a:themeOverride>
</file>

<file path=docProps/app.xml><?xml version="1.0" encoding="utf-8"?>
<Properties xmlns="http://schemas.openxmlformats.org/officeDocument/2006/extended-properties" xmlns:vt="http://schemas.openxmlformats.org/officeDocument/2006/docPropsVTypes">
  <TotalTime>14778</TotalTime>
  <Words>3556</Words>
  <Application>Microsoft Office PowerPoint</Application>
  <PresentationFormat>自定义</PresentationFormat>
  <Paragraphs>437</Paragraphs>
  <Slides>38</Slides>
  <Notes>38</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38</vt:i4>
      </vt:variant>
    </vt:vector>
  </HeadingPairs>
  <TitlesOfParts>
    <vt:vector size="45" baseType="lpstr">
      <vt:lpstr>幼圆</vt:lpstr>
      <vt:lpstr>Arial</vt:lpstr>
      <vt:lpstr>Calibri</vt:lpstr>
      <vt:lpstr>Century Gothic</vt:lpstr>
      <vt:lpstr>Wingdings</vt:lpstr>
      <vt:lpstr>https://www.freeppt7.com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https://www.freeppt7.com</dc:description>
  <cp:lastModifiedBy>宇 之灵</cp:lastModifiedBy>
  <cp:revision>689</cp:revision>
  <dcterms:created xsi:type="dcterms:W3CDTF">2015-04-24T01:01:13Z</dcterms:created>
  <dcterms:modified xsi:type="dcterms:W3CDTF">2020-07-21T23:39:06Z</dcterms:modified>
</cp:coreProperties>
</file>