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81" r:id="rId5"/>
    <p:sldId id="259" r:id="rId6"/>
    <p:sldId id="260" r:id="rId7"/>
    <p:sldId id="262" r:id="rId8"/>
    <p:sldId id="276" r:id="rId9"/>
    <p:sldId id="261" r:id="rId10"/>
    <p:sldId id="263" r:id="rId11"/>
    <p:sldId id="264" r:id="rId12"/>
    <p:sldId id="265" r:id="rId13"/>
    <p:sldId id="277" r:id="rId14"/>
    <p:sldId id="267" r:id="rId15"/>
    <p:sldId id="270" r:id="rId16"/>
    <p:sldId id="266" r:id="rId17"/>
    <p:sldId id="282" r:id="rId18"/>
    <p:sldId id="278" r:id="rId19"/>
    <p:sldId id="269" r:id="rId20"/>
    <p:sldId id="268" r:id="rId21"/>
    <p:sldId id="271" r:id="rId22"/>
    <p:sldId id="280" r:id="rId23"/>
    <p:sldId id="283" r:id="rId24"/>
    <p:sldId id="279" r:id="rId25"/>
    <p:sldId id="284" r:id="rId26"/>
    <p:sldId id="285" r:id="rId27"/>
    <p:sldId id="286"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BD84"/>
    <a:srgbClr val="C5E3B3"/>
    <a:srgbClr val="EEBD2B"/>
    <a:srgbClr val="ABA444"/>
    <a:srgbClr val="ECD00E"/>
    <a:srgbClr val="78754E"/>
    <a:srgbClr val="EFED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17" autoAdjust="0"/>
  </p:normalViewPr>
  <p:slideViewPr>
    <p:cSldViewPr snapToGrid="0">
      <p:cViewPr varScale="1">
        <p:scale>
          <a:sx n="68" d="100"/>
          <a:sy n="68" d="100"/>
        </p:scale>
        <p:origin x="78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B81E2-E153-4D2A-931F-B8F706E30864}" type="datetimeFigureOut">
              <a:rPr lang="zh-CN" altLang="en-US" smtClean="0"/>
              <a:t>2020/7/22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51A1E2-7C5C-4B0F-85D2-05C387C889F0}" type="slidenum">
              <a:rPr lang="zh-CN" altLang="en-US" smtClean="0"/>
              <a:t>‹#›</a:t>
            </a:fld>
            <a:endParaRPr lang="zh-CN" altLang="en-US"/>
          </a:p>
        </p:txBody>
      </p:sp>
    </p:spTree>
    <p:extLst>
      <p:ext uri="{BB962C8B-B14F-4D97-AF65-F5344CB8AC3E}">
        <p14:creationId xmlns:p14="http://schemas.microsoft.com/office/powerpoint/2010/main" val="256473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rgbClr val="8C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www.freeppt7.com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45467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2020/7/22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2020/7/22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2020/7/22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2020/7/22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2020/7/22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2020/7/22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2020/7/22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2020/7/22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freeppt7.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freeppt7.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22160" y="-5715"/>
            <a:ext cx="362839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8980874" y="933317"/>
            <a:ext cx="861774" cy="4909614"/>
          </a:xfrm>
          <a:prstGeom prst="rect">
            <a:avLst/>
          </a:prstGeom>
          <a:noFill/>
        </p:spPr>
        <p:txBody>
          <a:bodyPr vert="eaVert" wrap="none" rtlCol="0">
            <a:spAutoFit/>
          </a:bodyPr>
          <a:lstStyle/>
          <a:p>
            <a:r>
              <a:rPr lang="en-US" altLang="zh-CN" sz="4400" dirty="0">
                <a:solidFill>
                  <a:schemeClr val="tx1">
                    <a:lumMod val="75000"/>
                    <a:lumOff val="25000"/>
                  </a:schemeClr>
                </a:solidFill>
                <a:latin typeface="方正清刻本悦宋简体" panose="02000000000000000000" charset="-122"/>
                <a:ea typeface="方正清刻本悦宋简体" panose="02000000000000000000" charset="-122"/>
              </a:rPr>
              <a:t>Free ppt template.</a:t>
            </a:r>
            <a:endParaRPr lang="zh-CN" altLang="en-US" sz="4400" dirty="0">
              <a:solidFill>
                <a:schemeClr val="tx1">
                  <a:lumMod val="75000"/>
                  <a:lumOff val="25000"/>
                </a:schemeClr>
              </a:solidFill>
              <a:latin typeface="方正清刻本悦宋简体" panose="02000000000000000000" charset="-122"/>
              <a:ea typeface="方正清刻本悦宋简体" panose="02000000000000000000" charset="-122"/>
            </a:endParaRPr>
          </a:p>
        </p:txBody>
      </p:sp>
      <p:grpSp>
        <p:nvGrpSpPr>
          <p:cNvPr id="13" name="组合 12"/>
          <p:cNvGrpSpPr/>
          <p:nvPr/>
        </p:nvGrpSpPr>
        <p:grpSpPr>
          <a:xfrm>
            <a:off x="8208645" y="3448050"/>
            <a:ext cx="843915" cy="2117090"/>
            <a:chOff x="8208645" y="3448050"/>
            <a:chExt cx="843915" cy="2117090"/>
          </a:xfrm>
        </p:grpSpPr>
        <p:sp>
          <p:nvSpPr>
            <p:cNvPr id="22" name="矩形 21"/>
            <p:cNvSpPr/>
            <p:nvPr/>
          </p:nvSpPr>
          <p:spPr>
            <a:xfrm>
              <a:off x="8550910" y="3448050"/>
              <a:ext cx="501650" cy="2117090"/>
            </a:xfrm>
            <a:prstGeom prst="rect">
              <a:avLst/>
            </a:prstGeom>
          </p:spPr>
          <p:txBody>
            <a:bodyPr vert="eaVert" wrap="square">
              <a:spAutoFit/>
            </a:bodyPr>
            <a:lstStyle/>
            <a:p>
              <a:pPr>
                <a:lnSpc>
                  <a:spcPct val="130000"/>
                </a:lnSpc>
              </a:pPr>
              <a:r>
                <a:rPr lang="zh-CN" altLang="en-US" sz="800" dirty="0">
                  <a:solidFill>
                    <a:schemeClr val="tx1">
                      <a:lumMod val="75000"/>
                      <a:lumOff val="25000"/>
                    </a:schemeClr>
                  </a:solidFill>
                  <a:ea typeface="微软雅黑" panose="020B0503020204020204" charset="-122"/>
                  <a:cs typeface="+mn-lt"/>
                  <a:sym typeface="Arial" panose="020B0604020202020204" pitchFamily="34" charset="0"/>
                </a:rPr>
                <a:t>Click here to enter your text. Click here to enter your text. Click here to enter your text.</a:t>
              </a:r>
            </a:p>
          </p:txBody>
        </p:sp>
        <p:sp>
          <p:nvSpPr>
            <p:cNvPr id="25" name="矩形 24"/>
            <p:cNvSpPr/>
            <p:nvPr/>
          </p:nvSpPr>
          <p:spPr>
            <a:xfrm>
              <a:off x="8208645" y="3525520"/>
              <a:ext cx="422275" cy="1247140"/>
            </a:xfrm>
            <a:prstGeom prst="rect">
              <a:avLst/>
            </a:prstGeom>
          </p:spPr>
          <p:txBody>
            <a:bodyPr vert="eaVert" wrap="square">
              <a:spAutoFit/>
            </a:bodyPr>
            <a:lstStyle/>
            <a:p>
              <a:pPr>
                <a:lnSpc>
                  <a:spcPct val="130000"/>
                </a:lnSpc>
              </a:pPr>
              <a:r>
                <a:rPr lang="zh-CN" altLang="en-US" sz="1200" dirty="0">
                  <a:solidFill>
                    <a:schemeClr val="tx1">
                      <a:lumMod val="75000"/>
                      <a:lumOff val="25000"/>
                    </a:schemeClr>
                  </a:solidFill>
                  <a:latin typeface="造字工房悦圆演示版常规体" charset="-122"/>
                  <a:ea typeface="造字工房悦圆演示版常规体" charset="-122"/>
                  <a:cs typeface="+mn-lt"/>
                  <a:sym typeface="Arial" panose="020B0604020202020204" pitchFamily="34" charset="0"/>
                </a:rPr>
                <a:t>Fall in love with the Japanese small fresh.</a:t>
              </a:r>
            </a:p>
          </p:txBody>
        </p:sp>
      </p:grpSp>
      <p:pic>
        <p:nvPicPr>
          <p:cNvPr id="14" name="图片 13" descr="3"/>
          <p:cNvPicPr>
            <a:picLocks noChangeAspect="1"/>
          </p:cNvPicPr>
          <p:nvPr/>
        </p:nvPicPr>
        <p:blipFill>
          <a:blip r:embed="rId2"/>
          <a:srcRect l="16451" t="26544" r="13022" b="21858"/>
          <a:stretch>
            <a:fillRect/>
          </a:stretch>
        </p:blipFill>
        <p:spPr>
          <a:xfrm rot="2040000">
            <a:off x="6613038" y="1276677"/>
            <a:ext cx="832485" cy="1069975"/>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436" y="546986"/>
            <a:ext cx="6462897" cy="6462897"/>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028" y="4084124"/>
            <a:ext cx="2459044" cy="2962031"/>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7886" y="4506595"/>
            <a:ext cx="4406634" cy="2438189"/>
          </a:xfrm>
          <a:prstGeom prst="rect">
            <a:avLst/>
          </a:prstGeom>
        </p:spPr>
      </p:pic>
      <p:sp>
        <p:nvSpPr>
          <p:cNvPr id="12" name="Rounded Rectangle 7">
            <a:extLst>
              <a:ext uri="{FF2B5EF4-FFF2-40B4-BE49-F238E27FC236}">
                <a16:creationId xmlns:a16="http://schemas.microsoft.com/office/drawing/2014/main" id="{40130773-085D-459D-8EBD-AC2A4DF4DC06}"/>
              </a:ext>
            </a:extLst>
          </p:cNvPr>
          <p:cNvSpPr/>
          <p:nvPr/>
        </p:nvSpPr>
        <p:spPr>
          <a:xfrm>
            <a:off x="9915617" y="257020"/>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a:t>
            </a:r>
            <a:r>
              <a:rPr lang="en-US" altLang="zh-CN" sz="2700" dirty="0">
                <a:solidFill>
                  <a:srgbClr val="8CBD84"/>
                </a:solidFill>
              </a:rPr>
              <a:t>GO</a:t>
            </a:r>
            <a:endParaRPr lang="ko-KR" altLang="en-US" sz="2700" dirty="0">
              <a:solidFill>
                <a:srgbClr val="8CBD84"/>
              </a:solidFill>
            </a:endParaRPr>
          </a:p>
        </p:txBody>
      </p:sp>
      <p:sp>
        <p:nvSpPr>
          <p:cNvPr id="15" name="TextBox 3">
            <a:hlinkClick r:id="rId6"/>
            <a:extLst>
              <a:ext uri="{FF2B5EF4-FFF2-40B4-BE49-F238E27FC236}">
                <a16:creationId xmlns:a16="http://schemas.microsoft.com/office/drawing/2014/main" id="{D34A9340-C06B-4CF9-8772-36C94A30BB2E}"/>
              </a:ext>
            </a:extLst>
          </p:cNvPr>
          <p:cNvSpPr txBox="1"/>
          <p:nvPr/>
        </p:nvSpPr>
        <p:spPr>
          <a:xfrm>
            <a:off x="5194547" y="6454678"/>
            <a:ext cx="5169613" cy="246221"/>
          </a:xfrm>
          <a:prstGeom prst="rect">
            <a:avLst/>
          </a:prstGeom>
          <a:noFill/>
        </p:spPr>
        <p:txBody>
          <a:bodyPr wrap="square" rtlCol="0">
            <a:spAutoFit/>
          </a:bodyPr>
          <a:lstStyle/>
          <a:p>
            <a:r>
              <a:rPr lang="en-US" altLang="zh-CN" sz="1000" dirty="0">
                <a:solidFill>
                  <a:schemeClr val="tx1">
                    <a:lumMod val="75000"/>
                    <a:lumOff val="25000"/>
                  </a:schemeClr>
                </a:solidFill>
                <a:cs typeface="Arial" pitchFamily="34" charset="0"/>
                <a:hlinkClick r:id="rId6">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a14="http://schemas.microsoft.com/office/drawing/2010/main"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childTnLst>
                          </p:cTn>
                        </p:par>
                        <p:par>
                          <p:cTn id="11" fill="hold">
                            <p:stCondLst>
                              <p:cond delay="750"/>
                            </p:stCondLst>
                            <p:childTnLst>
                              <p:par>
                                <p:cTn id="12" presetID="22" presetClass="entr" presetSubtype="1"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500"/>
                                        <p:tgtEl>
                                          <p:spTgt spid="13"/>
                                        </p:tgtEl>
                                      </p:cBhvr>
                                    </p:animEffect>
                                  </p:childTnLst>
                                </p:cTn>
                              </p:par>
                            </p:childTnLst>
                          </p:cTn>
                        </p:par>
                        <p:par>
                          <p:cTn id="15" fill="hold">
                            <p:stCondLst>
                              <p:cond delay="1250"/>
                            </p:stCondLst>
                            <p:childTnLst>
                              <p:par>
                                <p:cTn id="16" presetID="2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par>
                          <p:cTn id="23" fill="hold">
                            <p:stCondLst>
                              <p:cond delay="2250"/>
                            </p:stCondLst>
                            <p:childTnLst>
                              <p:par>
                                <p:cTn id="24" presetID="2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085850" y="0"/>
            <a:ext cx="362839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4"/>
          <p:cNvPicPr>
            <a:picLocks noChangeAspect="1"/>
          </p:cNvPicPr>
          <p:nvPr/>
        </p:nvPicPr>
        <p:blipFill>
          <a:blip r:embed="rId2"/>
          <a:srcRect l="12111" t="15358" r="13324" b="9373"/>
          <a:stretch>
            <a:fillRect/>
          </a:stretch>
        </p:blipFill>
        <p:spPr>
          <a:xfrm>
            <a:off x="210820" y="2037080"/>
            <a:ext cx="5378450" cy="3085465"/>
          </a:xfrm>
          <a:prstGeom prst="rect">
            <a:avLst/>
          </a:prstGeom>
        </p:spPr>
      </p:pic>
      <p:grpSp>
        <p:nvGrpSpPr>
          <p:cNvPr id="8" name="组合 7"/>
          <p:cNvGrpSpPr/>
          <p:nvPr/>
        </p:nvGrpSpPr>
        <p:grpSpPr>
          <a:xfrm>
            <a:off x="6235700" y="1529253"/>
            <a:ext cx="4277360" cy="885463"/>
            <a:chOff x="6235700" y="1529253"/>
            <a:chExt cx="4277360" cy="885463"/>
          </a:xfrm>
        </p:grpSpPr>
        <p:sp>
          <p:nvSpPr>
            <p:cNvPr id="44" name="文本框 43"/>
            <p:cNvSpPr txBox="1"/>
            <p:nvPr/>
          </p:nvSpPr>
          <p:spPr>
            <a:xfrm>
              <a:off x="6235700" y="1529253"/>
              <a:ext cx="2214880" cy="398780"/>
            </a:xfrm>
            <a:prstGeom prst="rect">
              <a:avLst/>
            </a:prstGeom>
            <a:noFill/>
          </p:spPr>
          <p:txBody>
            <a:bodyPr wrap="none" rtlCol="0">
              <a:spAutoFit/>
            </a:bodyPr>
            <a:lstStyle/>
            <a:p>
              <a:pPr algn="l"/>
              <a:r>
                <a:rPr lang="zh-CN" altLang="en-US" sz="2000"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45" name="文本框 44"/>
            <p:cNvSpPr txBox="1"/>
            <p:nvPr/>
          </p:nvSpPr>
          <p:spPr>
            <a:xfrm>
              <a:off x="6235700" y="1922145"/>
              <a:ext cx="4277360" cy="4925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endParaRPr lang="en-US" altLang="zh-CN" sz="700" dirty="0">
                <a:solidFill>
                  <a:schemeClr val="tx1">
                    <a:lumMod val="65000"/>
                    <a:lumOff val="35000"/>
                  </a:schemeClr>
                </a:solidFill>
                <a:ea typeface="微软雅黑" panose="020B0503020204020204" charset="-122"/>
                <a:cs typeface="+mn-lt"/>
                <a:sym typeface="Arial" panose="020B0604020202020204" pitchFamily="34" charset="0"/>
              </a:endParaRPr>
            </a:p>
          </p:txBody>
        </p:sp>
      </p:grpSp>
      <p:grpSp>
        <p:nvGrpSpPr>
          <p:cNvPr id="10" name="组合 9"/>
          <p:cNvGrpSpPr/>
          <p:nvPr/>
        </p:nvGrpSpPr>
        <p:grpSpPr>
          <a:xfrm>
            <a:off x="6235700" y="3053253"/>
            <a:ext cx="4277360" cy="885463"/>
            <a:chOff x="6235700" y="3053253"/>
            <a:chExt cx="4277360" cy="885463"/>
          </a:xfrm>
        </p:grpSpPr>
        <p:sp>
          <p:nvSpPr>
            <p:cNvPr id="4" name="文本框 3"/>
            <p:cNvSpPr txBox="1"/>
            <p:nvPr/>
          </p:nvSpPr>
          <p:spPr>
            <a:xfrm>
              <a:off x="6235700" y="3053253"/>
              <a:ext cx="2214880" cy="398780"/>
            </a:xfrm>
            <a:prstGeom prst="rect">
              <a:avLst/>
            </a:prstGeom>
            <a:noFill/>
          </p:spPr>
          <p:txBody>
            <a:bodyPr wrap="none" rtlCol="0">
              <a:spAutoFit/>
            </a:bodyPr>
            <a:lstStyle/>
            <a:p>
              <a:pPr algn="l"/>
              <a:r>
                <a:rPr lang="zh-CN" altLang="en-US" sz="2000"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5" name="文本框 4"/>
            <p:cNvSpPr txBox="1"/>
            <p:nvPr/>
          </p:nvSpPr>
          <p:spPr>
            <a:xfrm>
              <a:off x="6235700" y="3446145"/>
              <a:ext cx="4277360" cy="4925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endParaRPr lang="en-US" altLang="zh-CN" sz="700" dirty="0">
                <a:solidFill>
                  <a:schemeClr val="tx1">
                    <a:lumMod val="65000"/>
                    <a:lumOff val="35000"/>
                  </a:schemeClr>
                </a:solidFill>
                <a:ea typeface="微软雅黑" panose="020B0503020204020204" charset="-122"/>
                <a:cs typeface="+mn-lt"/>
                <a:sym typeface="Arial" panose="020B0604020202020204" pitchFamily="34" charset="0"/>
              </a:endParaRPr>
            </a:p>
          </p:txBody>
        </p:sp>
      </p:grpSp>
      <p:grpSp>
        <p:nvGrpSpPr>
          <p:cNvPr id="13" name="组合 12"/>
          <p:cNvGrpSpPr/>
          <p:nvPr/>
        </p:nvGrpSpPr>
        <p:grpSpPr>
          <a:xfrm>
            <a:off x="6235700" y="4577888"/>
            <a:ext cx="4277360" cy="885463"/>
            <a:chOff x="6235700" y="4577888"/>
            <a:chExt cx="4277360" cy="885463"/>
          </a:xfrm>
        </p:grpSpPr>
        <p:sp>
          <p:nvSpPr>
            <p:cNvPr id="6" name="文本框 5"/>
            <p:cNvSpPr txBox="1"/>
            <p:nvPr/>
          </p:nvSpPr>
          <p:spPr>
            <a:xfrm>
              <a:off x="6235700" y="4577888"/>
              <a:ext cx="2214880" cy="398780"/>
            </a:xfrm>
            <a:prstGeom prst="rect">
              <a:avLst/>
            </a:prstGeom>
            <a:noFill/>
          </p:spPr>
          <p:txBody>
            <a:bodyPr wrap="none" rtlCol="0">
              <a:spAutoFit/>
            </a:bodyPr>
            <a:lstStyle/>
            <a:p>
              <a:pPr algn="l"/>
              <a:r>
                <a:rPr lang="zh-CN" altLang="en-US" sz="2000"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7" name="文本框 6"/>
            <p:cNvSpPr txBox="1"/>
            <p:nvPr/>
          </p:nvSpPr>
          <p:spPr>
            <a:xfrm>
              <a:off x="6235700" y="4970780"/>
              <a:ext cx="4277360" cy="4925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endParaRPr lang="en-US" altLang="zh-CN" sz="700" dirty="0">
                <a:solidFill>
                  <a:schemeClr val="tx1">
                    <a:lumMod val="65000"/>
                    <a:lumOff val="35000"/>
                  </a:schemeClr>
                </a:solidFill>
                <a:ea typeface="微软雅黑" panose="020B0503020204020204" charset="-122"/>
                <a:cs typeface="+mn-lt"/>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711960" y="1799128"/>
            <a:ext cx="5373245" cy="996700"/>
            <a:chOff x="711960" y="1799128"/>
            <a:chExt cx="5373245" cy="996700"/>
          </a:xfrm>
        </p:grpSpPr>
        <p:sp>
          <p:nvSpPr>
            <p:cNvPr id="44" name="文本框 43"/>
            <p:cNvSpPr txBox="1"/>
            <p:nvPr/>
          </p:nvSpPr>
          <p:spPr>
            <a:xfrm>
              <a:off x="1807845" y="1799128"/>
              <a:ext cx="2214880" cy="398780"/>
            </a:xfrm>
            <a:prstGeom prst="rect">
              <a:avLst/>
            </a:prstGeom>
            <a:noFill/>
          </p:spPr>
          <p:txBody>
            <a:bodyPr wrap="none" rtlCol="0">
              <a:spAutoFit/>
            </a:bodyPr>
            <a:lstStyle/>
            <a:p>
              <a:pPr algn="l"/>
              <a:r>
                <a:rPr lang="zh-CN" altLang="en-US" sz="2000"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45" name="文本框 44"/>
            <p:cNvSpPr txBox="1"/>
            <p:nvPr/>
          </p:nvSpPr>
          <p:spPr>
            <a:xfrm>
              <a:off x="1807845" y="2192020"/>
              <a:ext cx="4277360" cy="4925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endParaRPr lang="en-US" altLang="zh-CN" sz="700" dirty="0">
                <a:solidFill>
                  <a:schemeClr val="tx1">
                    <a:lumMod val="65000"/>
                    <a:lumOff val="35000"/>
                  </a:schemeClr>
                </a:solidFill>
                <a:ea typeface="微软雅黑" panose="020B0503020204020204" charset="-122"/>
                <a:cs typeface="+mn-lt"/>
                <a:sym typeface="Arial" panose="020B0604020202020204" pitchFamily="34" charset="0"/>
              </a:endParaRPr>
            </a:p>
          </p:txBody>
        </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60" y="1799128"/>
              <a:ext cx="996700" cy="996700"/>
            </a:xfrm>
            <a:prstGeom prst="rect">
              <a:avLst/>
            </a:prstGeom>
            <a:effectLst>
              <a:outerShdw blurRad="50800" dist="38100" dir="2700000" sx="102000" sy="102000" algn="tl" rotWithShape="0">
                <a:prstClr val="black">
                  <a:alpha val="40000"/>
                </a:prstClr>
              </a:outerShdw>
            </a:effectLst>
          </p:spPr>
        </p:pic>
      </p:grpSp>
      <p:grpSp>
        <p:nvGrpSpPr>
          <p:cNvPr id="18" name="组合 17"/>
          <p:cNvGrpSpPr/>
          <p:nvPr/>
        </p:nvGrpSpPr>
        <p:grpSpPr>
          <a:xfrm>
            <a:off x="6283575" y="1799128"/>
            <a:ext cx="5274060" cy="996700"/>
            <a:chOff x="6283575" y="1799128"/>
            <a:chExt cx="5274060" cy="996700"/>
          </a:xfrm>
        </p:grpSpPr>
        <p:grpSp>
          <p:nvGrpSpPr>
            <p:cNvPr id="14" name="组合 13"/>
            <p:cNvGrpSpPr/>
            <p:nvPr/>
          </p:nvGrpSpPr>
          <p:grpSpPr>
            <a:xfrm>
              <a:off x="7280275" y="1799128"/>
              <a:ext cx="4277360" cy="885463"/>
              <a:chOff x="7280275" y="1799128"/>
              <a:chExt cx="4277360" cy="885463"/>
            </a:xfrm>
          </p:grpSpPr>
          <p:sp>
            <p:nvSpPr>
              <p:cNvPr id="7" name="文本框 6"/>
              <p:cNvSpPr txBox="1"/>
              <p:nvPr/>
            </p:nvSpPr>
            <p:spPr>
              <a:xfrm>
                <a:off x="7280275" y="1799128"/>
                <a:ext cx="2214880" cy="398780"/>
              </a:xfrm>
              <a:prstGeom prst="rect">
                <a:avLst/>
              </a:prstGeom>
              <a:noFill/>
            </p:spPr>
            <p:txBody>
              <a:bodyPr wrap="none" rtlCol="0">
                <a:spAutoFit/>
              </a:bodyPr>
              <a:lstStyle/>
              <a:p>
                <a:pPr algn="l"/>
                <a:r>
                  <a:rPr lang="zh-CN" altLang="en-US" sz="2000"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8" name="文本框 7"/>
              <p:cNvSpPr txBox="1"/>
              <p:nvPr/>
            </p:nvSpPr>
            <p:spPr>
              <a:xfrm>
                <a:off x="7280275" y="2192020"/>
                <a:ext cx="4277360" cy="4925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endParaRPr lang="en-US" altLang="zh-CN" sz="700" dirty="0">
                  <a:solidFill>
                    <a:schemeClr val="tx1">
                      <a:lumMod val="65000"/>
                      <a:lumOff val="35000"/>
                    </a:schemeClr>
                  </a:solidFill>
                  <a:ea typeface="微软雅黑" panose="020B0503020204020204" charset="-122"/>
                  <a:cs typeface="+mn-lt"/>
                  <a:sym typeface="Arial" panose="020B0604020202020204" pitchFamily="34" charset="0"/>
                </a:endParaRPr>
              </a:p>
            </p:txBody>
          </p:sp>
        </p:gr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3575" y="1799128"/>
              <a:ext cx="996700" cy="996700"/>
            </a:xfrm>
            <a:prstGeom prst="rect">
              <a:avLst/>
            </a:prstGeom>
            <a:effectLst>
              <a:outerShdw blurRad="50800" dist="38100" dir="2700000" sx="102000" sy="102000" algn="tl" rotWithShape="0">
                <a:prstClr val="black">
                  <a:alpha val="40000"/>
                </a:prstClr>
              </a:outerShdw>
            </a:effectLst>
          </p:spPr>
        </p:pic>
      </p:grpSp>
      <p:grpSp>
        <p:nvGrpSpPr>
          <p:cNvPr id="19" name="组合 18"/>
          <p:cNvGrpSpPr/>
          <p:nvPr/>
        </p:nvGrpSpPr>
        <p:grpSpPr>
          <a:xfrm>
            <a:off x="711960" y="4048933"/>
            <a:ext cx="5373245" cy="996700"/>
            <a:chOff x="711960" y="4048933"/>
            <a:chExt cx="5373245" cy="996700"/>
          </a:xfrm>
        </p:grpSpPr>
        <p:sp>
          <p:nvSpPr>
            <p:cNvPr id="4" name="文本框 3"/>
            <p:cNvSpPr txBox="1"/>
            <p:nvPr/>
          </p:nvSpPr>
          <p:spPr>
            <a:xfrm>
              <a:off x="1807845" y="4048933"/>
              <a:ext cx="2214880" cy="398780"/>
            </a:xfrm>
            <a:prstGeom prst="rect">
              <a:avLst/>
            </a:prstGeom>
            <a:noFill/>
          </p:spPr>
          <p:txBody>
            <a:bodyPr wrap="none" rtlCol="0">
              <a:spAutoFit/>
            </a:bodyPr>
            <a:lstStyle/>
            <a:p>
              <a:pPr algn="l"/>
              <a:r>
                <a:rPr lang="zh-CN" altLang="en-US" sz="2000"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5" name="文本框 4"/>
            <p:cNvSpPr txBox="1"/>
            <p:nvPr/>
          </p:nvSpPr>
          <p:spPr>
            <a:xfrm>
              <a:off x="1807845" y="4441825"/>
              <a:ext cx="4277360" cy="4925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endParaRPr lang="en-US" altLang="zh-CN" sz="700" dirty="0">
                <a:solidFill>
                  <a:schemeClr val="tx1">
                    <a:lumMod val="65000"/>
                    <a:lumOff val="35000"/>
                  </a:schemeClr>
                </a:solidFill>
                <a:ea typeface="微软雅黑" panose="020B0503020204020204" charset="-122"/>
                <a:cs typeface="+mn-lt"/>
                <a:sym typeface="Arial" panose="020B0604020202020204" pitchFamily="34" charset="0"/>
              </a:endParaRPr>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960" y="4048933"/>
              <a:ext cx="996700" cy="996700"/>
            </a:xfrm>
            <a:prstGeom prst="rect">
              <a:avLst/>
            </a:prstGeom>
            <a:effectLst>
              <a:outerShdw blurRad="50800" dist="38100" dir="2700000" sx="102000" sy="102000" algn="tl" rotWithShape="0">
                <a:prstClr val="black">
                  <a:alpha val="40000"/>
                </a:prstClr>
              </a:outerShdw>
            </a:effectLst>
          </p:spPr>
        </p:pic>
      </p:grpSp>
      <p:grpSp>
        <p:nvGrpSpPr>
          <p:cNvPr id="21" name="组合 20"/>
          <p:cNvGrpSpPr/>
          <p:nvPr/>
        </p:nvGrpSpPr>
        <p:grpSpPr>
          <a:xfrm>
            <a:off x="6283575" y="4048933"/>
            <a:ext cx="5274060" cy="996700"/>
            <a:chOff x="6283575" y="4048933"/>
            <a:chExt cx="5274060" cy="996700"/>
          </a:xfrm>
        </p:grpSpPr>
        <p:grpSp>
          <p:nvGrpSpPr>
            <p:cNvPr id="20" name="组合 19"/>
            <p:cNvGrpSpPr/>
            <p:nvPr/>
          </p:nvGrpSpPr>
          <p:grpSpPr>
            <a:xfrm>
              <a:off x="7280275" y="4048933"/>
              <a:ext cx="4277360" cy="885463"/>
              <a:chOff x="7280275" y="4048933"/>
              <a:chExt cx="4277360" cy="885463"/>
            </a:xfrm>
          </p:grpSpPr>
          <p:sp>
            <p:nvSpPr>
              <p:cNvPr id="10" name="文本框 9"/>
              <p:cNvSpPr txBox="1"/>
              <p:nvPr/>
            </p:nvSpPr>
            <p:spPr>
              <a:xfrm>
                <a:off x="7280275" y="4048933"/>
                <a:ext cx="2214880" cy="398780"/>
              </a:xfrm>
              <a:prstGeom prst="rect">
                <a:avLst/>
              </a:prstGeom>
              <a:noFill/>
            </p:spPr>
            <p:txBody>
              <a:bodyPr wrap="none" rtlCol="0">
                <a:spAutoFit/>
              </a:bodyPr>
              <a:lstStyle/>
              <a:p>
                <a:pPr algn="l"/>
                <a:r>
                  <a:rPr lang="zh-CN" altLang="en-US" sz="2000"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11" name="文本框 10"/>
              <p:cNvSpPr txBox="1"/>
              <p:nvPr/>
            </p:nvSpPr>
            <p:spPr>
              <a:xfrm>
                <a:off x="7280275" y="4441825"/>
                <a:ext cx="4277360" cy="4925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endParaRPr lang="en-US" altLang="zh-CN" sz="700" dirty="0">
                  <a:solidFill>
                    <a:schemeClr val="tx1">
                      <a:lumMod val="65000"/>
                      <a:lumOff val="35000"/>
                    </a:schemeClr>
                  </a:solidFill>
                  <a:ea typeface="微软雅黑" panose="020B0503020204020204" charset="-122"/>
                  <a:cs typeface="+mn-lt"/>
                  <a:sym typeface="Arial" panose="020B0604020202020204" pitchFamily="34" charset="0"/>
                </a:endParaRPr>
              </a:p>
            </p:txBody>
          </p:sp>
        </p:gr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3575" y="4048933"/>
              <a:ext cx="996700" cy="996700"/>
            </a:xfrm>
            <a:prstGeom prst="rect">
              <a:avLst/>
            </a:prstGeom>
            <a:effectLst>
              <a:outerShdw blurRad="50800" dist="38100" dir="2700000" sx="102000" sy="102000" algn="tl" rotWithShape="0">
                <a:prstClr val="black">
                  <a:alpha val="40000"/>
                </a:prstClr>
              </a:outerShdw>
            </a:effectLst>
          </p:spPr>
        </p:pic>
      </p:gr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a14="http://schemas.microsoft.com/office/drawing/2010/main"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75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75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randombar(horizontal)">
                                      <p:cBhvr>
                                        <p:cTn id="13" dur="750"/>
                                        <p:tgtEl>
                                          <p:spTgt spid="19"/>
                                        </p:tgtEl>
                                      </p:cBhvr>
                                    </p:animEffect>
                                  </p:childTnLst>
                                </p:cTn>
                              </p:par>
                              <p:par>
                                <p:cTn id="14" presetID="14" presetClass="entr" presetSubtype="1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44897" y="0"/>
            <a:ext cx="1007110" cy="5168900"/>
            <a:chOff x="1544897" y="0"/>
            <a:chExt cx="1007110" cy="5168900"/>
          </a:xfrm>
        </p:grpSpPr>
        <p:sp>
          <p:nvSpPr>
            <p:cNvPr id="8" name="矩形 7"/>
            <p:cNvSpPr/>
            <p:nvPr/>
          </p:nvSpPr>
          <p:spPr>
            <a:xfrm>
              <a:off x="1544897" y="0"/>
              <a:ext cx="1007110" cy="5168900"/>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831997" y="964757"/>
              <a:ext cx="615553" cy="3756028"/>
            </a:xfrm>
            <a:prstGeom prst="rect">
              <a:avLst/>
            </a:prstGeom>
            <a:noFill/>
          </p:spPr>
          <p:txBody>
            <a:bodyPr vert="eaVert" wrap="none" rtlCol="0">
              <a:spAutoFit/>
            </a:bodyPr>
            <a:lstStyle/>
            <a:p>
              <a:r>
                <a:rPr lang="zh-CN" altLang="en-US" sz="2800" dirty="0">
                  <a:solidFill>
                    <a:schemeClr val="tx1">
                      <a:lumMod val="75000"/>
                      <a:lumOff val="25000"/>
                    </a:schemeClr>
                  </a:solidFill>
                  <a:latin typeface="方正清刻本悦宋简体" panose="02000000000000000000" charset="-122"/>
                  <a:ea typeface="方正清刻本悦宋简体" panose="02000000000000000000" charset="-122"/>
                </a:rPr>
                <a:t>Japanese.Small.Fresh.</a:t>
              </a:r>
            </a:p>
          </p:txBody>
        </p:sp>
      </p:grpSp>
      <p:pic>
        <p:nvPicPr>
          <p:cNvPr id="3" name="图片 2" descr="4"/>
          <p:cNvPicPr>
            <a:picLocks noChangeAspect="1"/>
          </p:cNvPicPr>
          <p:nvPr/>
        </p:nvPicPr>
        <p:blipFill>
          <a:blip r:embed="rId2"/>
          <a:srcRect l="12111" t="15358" r="13324" b="9373"/>
          <a:stretch>
            <a:fillRect/>
          </a:stretch>
        </p:blipFill>
        <p:spPr>
          <a:xfrm>
            <a:off x="-269875" y="4658264"/>
            <a:ext cx="3989705" cy="2289175"/>
          </a:xfrm>
          <a:prstGeom prst="rect">
            <a:avLst/>
          </a:prstGeom>
        </p:spPr>
      </p:pic>
      <p:grpSp>
        <p:nvGrpSpPr>
          <p:cNvPr id="16" name="组合 15"/>
          <p:cNvGrpSpPr/>
          <p:nvPr/>
        </p:nvGrpSpPr>
        <p:grpSpPr>
          <a:xfrm>
            <a:off x="9483070" y="1952623"/>
            <a:ext cx="1504523" cy="3421234"/>
            <a:chOff x="9483070" y="1952623"/>
            <a:chExt cx="1504523" cy="3421234"/>
          </a:xfrm>
        </p:grpSpPr>
        <p:sp>
          <p:nvSpPr>
            <p:cNvPr id="7" name="文本框 6"/>
            <p:cNvSpPr txBox="1"/>
            <p:nvPr/>
          </p:nvSpPr>
          <p:spPr>
            <a:xfrm>
              <a:off x="9483070" y="1952625"/>
              <a:ext cx="461665" cy="3421232"/>
            </a:xfrm>
            <a:prstGeom prst="rect">
              <a:avLst/>
            </a:prstGeom>
            <a:noFill/>
          </p:spPr>
          <p:txBody>
            <a:bodyPr vert="eaVert" wrap="square" rtlCol="0">
              <a:spAutoFit/>
            </a:bodyPr>
            <a:lstStyle/>
            <a:p>
              <a:pPr algn="l"/>
              <a:r>
                <a:rPr lang="zh-CN" altLang="en-US" dirty="0">
                  <a:solidFill>
                    <a:schemeClr val="tx1">
                      <a:lumMod val="75000"/>
                      <a:lumOff val="25000"/>
                    </a:schemeClr>
                  </a:solidFill>
                  <a:latin typeface="方正清刻本悦宋简体" panose="02000000000000000000" charset="-122"/>
                  <a:ea typeface="方正清刻本悦宋简体" panose="02000000000000000000" charset="-122"/>
                </a:rPr>
                <a:t>Click here to enter your text.</a:t>
              </a:r>
            </a:p>
          </p:txBody>
        </p:sp>
        <p:sp>
          <p:nvSpPr>
            <p:cNvPr id="2" name="文本框 1"/>
            <p:cNvSpPr txBox="1"/>
            <p:nvPr/>
          </p:nvSpPr>
          <p:spPr>
            <a:xfrm>
              <a:off x="10156596" y="1952623"/>
              <a:ext cx="830997" cy="2952115"/>
            </a:xfrm>
            <a:prstGeom prst="rect">
              <a:avLst/>
            </a:prstGeom>
            <a:noFill/>
          </p:spPr>
          <p:txBody>
            <a:bodyPr vert="eaVert" wrap="square" rtlCol="0">
              <a:spAutoFit/>
            </a:bodyPr>
            <a:lstStyle/>
            <a:p>
              <a:pPr>
                <a:lnSpc>
                  <a:spcPct val="20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come out and make it.</a:t>
              </a:r>
            </a:p>
          </p:txBody>
        </p:sp>
      </p:grpSp>
      <p:grpSp>
        <p:nvGrpSpPr>
          <p:cNvPr id="15" name="组合 14"/>
          <p:cNvGrpSpPr/>
          <p:nvPr/>
        </p:nvGrpSpPr>
        <p:grpSpPr>
          <a:xfrm>
            <a:off x="7623790" y="1952624"/>
            <a:ext cx="1477218" cy="3216275"/>
            <a:chOff x="7623790" y="1952624"/>
            <a:chExt cx="1477218" cy="3216275"/>
          </a:xfrm>
        </p:grpSpPr>
        <p:sp>
          <p:nvSpPr>
            <p:cNvPr id="9" name="文本框 8"/>
            <p:cNvSpPr txBox="1"/>
            <p:nvPr/>
          </p:nvSpPr>
          <p:spPr>
            <a:xfrm>
              <a:off x="7623790" y="1952624"/>
              <a:ext cx="461665" cy="3216275"/>
            </a:xfrm>
            <a:prstGeom prst="rect">
              <a:avLst/>
            </a:prstGeom>
            <a:noFill/>
          </p:spPr>
          <p:txBody>
            <a:bodyPr vert="eaVert" wrap="square" rtlCol="0">
              <a:spAutoFit/>
            </a:bodyPr>
            <a:lstStyle/>
            <a:p>
              <a:pPr algn="l"/>
              <a:r>
                <a:rPr lang="zh-CN" altLang="en-US" dirty="0">
                  <a:solidFill>
                    <a:schemeClr val="tx1">
                      <a:lumMod val="75000"/>
                      <a:lumOff val="25000"/>
                    </a:schemeClr>
                  </a:solidFill>
                  <a:latin typeface="方正清刻本悦宋简体" panose="02000000000000000000" charset="-122"/>
                  <a:ea typeface="方正清刻本悦宋简体" panose="02000000000000000000" charset="-122"/>
                </a:rPr>
                <a:t>Click here to enter your text.</a:t>
              </a:r>
            </a:p>
          </p:txBody>
        </p:sp>
        <p:sp>
          <p:nvSpPr>
            <p:cNvPr id="10" name="文本框 9"/>
            <p:cNvSpPr txBox="1"/>
            <p:nvPr/>
          </p:nvSpPr>
          <p:spPr>
            <a:xfrm>
              <a:off x="8270011" y="1952624"/>
              <a:ext cx="830997" cy="2952115"/>
            </a:xfrm>
            <a:prstGeom prst="rect">
              <a:avLst/>
            </a:prstGeom>
            <a:noFill/>
          </p:spPr>
          <p:txBody>
            <a:bodyPr vert="eaVert" wrap="square" rtlCol="0">
              <a:spAutoFit/>
            </a:bodyPr>
            <a:lstStyle/>
            <a:p>
              <a:pPr>
                <a:lnSpc>
                  <a:spcPct val="20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come out and make it.</a:t>
              </a:r>
            </a:p>
          </p:txBody>
        </p:sp>
      </p:grpSp>
      <p:grpSp>
        <p:nvGrpSpPr>
          <p:cNvPr id="6" name="组合 5"/>
          <p:cNvGrpSpPr/>
          <p:nvPr/>
        </p:nvGrpSpPr>
        <p:grpSpPr>
          <a:xfrm>
            <a:off x="5473045" y="1952624"/>
            <a:ext cx="1550690" cy="3730723"/>
            <a:chOff x="5473045" y="1952624"/>
            <a:chExt cx="1550690" cy="3730723"/>
          </a:xfrm>
        </p:grpSpPr>
        <p:sp>
          <p:nvSpPr>
            <p:cNvPr id="11" name="文本框 10"/>
            <p:cNvSpPr txBox="1"/>
            <p:nvPr/>
          </p:nvSpPr>
          <p:spPr>
            <a:xfrm>
              <a:off x="5473045" y="1952624"/>
              <a:ext cx="461665" cy="3730723"/>
            </a:xfrm>
            <a:prstGeom prst="rect">
              <a:avLst/>
            </a:prstGeom>
            <a:noFill/>
          </p:spPr>
          <p:txBody>
            <a:bodyPr vert="eaVert" wrap="square" rtlCol="0">
              <a:spAutoFit/>
            </a:bodyPr>
            <a:lstStyle/>
            <a:p>
              <a:pPr algn="l"/>
              <a:r>
                <a:rPr lang="zh-CN" altLang="en-US" dirty="0">
                  <a:solidFill>
                    <a:schemeClr val="tx1">
                      <a:lumMod val="75000"/>
                      <a:lumOff val="25000"/>
                    </a:schemeClr>
                  </a:solidFill>
                  <a:latin typeface="方正清刻本悦宋简体" panose="02000000000000000000" charset="-122"/>
                  <a:ea typeface="方正清刻本悦宋简体" panose="02000000000000000000" charset="-122"/>
                </a:rPr>
                <a:t>Click here to enter your text.</a:t>
              </a:r>
            </a:p>
          </p:txBody>
        </p:sp>
        <p:sp>
          <p:nvSpPr>
            <p:cNvPr id="12" name="文本框 11"/>
            <p:cNvSpPr txBox="1"/>
            <p:nvPr/>
          </p:nvSpPr>
          <p:spPr>
            <a:xfrm>
              <a:off x="6192738" y="1952624"/>
              <a:ext cx="830997" cy="2952115"/>
            </a:xfrm>
            <a:prstGeom prst="rect">
              <a:avLst/>
            </a:prstGeom>
            <a:noFill/>
          </p:spPr>
          <p:txBody>
            <a:bodyPr vert="eaVert" wrap="square" rtlCol="0">
              <a:spAutoFit/>
            </a:bodyPr>
            <a:lstStyle/>
            <a:p>
              <a:pPr>
                <a:lnSpc>
                  <a:spcPct val="20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come out and make it.</a:t>
              </a:r>
            </a:p>
          </p:txBody>
        </p:sp>
      </p:grpSp>
      <p:grpSp>
        <p:nvGrpSpPr>
          <p:cNvPr id="5" name="组合 4"/>
          <p:cNvGrpSpPr/>
          <p:nvPr/>
        </p:nvGrpSpPr>
        <p:grpSpPr>
          <a:xfrm>
            <a:off x="3488035" y="1952624"/>
            <a:ext cx="1418314" cy="3421233"/>
            <a:chOff x="3488035" y="1952624"/>
            <a:chExt cx="1418314" cy="3421233"/>
          </a:xfrm>
        </p:grpSpPr>
        <p:sp>
          <p:nvSpPr>
            <p:cNvPr id="13" name="文本框 12"/>
            <p:cNvSpPr txBox="1"/>
            <p:nvPr/>
          </p:nvSpPr>
          <p:spPr>
            <a:xfrm>
              <a:off x="3488035" y="1952624"/>
              <a:ext cx="461665" cy="3421233"/>
            </a:xfrm>
            <a:prstGeom prst="rect">
              <a:avLst/>
            </a:prstGeom>
            <a:noFill/>
          </p:spPr>
          <p:txBody>
            <a:bodyPr vert="eaVert" wrap="square" rtlCol="0">
              <a:spAutoFit/>
            </a:bodyPr>
            <a:lstStyle/>
            <a:p>
              <a:pPr algn="l"/>
              <a:r>
                <a:rPr lang="zh-CN" altLang="en-US" dirty="0">
                  <a:solidFill>
                    <a:schemeClr val="tx1">
                      <a:lumMod val="75000"/>
                      <a:lumOff val="25000"/>
                    </a:schemeClr>
                  </a:solidFill>
                  <a:latin typeface="方正清刻本悦宋简体" panose="02000000000000000000" charset="-122"/>
                  <a:ea typeface="方正清刻本悦宋简体" panose="02000000000000000000" charset="-122"/>
                </a:rPr>
                <a:t>Click here to enter your text.</a:t>
              </a:r>
            </a:p>
          </p:txBody>
        </p:sp>
        <p:sp>
          <p:nvSpPr>
            <p:cNvPr id="14" name="文本框 13"/>
            <p:cNvSpPr txBox="1"/>
            <p:nvPr/>
          </p:nvSpPr>
          <p:spPr>
            <a:xfrm>
              <a:off x="4075352" y="1952704"/>
              <a:ext cx="830997" cy="2952115"/>
            </a:xfrm>
            <a:prstGeom prst="rect">
              <a:avLst/>
            </a:prstGeom>
            <a:noFill/>
          </p:spPr>
          <p:txBody>
            <a:bodyPr vert="eaVert" wrap="square" rtlCol="0">
              <a:spAutoFit/>
            </a:bodyPr>
            <a:lstStyle/>
            <a:p>
              <a:pP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come out and make it.</a:t>
              </a:r>
              <a:endParaRPr lang="en-US" altLang="zh-CN" sz="700" dirty="0">
                <a:solidFill>
                  <a:schemeClr val="tx1">
                    <a:lumMod val="65000"/>
                    <a:lumOff val="35000"/>
                  </a:schemeClr>
                </a:solidFill>
                <a:ea typeface="微软雅黑" panose="020B0503020204020204" charset="-122"/>
                <a:cs typeface="+mn-lt"/>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up)">
                                      <p:cBhvr>
                                        <p:cTn id="23" dur="500"/>
                                        <p:tgtEl>
                                          <p:spTgt spid="15"/>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up)">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22160" y="-5715"/>
            <a:ext cx="362839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831342" y="1977390"/>
            <a:ext cx="615553" cy="4761035"/>
          </a:xfrm>
          <a:prstGeom prst="rect">
            <a:avLst/>
          </a:prstGeom>
          <a:noFill/>
        </p:spPr>
        <p:txBody>
          <a:bodyPr vert="eaVert" wrap="square" rtlCol="0">
            <a:spAutoFit/>
          </a:bodyPr>
          <a:lstStyle/>
          <a:p>
            <a:pPr algn="l"/>
            <a:r>
              <a:rPr lang="zh-CN" altLang="en-US" sz="2800" dirty="0">
                <a:solidFill>
                  <a:schemeClr val="tx1">
                    <a:lumMod val="75000"/>
                    <a:lumOff val="25000"/>
                  </a:schemeClr>
                </a:solidFill>
                <a:latin typeface="方正清刻本悦宋简体" panose="02000000000000000000" charset="-122"/>
                <a:ea typeface="方正清刻本悦宋简体" panose="02000000000000000000" charset="-122"/>
              </a:rPr>
              <a:t>Click here to enter the text.</a:t>
            </a:r>
          </a:p>
        </p:txBody>
      </p:sp>
      <p:sp>
        <p:nvSpPr>
          <p:cNvPr id="7" name="文本框 6"/>
          <p:cNvSpPr txBox="1"/>
          <p:nvPr/>
        </p:nvSpPr>
        <p:spPr>
          <a:xfrm>
            <a:off x="9506307" y="1977390"/>
            <a:ext cx="553998" cy="4479681"/>
          </a:xfrm>
          <a:prstGeom prst="rect">
            <a:avLst/>
          </a:prstGeom>
          <a:noFill/>
        </p:spPr>
        <p:txBody>
          <a:bodyPr vert="eaVert" wrap="square" rtlCol="0">
            <a:spAutoFit/>
          </a:bodyPr>
          <a:lstStyle/>
          <a:p>
            <a:pPr algn="l" fontAlgn="auto">
              <a:lnSpc>
                <a:spcPct val="200000"/>
              </a:lnSpc>
            </a:pPr>
            <a:r>
              <a:rPr lang="zh-CN" altLang="en-US" sz="1200" dirty="0">
                <a:solidFill>
                  <a:schemeClr val="tx1">
                    <a:lumMod val="75000"/>
                    <a:lumOff val="25000"/>
                  </a:schemeClr>
                </a:solidFill>
                <a:ea typeface="微软雅黑" panose="020B0503020204020204" charset="-122"/>
                <a:cs typeface="+mn-lt"/>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cs typeface="+mn-lt"/>
                <a:sym typeface="Arial" panose="020B0604020202020204" pitchFamily="34" charset="0"/>
              </a:rPr>
              <a:t>.</a:t>
            </a:r>
            <a:r>
              <a:rPr lang="zh-CN" altLang="en-US" sz="1200" dirty="0">
                <a:solidFill>
                  <a:schemeClr val="tx1">
                    <a:lumMod val="75000"/>
                    <a:lumOff val="25000"/>
                  </a:schemeClr>
                </a:solidFill>
                <a:ea typeface="微软雅黑" panose="020B0503020204020204" charset="-122"/>
                <a:cs typeface="+mn-lt"/>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cs typeface="+mn-lt"/>
                <a:sym typeface="Arial" panose="020B0604020202020204" pitchFamily="34" charset="0"/>
              </a:rPr>
              <a:t>.</a:t>
            </a:r>
            <a:endParaRPr lang="en-US" altLang="zh-CN" sz="1200" dirty="0">
              <a:solidFill>
                <a:schemeClr val="tx1">
                  <a:lumMod val="75000"/>
                  <a:lumOff val="25000"/>
                </a:schemeClr>
              </a:solidFill>
              <a:latin typeface="Arial" panose="020B0604020202020204" pitchFamily="34" charset="0"/>
              <a:ea typeface="微软雅黑" panose="020B0503020204020204" charset="-122"/>
              <a:cs typeface="+mn-lt"/>
              <a:sym typeface="Arial" panose="020B0604020202020204" pitchFamily="34" charset="0"/>
            </a:endParaRPr>
          </a:p>
        </p:txBody>
      </p:sp>
      <p:sp>
        <p:nvSpPr>
          <p:cNvPr id="8" name="文本框 7"/>
          <p:cNvSpPr txBox="1"/>
          <p:nvPr/>
        </p:nvSpPr>
        <p:spPr>
          <a:xfrm>
            <a:off x="7824549" y="1977389"/>
            <a:ext cx="1107996" cy="3846635"/>
          </a:xfrm>
          <a:prstGeom prst="rect">
            <a:avLst/>
          </a:prstGeom>
          <a:noFill/>
        </p:spPr>
        <p:txBody>
          <a:bodyPr vert="eaVert" wrap="square" rtlCol="0">
            <a:spAutoFit/>
          </a:bodyPr>
          <a:lstStyle/>
          <a:p>
            <a:pPr algn="l"/>
            <a:r>
              <a:rPr lang="zh-CN" altLang="en-US" sz="6000" dirty="0">
                <a:solidFill>
                  <a:schemeClr val="tx1">
                    <a:lumMod val="75000"/>
                    <a:lumOff val="25000"/>
                  </a:schemeClr>
                </a:solidFill>
                <a:latin typeface="方正清刻本悦宋简体" panose="02000000000000000000" charset="-122"/>
                <a:ea typeface="方正清刻本悦宋简体" panose="02000000000000000000" charset="-122"/>
              </a:rPr>
              <a:t>Section </a:t>
            </a:r>
            <a:r>
              <a:rPr lang="en-US" altLang="zh-CN" sz="6000" dirty="0">
                <a:solidFill>
                  <a:schemeClr val="tx1">
                    <a:lumMod val="75000"/>
                    <a:lumOff val="25000"/>
                  </a:schemeClr>
                </a:solidFill>
                <a:latin typeface="方正清刻本悦宋简体" panose="02000000000000000000" charset="-122"/>
                <a:ea typeface="方正清刻本悦宋简体" panose="02000000000000000000" charset="-122"/>
              </a:rPr>
              <a:t>3</a:t>
            </a:r>
            <a:endParaRPr lang="zh-CN" altLang="en-US" sz="6000" dirty="0">
              <a:solidFill>
                <a:schemeClr val="tx1">
                  <a:lumMod val="75000"/>
                  <a:lumOff val="25000"/>
                </a:schemeClr>
              </a:solidFill>
              <a:latin typeface="方正清刻本悦宋简体" panose="02000000000000000000" charset="-122"/>
              <a:ea typeface="方正清刻本悦宋简体" panose="02000000000000000000" charset="-122"/>
            </a:endParaRPr>
          </a:p>
        </p:txBody>
      </p:sp>
      <p:pic>
        <p:nvPicPr>
          <p:cNvPr id="9" name="图片 8" descr="3"/>
          <p:cNvPicPr>
            <a:picLocks noChangeAspect="1"/>
          </p:cNvPicPr>
          <p:nvPr/>
        </p:nvPicPr>
        <p:blipFill>
          <a:blip r:embed="rId2"/>
          <a:srcRect l="16451" t="26544" r="13022" b="21858"/>
          <a:stretch>
            <a:fillRect/>
          </a:stretch>
        </p:blipFill>
        <p:spPr>
          <a:xfrm rot="2040000">
            <a:off x="10174584" y="333554"/>
            <a:ext cx="832485" cy="1069975"/>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436" y="546986"/>
            <a:ext cx="6462897" cy="646289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7886" y="4506595"/>
            <a:ext cx="4406634" cy="24381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a14="http://schemas.microsoft.com/office/drawing/2010/main"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4462780" y="1134745"/>
            <a:ext cx="2830830" cy="2830830"/>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462780" y="1461135"/>
            <a:ext cx="2830830" cy="2331085"/>
            <a:chOff x="4462780" y="1461135"/>
            <a:chExt cx="2830830" cy="2331085"/>
          </a:xfrm>
        </p:grpSpPr>
        <p:pic>
          <p:nvPicPr>
            <p:cNvPr id="9" name="图片 8" descr="596c2a291f484"/>
            <p:cNvPicPr>
              <a:picLocks noChangeAspect="1"/>
            </p:cNvPicPr>
            <p:nvPr/>
          </p:nvPicPr>
          <p:blipFill>
            <a:blip r:embed="rId2"/>
            <a:srcRect l="15244" t="24580" r="31810" b="21720"/>
            <a:stretch>
              <a:fillRect/>
            </a:stretch>
          </p:blipFill>
          <p:spPr>
            <a:xfrm>
              <a:off x="6646545" y="3029585"/>
              <a:ext cx="647065" cy="762635"/>
            </a:xfrm>
            <a:prstGeom prst="rect">
              <a:avLst/>
            </a:prstGeom>
          </p:spPr>
        </p:pic>
        <p:pic>
          <p:nvPicPr>
            <p:cNvPr id="3" name="图片 2" descr="596c2a291f484"/>
            <p:cNvPicPr>
              <a:picLocks noChangeAspect="1"/>
            </p:cNvPicPr>
            <p:nvPr/>
          </p:nvPicPr>
          <p:blipFill>
            <a:blip r:embed="rId2"/>
            <a:srcRect l="15244" t="24580" r="31810" b="21720"/>
            <a:stretch>
              <a:fillRect/>
            </a:stretch>
          </p:blipFill>
          <p:spPr>
            <a:xfrm>
              <a:off x="4462780" y="1461135"/>
              <a:ext cx="647065" cy="762635"/>
            </a:xfrm>
            <a:prstGeom prst="rect">
              <a:avLst/>
            </a:prstGeom>
          </p:spPr>
        </p:pic>
      </p:grpSp>
      <p:sp>
        <p:nvSpPr>
          <p:cNvPr id="13" name="文本框 12"/>
          <p:cNvSpPr txBox="1"/>
          <p:nvPr/>
        </p:nvSpPr>
        <p:spPr>
          <a:xfrm>
            <a:off x="5337810" y="1483995"/>
            <a:ext cx="428625" cy="2159635"/>
          </a:xfrm>
          <a:prstGeom prst="rect">
            <a:avLst/>
          </a:prstGeom>
          <a:noFill/>
        </p:spPr>
        <p:txBody>
          <a:bodyPr vert="eaVert" wrap="square" rtlCol="0">
            <a:spAutoFit/>
          </a:bodyPr>
          <a:lstStyle/>
          <a:p>
            <a:pPr algn="l"/>
            <a:r>
              <a:rPr lang="zh-CN" altLang="en-US" sz="1600">
                <a:solidFill>
                  <a:schemeClr val="tx1">
                    <a:lumMod val="75000"/>
                    <a:lumOff val="25000"/>
                  </a:schemeClr>
                </a:solidFill>
                <a:latin typeface="方正清刻本悦宋简体" panose="02000000000000000000" charset="-122"/>
                <a:ea typeface="方正清刻本悦宋简体" panose="02000000000000000000" charset="-122"/>
              </a:rPr>
              <a:t>Click here to enter your text.</a:t>
            </a:r>
          </a:p>
        </p:txBody>
      </p:sp>
      <p:sp>
        <p:nvSpPr>
          <p:cNvPr id="14" name="文本框 13"/>
          <p:cNvSpPr txBox="1"/>
          <p:nvPr/>
        </p:nvSpPr>
        <p:spPr>
          <a:xfrm>
            <a:off x="5801995" y="1572260"/>
            <a:ext cx="828675" cy="2063115"/>
          </a:xfrm>
          <a:prstGeom prst="rect">
            <a:avLst/>
          </a:prstGeom>
          <a:noFill/>
        </p:spPr>
        <p:txBody>
          <a:bodyPr vert="eaVert" wrap="square" rtlCol="0">
            <a:spAutoFit/>
          </a:bodyPr>
          <a:lstStyle/>
          <a:p>
            <a:pPr algn="l" fontAlgn="auto">
              <a:lnSpc>
                <a:spcPct val="200000"/>
              </a:lnSpc>
            </a:pPr>
            <a:r>
              <a:rPr lang="zh-CN" altLang="en-US" sz="7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 Click here to enter your text. Click here to enter your text. Click here to enter your text.</a:t>
            </a:r>
          </a:p>
        </p:txBody>
      </p:sp>
      <p:sp>
        <p:nvSpPr>
          <p:cNvPr id="45" name="文本框 44"/>
          <p:cNvSpPr txBox="1"/>
          <p:nvPr/>
        </p:nvSpPr>
        <p:spPr>
          <a:xfrm>
            <a:off x="1406183" y="4118610"/>
            <a:ext cx="9379634" cy="18642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250000"/>
              </a:lnSpc>
            </a:pPr>
            <a:r>
              <a:rPr lang="zh-CN" altLang="en-US" sz="1200" dirty="0">
                <a:solidFill>
                  <a:schemeClr val="tx1">
                    <a:lumMod val="75000"/>
                    <a:lumOff val="2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 Click here to edit what you want, and it is recommended that you display it in Microsoft's black font, and all graphic lines and their corresponding footage can be freely edited, changed, and replaced. Users can present on a projector or computer or print out a presentation.</a:t>
            </a:r>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randombar(horizontal)">
                                      <p:cBhvr>
                                        <p:cTn id="2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P spid="1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1558607"/>
            <a:ext cx="4200525" cy="3791585"/>
            <a:chOff x="0" y="1558607"/>
            <a:chExt cx="4200525" cy="3791585"/>
          </a:xfrm>
        </p:grpSpPr>
        <p:sp>
          <p:nvSpPr>
            <p:cNvPr id="8" name="矩形 7"/>
            <p:cNvSpPr/>
            <p:nvPr/>
          </p:nvSpPr>
          <p:spPr>
            <a:xfrm>
              <a:off x="0" y="1558607"/>
              <a:ext cx="4200525" cy="379158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603567" y="1957704"/>
              <a:ext cx="2993390" cy="29933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5365115" y="1330498"/>
            <a:ext cx="5637530" cy="885463"/>
            <a:chOff x="5365115" y="1330498"/>
            <a:chExt cx="5637530" cy="885463"/>
          </a:xfrm>
        </p:grpSpPr>
        <p:sp>
          <p:nvSpPr>
            <p:cNvPr id="44" name="文本框 43"/>
            <p:cNvSpPr txBox="1"/>
            <p:nvPr/>
          </p:nvSpPr>
          <p:spPr>
            <a:xfrm>
              <a:off x="5365115" y="1330498"/>
              <a:ext cx="2214880" cy="398780"/>
            </a:xfrm>
            <a:prstGeom prst="rect">
              <a:avLst/>
            </a:prstGeom>
            <a:noFill/>
          </p:spPr>
          <p:txBody>
            <a:bodyPr wrap="none" rtlCol="0">
              <a:spAutoFit/>
            </a:bodyPr>
            <a:lstStyle/>
            <a:p>
              <a:pPr algn="l"/>
              <a:r>
                <a:rPr lang="zh-CN" altLang="en-US" sz="2000"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45" name="文本框 44"/>
            <p:cNvSpPr txBox="1"/>
            <p:nvPr/>
          </p:nvSpPr>
          <p:spPr>
            <a:xfrm>
              <a:off x="5365115" y="1723390"/>
              <a:ext cx="5637530" cy="4925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p>
          </p:txBody>
        </p:sp>
      </p:grpSp>
      <p:grpSp>
        <p:nvGrpSpPr>
          <p:cNvPr id="14" name="组合 13"/>
          <p:cNvGrpSpPr/>
          <p:nvPr/>
        </p:nvGrpSpPr>
        <p:grpSpPr>
          <a:xfrm>
            <a:off x="5365115" y="2854498"/>
            <a:ext cx="5637530" cy="885463"/>
            <a:chOff x="5365115" y="2854498"/>
            <a:chExt cx="5637530" cy="885463"/>
          </a:xfrm>
        </p:grpSpPr>
        <p:sp>
          <p:nvSpPr>
            <p:cNvPr id="3" name="文本框 2"/>
            <p:cNvSpPr txBox="1"/>
            <p:nvPr/>
          </p:nvSpPr>
          <p:spPr>
            <a:xfrm>
              <a:off x="5365115" y="2854498"/>
              <a:ext cx="2214880" cy="398780"/>
            </a:xfrm>
            <a:prstGeom prst="rect">
              <a:avLst/>
            </a:prstGeom>
            <a:noFill/>
          </p:spPr>
          <p:txBody>
            <a:bodyPr wrap="none" rtlCol="0">
              <a:spAutoFit/>
            </a:bodyPr>
            <a:lstStyle/>
            <a:p>
              <a:pPr algn="l"/>
              <a:r>
                <a:rPr lang="zh-CN" altLang="en-US" sz="2000"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5" name="文本框 4"/>
            <p:cNvSpPr txBox="1"/>
            <p:nvPr/>
          </p:nvSpPr>
          <p:spPr>
            <a:xfrm>
              <a:off x="5365115" y="3247390"/>
              <a:ext cx="5637530" cy="4925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p>
          </p:txBody>
        </p:sp>
      </p:grpSp>
      <p:grpSp>
        <p:nvGrpSpPr>
          <p:cNvPr id="15" name="组合 14"/>
          <p:cNvGrpSpPr/>
          <p:nvPr/>
        </p:nvGrpSpPr>
        <p:grpSpPr>
          <a:xfrm>
            <a:off x="5365115" y="4379133"/>
            <a:ext cx="5637530" cy="885463"/>
            <a:chOff x="5365115" y="4379133"/>
            <a:chExt cx="5637530" cy="885463"/>
          </a:xfrm>
        </p:grpSpPr>
        <p:sp>
          <p:nvSpPr>
            <p:cNvPr id="6" name="文本框 5"/>
            <p:cNvSpPr txBox="1"/>
            <p:nvPr/>
          </p:nvSpPr>
          <p:spPr>
            <a:xfrm>
              <a:off x="5365115" y="4379133"/>
              <a:ext cx="2214880" cy="398780"/>
            </a:xfrm>
            <a:prstGeom prst="rect">
              <a:avLst/>
            </a:prstGeom>
            <a:noFill/>
          </p:spPr>
          <p:txBody>
            <a:bodyPr wrap="none" rtlCol="0">
              <a:spAutoFit/>
            </a:bodyPr>
            <a:lstStyle/>
            <a:p>
              <a:pPr algn="l"/>
              <a:r>
                <a:rPr lang="zh-CN" altLang="en-US" sz="2000"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7" name="文本框 6"/>
            <p:cNvSpPr txBox="1"/>
            <p:nvPr/>
          </p:nvSpPr>
          <p:spPr>
            <a:xfrm>
              <a:off x="5365115" y="4772025"/>
              <a:ext cx="5637530" cy="4925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629" y="1892300"/>
            <a:ext cx="3058794" cy="3058794"/>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2465" y="4156738"/>
            <a:ext cx="1435670" cy="7943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a14="http://schemas.microsoft.com/office/drawing/2010/main"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294130" y="1697990"/>
            <a:ext cx="1578610" cy="1578610"/>
            <a:chOff x="2350" y="2727"/>
            <a:chExt cx="2486" cy="2486"/>
          </a:xfrm>
        </p:grpSpPr>
        <p:sp>
          <p:nvSpPr>
            <p:cNvPr id="2" name="椭圆 1"/>
            <p:cNvSpPr/>
            <p:nvPr/>
          </p:nvSpPr>
          <p:spPr>
            <a:xfrm>
              <a:off x="2350" y="2727"/>
              <a:ext cx="2487" cy="2487"/>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tx1">
                      <a:lumMod val="75000"/>
                      <a:lumOff val="25000"/>
                    </a:schemeClr>
                  </a:solidFill>
                  <a:latin typeface="方正清刻本悦宋简体" panose="02000000000000000000" charset="-122"/>
                  <a:ea typeface="方正清刻本悦宋简体" panose="02000000000000000000" charset="-122"/>
                </a:rPr>
                <a:t>01</a:t>
              </a:r>
            </a:p>
          </p:txBody>
        </p:sp>
        <p:pic>
          <p:nvPicPr>
            <p:cNvPr id="9" name="图片 8" descr="596c2a291f484"/>
            <p:cNvPicPr>
              <a:picLocks noChangeAspect="1"/>
            </p:cNvPicPr>
            <p:nvPr/>
          </p:nvPicPr>
          <p:blipFill>
            <a:blip r:embed="rId2"/>
            <a:srcRect l="15244" t="24580" r="31810" b="21720"/>
            <a:stretch>
              <a:fillRect/>
            </a:stretch>
          </p:blipFill>
          <p:spPr>
            <a:xfrm>
              <a:off x="2350" y="2727"/>
              <a:ext cx="1262" cy="1486"/>
            </a:xfrm>
            <a:prstGeom prst="rect">
              <a:avLst/>
            </a:prstGeom>
          </p:spPr>
        </p:pic>
      </p:grpSp>
      <p:grpSp>
        <p:nvGrpSpPr>
          <p:cNvPr id="12" name="组合 11"/>
          <p:cNvGrpSpPr/>
          <p:nvPr/>
        </p:nvGrpSpPr>
        <p:grpSpPr>
          <a:xfrm>
            <a:off x="3864610" y="1697990"/>
            <a:ext cx="1578610" cy="1578610"/>
            <a:chOff x="6265" y="2727"/>
            <a:chExt cx="2486" cy="2486"/>
          </a:xfrm>
        </p:grpSpPr>
        <p:sp>
          <p:nvSpPr>
            <p:cNvPr id="3" name="椭圆 2"/>
            <p:cNvSpPr/>
            <p:nvPr/>
          </p:nvSpPr>
          <p:spPr>
            <a:xfrm>
              <a:off x="6265" y="2727"/>
              <a:ext cx="2487" cy="2487"/>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tx1">
                      <a:lumMod val="75000"/>
                      <a:lumOff val="25000"/>
                    </a:schemeClr>
                  </a:solidFill>
                  <a:latin typeface="方正清刻本悦宋简体" panose="02000000000000000000" charset="-122"/>
                  <a:ea typeface="方正清刻本悦宋简体" panose="02000000000000000000" charset="-122"/>
                </a:rPr>
                <a:t>02</a:t>
              </a:r>
            </a:p>
          </p:txBody>
        </p:sp>
        <p:pic>
          <p:nvPicPr>
            <p:cNvPr id="4" name="图片 3" descr="596c2a291f484"/>
            <p:cNvPicPr>
              <a:picLocks noChangeAspect="1"/>
            </p:cNvPicPr>
            <p:nvPr/>
          </p:nvPicPr>
          <p:blipFill>
            <a:blip r:embed="rId2"/>
            <a:srcRect l="15244" t="24580" r="31810" b="21720"/>
            <a:stretch>
              <a:fillRect/>
            </a:stretch>
          </p:blipFill>
          <p:spPr>
            <a:xfrm>
              <a:off x="6265" y="2727"/>
              <a:ext cx="1262" cy="1486"/>
            </a:xfrm>
            <a:prstGeom prst="rect">
              <a:avLst/>
            </a:prstGeom>
          </p:spPr>
        </p:pic>
      </p:grpSp>
      <p:grpSp>
        <p:nvGrpSpPr>
          <p:cNvPr id="11" name="组合 10"/>
          <p:cNvGrpSpPr/>
          <p:nvPr/>
        </p:nvGrpSpPr>
        <p:grpSpPr>
          <a:xfrm>
            <a:off x="6435090" y="1697990"/>
            <a:ext cx="1578610" cy="1578610"/>
            <a:chOff x="10265" y="2727"/>
            <a:chExt cx="2486" cy="2486"/>
          </a:xfrm>
        </p:grpSpPr>
        <p:sp>
          <p:nvSpPr>
            <p:cNvPr id="5" name="椭圆 4"/>
            <p:cNvSpPr/>
            <p:nvPr/>
          </p:nvSpPr>
          <p:spPr>
            <a:xfrm>
              <a:off x="10265" y="2727"/>
              <a:ext cx="2487" cy="2487"/>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tx1">
                      <a:lumMod val="75000"/>
                      <a:lumOff val="25000"/>
                    </a:schemeClr>
                  </a:solidFill>
                  <a:latin typeface="方正清刻本悦宋简体" panose="02000000000000000000" charset="-122"/>
                  <a:ea typeface="方正清刻本悦宋简体" panose="02000000000000000000" charset="-122"/>
                </a:rPr>
                <a:t>03</a:t>
              </a:r>
            </a:p>
          </p:txBody>
        </p:sp>
        <p:pic>
          <p:nvPicPr>
            <p:cNvPr id="6" name="图片 5" descr="596c2a291f484"/>
            <p:cNvPicPr>
              <a:picLocks noChangeAspect="1"/>
            </p:cNvPicPr>
            <p:nvPr/>
          </p:nvPicPr>
          <p:blipFill>
            <a:blip r:embed="rId2"/>
            <a:srcRect l="15244" t="24580" r="31810" b="21720"/>
            <a:stretch>
              <a:fillRect/>
            </a:stretch>
          </p:blipFill>
          <p:spPr>
            <a:xfrm>
              <a:off x="10265" y="2727"/>
              <a:ext cx="1262" cy="1486"/>
            </a:xfrm>
            <a:prstGeom prst="rect">
              <a:avLst/>
            </a:prstGeom>
          </p:spPr>
        </p:pic>
      </p:grpSp>
      <p:grpSp>
        <p:nvGrpSpPr>
          <p:cNvPr id="10" name="组合 9"/>
          <p:cNvGrpSpPr/>
          <p:nvPr/>
        </p:nvGrpSpPr>
        <p:grpSpPr>
          <a:xfrm>
            <a:off x="9005570" y="1697990"/>
            <a:ext cx="1578610" cy="1578610"/>
            <a:chOff x="14493" y="2727"/>
            <a:chExt cx="2486" cy="2486"/>
          </a:xfrm>
        </p:grpSpPr>
        <p:sp>
          <p:nvSpPr>
            <p:cNvPr id="7" name="椭圆 6"/>
            <p:cNvSpPr/>
            <p:nvPr/>
          </p:nvSpPr>
          <p:spPr>
            <a:xfrm>
              <a:off x="14493" y="2727"/>
              <a:ext cx="2487" cy="2487"/>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dirty="0">
                  <a:solidFill>
                    <a:schemeClr val="tx1">
                      <a:lumMod val="75000"/>
                      <a:lumOff val="25000"/>
                    </a:schemeClr>
                  </a:solidFill>
                  <a:latin typeface="方正清刻本悦宋简体" panose="02000000000000000000" charset="-122"/>
                  <a:ea typeface="方正清刻本悦宋简体" panose="02000000000000000000" charset="-122"/>
                </a:rPr>
                <a:t>04</a:t>
              </a:r>
            </a:p>
          </p:txBody>
        </p:sp>
        <p:pic>
          <p:nvPicPr>
            <p:cNvPr id="8" name="图片 7" descr="596c2a291f484"/>
            <p:cNvPicPr>
              <a:picLocks noChangeAspect="1"/>
            </p:cNvPicPr>
            <p:nvPr/>
          </p:nvPicPr>
          <p:blipFill>
            <a:blip r:embed="rId2"/>
            <a:srcRect l="15244" t="24580" r="31810" b="21720"/>
            <a:stretch>
              <a:fillRect/>
            </a:stretch>
          </p:blipFill>
          <p:spPr>
            <a:xfrm>
              <a:off x="14493" y="2727"/>
              <a:ext cx="1262" cy="1486"/>
            </a:xfrm>
            <a:prstGeom prst="rect">
              <a:avLst/>
            </a:prstGeom>
          </p:spPr>
        </p:pic>
      </p:grpSp>
      <p:grpSp>
        <p:nvGrpSpPr>
          <p:cNvPr id="20" name="组合 19"/>
          <p:cNvGrpSpPr/>
          <p:nvPr/>
        </p:nvGrpSpPr>
        <p:grpSpPr>
          <a:xfrm>
            <a:off x="912813" y="3626168"/>
            <a:ext cx="2341245" cy="1392453"/>
            <a:chOff x="912813" y="3626168"/>
            <a:chExt cx="2341245" cy="1392453"/>
          </a:xfrm>
        </p:grpSpPr>
        <p:sp>
          <p:nvSpPr>
            <p:cNvPr id="1586" name="Shape 1586"/>
            <p:cNvSpPr/>
            <p:nvPr/>
          </p:nvSpPr>
          <p:spPr>
            <a:xfrm>
              <a:off x="1020763" y="4212375"/>
              <a:ext cx="2125345" cy="806246"/>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lgn="ctr" fontAlgn="auto">
                <a:lnSpc>
                  <a:spcPct val="200000"/>
                </a:lnSpc>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a:t>
              </a:r>
            </a:p>
          </p:txBody>
        </p:sp>
        <p:sp>
          <p:nvSpPr>
            <p:cNvPr id="1587" name="Shape 1587"/>
            <p:cNvSpPr/>
            <p:nvPr/>
          </p:nvSpPr>
          <p:spPr>
            <a:xfrm>
              <a:off x="912813" y="3626168"/>
              <a:ext cx="2341245" cy="34734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a:ea typeface="Helvetica"/>
                  <a:cs typeface="Helvetica"/>
                  <a:sym typeface="Helvetica"/>
                </a:defRPr>
              </a:lvl1pPr>
            </a:lstStyle>
            <a:p>
              <a:pPr marL="0" marR="0" lvl="0" indent="0" algn="ctr" defTabSz="914400" rtl="0" eaLnBrk="1" fontAlgn="t" latinLnBrk="0" hangingPunct="1">
                <a:spcBef>
                  <a:spcPts val="0"/>
                </a:spcBef>
                <a:spcAft>
                  <a:spcPts val="0"/>
                </a:spcAft>
                <a:buClrTx/>
                <a:buSzTx/>
                <a:buFontTx/>
                <a:buNone/>
                <a:defRPr/>
              </a:pPr>
              <a:r>
                <a:rPr lang="zh-CN" altLang="en-US" sz="1600"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rPr>
                <a:t>Enter your title here.</a:t>
              </a:r>
              <a:endParaRPr lang="zh-CN" altLang="en-US" sz="1600" b="1"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endParaRPr>
            </a:p>
          </p:txBody>
        </p:sp>
      </p:grpSp>
      <p:grpSp>
        <p:nvGrpSpPr>
          <p:cNvPr id="21" name="组合 20"/>
          <p:cNvGrpSpPr/>
          <p:nvPr/>
        </p:nvGrpSpPr>
        <p:grpSpPr>
          <a:xfrm>
            <a:off x="3483293" y="3626168"/>
            <a:ext cx="2341245" cy="1391299"/>
            <a:chOff x="3483293" y="3626168"/>
            <a:chExt cx="2341245" cy="1391299"/>
          </a:xfrm>
        </p:grpSpPr>
        <p:sp>
          <p:nvSpPr>
            <p:cNvPr id="14" name="Shape 1586"/>
            <p:cNvSpPr/>
            <p:nvPr/>
          </p:nvSpPr>
          <p:spPr>
            <a:xfrm>
              <a:off x="3591243" y="4213529"/>
              <a:ext cx="2125345" cy="803938"/>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lgn="ctr" fontAlgn="auto">
                <a:lnSpc>
                  <a:spcPct val="200000"/>
                </a:lnSpc>
                <a:defRPr sz="1800">
                  <a:solidFill>
                    <a:srgbClr val="000000"/>
                  </a:solidFill>
                </a:defRPr>
              </a:pPr>
              <a:r>
                <a:rPr lang="zh-CN" altLang="en-US" sz="800" dirty="0">
                  <a:solidFill>
                    <a:schemeClr val="bg1">
                      <a:lumMod val="50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a:t>
              </a:r>
            </a:p>
          </p:txBody>
        </p:sp>
        <p:sp>
          <p:nvSpPr>
            <p:cNvPr id="15" name="Shape 1587"/>
            <p:cNvSpPr/>
            <p:nvPr/>
          </p:nvSpPr>
          <p:spPr>
            <a:xfrm>
              <a:off x="3483293" y="3626168"/>
              <a:ext cx="2341245" cy="34734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a:ea typeface="Helvetica"/>
                  <a:cs typeface="Helvetica"/>
                  <a:sym typeface="Helvetica"/>
                </a:defRPr>
              </a:lvl1pPr>
            </a:lstStyle>
            <a:p>
              <a:pPr marL="0" marR="0" lvl="0" indent="0" algn="ctr" defTabSz="914400" rtl="0" eaLnBrk="1" fontAlgn="t" latinLnBrk="0" hangingPunct="1">
                <a:spcBef>
                  <a:spcPts val="0"/>
                </a:spcBef>
                <a:spcAft>
                  <a:spcPts val="0"/>
                </a:spcAft>
                <a:buClrTx/>
                <a:buSzTx/>
                <a:buFontTx/>
                <a:buNone/>
                <a:defRPr/>
              </a:pPr>
              <a:r>
                <a:rPr lang="zh-CN" altLang="en-US" sz="1600"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rPr>
                <a:t>Enter your title here.</a:t>
              </a:r>
              <a:endParaRPr lang="zh-CN" altLang="en-US" sz="1600" b="1"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endParaRPr>
            </a:p>
          </p:txBody>
        </p:sp>
      </p:grpSp>
      <p:grpSp>
        <p:nvGrpSpPr>
          <p:cNvPr id="22" name="组合 21"/>
          <p:cNvGrpSpPr/>
          <p:nvPr/>
        </p:nvGrpSpPr>
        <p:grpSpPr>
          <a:xfrm>
            <a:off x="6053773" y="3626168"/>
            <a:ext cx="2341245" cy="1391299"/>
            <a:chOff x="6053773" y="3626168"/>
            <a:chExt cx="2341245" cy="1391299"/>
          </a:xfrm>
        </p:grpSpPr>
        <p:sp>
          <p:nvSpPr>
            <p:cNvPr id="16" name="Shape 1586"/>
            <p:cNvSpPr/>
            <p:nvPr/>
          </p:nvSpPr>
          <p:spPr>
            <a:xfrm>
              <a:off x="6161723" y="4213529"/>
              <a:ext cx="2125345" cy="803938"/>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lgn="ctr" fontAlgn="auto">
                <a:lnSpc>
                  <a:spcPct val="200000"/>
                </a:lnSpc>
                <a:defRPr sz="1800">
                  <a:solidFill>
                    <a:srgbClr val="000000"/>
                  </a:solidFill>
                </a:defRPr>
              </a:pPr>
              <a:r>
                <a:rPr lang="zh-CN" altLang="en-US" sz="800" dirty="0">
                  <a:solidFill>
                    <a:schemeClr val="bg1">
                      <a:lumMod val="50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a:t>
              </a:r>
            </a:p>
          </p:txBody>
        </p:sp>
        <p:sp>
          <p:nvSpPr>
            <p:cNvPr id="17" name="Shape 1587"/>
            <p:cNvSpPr/>
            <p:nvPr/>
          </p:nvSpPr>
          <p:spPr>
            <a:xfrm>
              <a:off x="6053773" y="3626168"/>
              <a:ext cx="2341245" cy="34734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a:ea typeface="Helvetica"/>
                  <a:cs typeface="Helvetica"/>
                  <a:sym typeface="Helvetica"/>
                </a:defRPr>
              </a:lvl1pPr>
            </a:lstStyle>
            <a:p>
              <a:pPr marL="0" marR="0" lvl="0" indent="0" algn="ctr" defTabSz="914400" rtl="0" eaLnBrk="1" fontAlgn="t" latinLnBrk="0" hangingPunct="1">
                <a:spcBef>
                  <a:spcPts val="0"/>
                </a:spcBef>
                <a:spcAft>
                  <a:spcPts val="0"/>
                </a:spcAft>
                <a:buClrTx/>
                <a:buSzTx/>
                <a:buFontTx/>
                <a:buNone/>
                <a:defRPr/>
              </a:pPr>
              <a:r>
                <a:rPr lang="zh-CN" altLang="en-US" sz="1600"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rPr>
                <a:t>Enter your title here.</a:t>
              </a:r>
              <a:endParaRPr lang="zh-CN" altLang="en-US" sz="1600" b="1"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endParaRPr>
            </a:p>
          </p:txBody>
        </p:sp>
      </p:grpSp>
      <p:grpSp>
        <p:nvGrpSpPr>
          <p:cNvPr id="23" name="组合 22"/>
          <p:cNvGrpSpPr/>
          <p:nvPr/>
        </p:nvGrpSpPr>
        <p:grpSpPr>
          <a:xfrm>
            <a:off x="8624253" y="3650298"/>
            <a:ext cx="2341245" cy="1391299"/>
            <a:chOff x="8624253" y="3650298"/>
            <a:chExt cx="2341245" cy="1391299"/>
          </a:xfrm>
        </p:grpSpPr>
        <p:sp>
          <p:nvSpPr>
            <p:cNvPr id="18" name="Shape 1586"/>
            <p:cNvSpPr/>
            <p:nvPr/>
          </p:nvSpPr>
          <p:spPr>
            <a:xfrm>
              <a:off x="8732203" y="4237659"/>
              <a:ext cx="2125345" cy="803938"/>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lgn="ctr" fontAlgn="auto">
                <a:lnSpc>
                  <a:spcPct val="200000"/>
                </a:lnSpc>
                <a:defRPr sz="1800">
                  <a:solidFill>
                    <a:srgbClr val="000000"/>
                  </a:solidFill>
                </a:defRPr>
              </a:pPr>
              <a:r>
                <a:rPr lang="zh-CN" altLang="en-US" sz="800" dirty="0">
                  <a:solidFill>
                    <a:schemeClr val="bg1">
                      <a:lumMod val="50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a:t>
              </a:r>
            </a:p>
          </p:txBody>
        </p:sp>
        <p:sp>
          <p:nvSpPr>
            <p:cNvPr id="19" name="Shape 1587"/>
            <p:cNvSpPr/>
            <p:nvPr/>
          </p:nvSpPr>
          <p:spPr>
            <a:xfrm>
              <a:off x="8624253" y="3650298"/>
              <a:ext cx="2341245" cy="34734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a:ea typeface="Helvetica"/>
                  <a:cs typeface="Helvetica"/>
                  <a:sym typeface="Helvetica"/>
                </a:defRPr>
              </a:lvl1pPr>
            </a:lstStyle>
            <a:p>
              <a:pPr marL="0" marR="0" lvl="0" indent="0" algn="ctr" defTabSz="914400" rtl="0" eaLnBrk="1" fontAlgn="t" latinLnBrk="0" hangingPunct="1">
                <a:spcBef>
                  <a:spcPts val="0"/>
                </a:spcBef>
                <a:spcAft>
                  <a:spcPts val="0"/>
                </a:spcAft>
                <a:buClrTx/>
                <a:buSzTx/>
                <a:buFontTx/>
                <a:buNone/>
                <a:defRPr/>
              </a:pPr>
              <a:r>
                <a:rPr lang="zh-CN" altLang="en-US" sz="1600"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rPr>
                <a:t>Enter your title here.</a:t>
              </a:r>
              <a:endParaRPr lang="zh-CN" altLang="en-US" sz="1600" b="1"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4394587"/>
            <a:ext cx="12192000" cy="2463413"/>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1217001" y="273183"/>
            <a:ext cx="738664" cy="4368504"/>
          </a:xfrm>
          <a:prstGeom prst="rect">
            <a:avLst/>
          </a:prstGeom>
          <a:noFill/>
        </p:spPr>
        <p:txBody>
          <a:bodyPr vert="eaVert" wrap="none" rtlCol="0">
            <a:spAutoFit/>
          </a:bodyPr>
          <a:lstStyle/>
          <a:p>
            <a:pPr algn="l"/>
            <a:r>
              <a:rPr lang="zh-CN" altLang="en-US" sz="3600"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Click enter the title.</a:t>
            </a:r>
          </a:p>
        </p:txBody>
      </p:sp>
      <p:pic>
        <p:nvPicPr>
          <p:cNvPr id="2" name="图片 1" descr="2"/>
          <p:cNvPicPr>
            <a:picLocks noChangeAspect="1"/>
          </p:cNvPicPr>
          <p:nvPr/>
        </p:nvPicPr>
        <p:blipFill>
          <a:blip r:embed="rId2"/>
          <a:stretch>
            <a:fillRect/>
          </a:stretch>
        </p:blipFill>
        <p:spPr>
          <a:xfrm rot="600000" flipH="1">
            <a:off x="361509" y="4398801"/>
            <a:ext cx="1972310" cy="1503680"/>
          </a:xfrm>
          <a:prstGeom prst="rect">
            <a:avLst/>
          </a:prstGeom>
        </p:spPr>
      </p:pic>
      <p:sp>
        <p:nvSpPr>
          <p:cNvPr id="9" name="文本框 8"/>
          <p:cNvSpPr txBox="1"/>
          <p:nvPr/>
        </p:nvSpPr>
        <p:spPr>
          <a:xfrm>
            <a:off x="1347664" y="1590260"/>
            <a:ext cx="5724644" cy="4472043"/>
          </a:xfrm>
          <a:prstGeom prst="rect">
            <a:avLst/>
          </a:prstGeom>
          <a:noFill/>
        </p:spPr>
        <p:txBody>
          <a:bodyPr vert="eaVert"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2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endParaRPr lang="en-US" altLang="zh-CN" sz="1200" dirty="0">
              <a:solidFill>
                <a:schemeClr val="tx1">
                  <a:lumMod val="65000"/>
                  <a:lumOff val="35000"/>
                </a:schemeClr>
              </a:solidFill>
              <a:ea typeface="微软雅黑" panose="020B0503020204020204" charset="-122"/>
              <a:cs typeface="+mn-lt"/>
              <a:sym typeface="Arial" panose="020B0604020202020204" pitchFamily="34" charset="0"/>
            </a:endParaRPr>
          </a:p>
          <a:p>
            <a:pPr>
              <a:lnSpc>
                <a:spcPct val="200000"/>
              </a:lnSpc>
            </a:pPr>
            <a:endParaRPr lang="en-US" altLang="zh-CN" sz="1200" dirty="0">
              <a:solidFill>
                <a:schemeClr val="tx1">
                  <a:lumMod val="65000"/>
                  <a:lumOff val="35000"/>
                </a:schemeClr>
              </a:solidFill>
              <a:ea typeface="微软雅黑" panose="020B0503020204020204" charset="-122"/>
              <a:cs typeface="+mn-lt"/>
              <a:sym typeface="Arial" panose="020B0604020202020204" pitchFamily="34" charset="0"/>
            </a:endParaRPr>
          </a:p>
          <a:p>
            <a:pPr>
              <a:lnSpc>
                <a:spcPct val="200000"/>
              </a:lnSpc>
            </a:pPr>
            <a:r>
              <a:rPr lang="zh-CN" altLang="en-US" sz="12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 Click here to edit what you want, replace. Users can present on a projector or computer or print out a presentation.</a:t>
            </a:r>
          </a:p>
          <a:p>
            <a:pPr>
              <a:lnSpc>
                <a:spcPct val="200000"/>
              </a:lnSpc>
            </a:pPr>
            <a:endParaRPr lang="zh-CN" altLang="en-US" sz="1200" dirty="0">
              <a:solidFill>
                <a:schemeClr val="tx1">
                  <a:lumMod val="65000"/>
                  <a:lumOff val="35000"/>
                </a:schemeClr>
              </a:solidFill>
              <a:ea typeface="微软雅黑" panose="020B0503020204020204" charset="-122"/>
              <a:cs typeface="+mn-lt"/>
              <a:sym typeface="Arial" panose="020B0604020202020204" pitchFamily="34" charset="0"/>
            </a:endParaRPr>
          </a:p>
          <a:p>
            <a:pPr>
              <a:lnSpc>
                <a:spcPct val="200000"/>
              </a:lnSpc>
            </a:pPr>
            <a:endParaRPr lang="zh-CN" altLang="en-US" sz="1200" dirty="0">
              <a:solidFill>
                <a:schemeClr val="tx1">
                  <a:lumMod val="65000"/>
                  <a:lumOff val="35000"/>
                </a:schemeClr>
              </a:solidFill>
              <a:ea typeface="微软雅黑" panose="020B0503020204020204" charset="-122"/>
              <a:cs typeface="+mn-lt"/>
              <a:sym typeface="Arial" panose="020B0604020202020204" pitchFamily="34" charset="0"/>
            </a:endParaRPr>
          </a:p>
          <a:p>
            <a:pPr>
              <a:lnSpc>
                <a:spcPct val="200000"/>
              </a:lnSpc>
            </a:pPr>
            <a:endParaRPr lang="zh-CN" altLang="en-US" sz="1200" dirty="0">
              <a:solidFill>
                <a:schemeClr val="tx1">
                  <a:lumMod val="65000"/>
                  <a:lumOff val="35000"/>
                </a:schemeClr>
              </a:solidFill>
              <a:ea typeface="微软雅黑" panose="020B0503020204020204" charset="-122"/>
              <a:cs typeface="+mn-lt"/>
              <a:sym typeface="Arial" panose="020B0604020202020204" pitchFamily="34" charset="0"/>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212" y="496186"/>
            <a:ext cx="6462897" cy="6462897"/>
          </a:xfrm>
          <a:prstGeom prst="rect">
            <a:avLst/>
          </a:prstGeom>
        </p:spPr>
      </p:pic>
    </p:spTree>
    <p:extLst>
      <p:ext uri="{BB962C8B-B14F-4D97-AF65-F5344CB8AC3E}">
        <p14:creationId xmlns:p14="http://schemas.microsoft.com/office/powerpoint/2010/main" val="1886791811"/>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a14="http://schemas.microsoft.com/office/drawing/2010/main"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up)">
                                      <p:cBhvr>
                                        <p:cTn id="7" dur="500"/>
                                        <p:tgtEl>
                                          <p:spTgt spid="4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22160" y="-5715"/>
            <a:ext cx="362839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831342" y="1977390"/>
            <a:ext cx="615553" cy="4690696"/>
          </a:xfrm>
          <a:prstGeom prst="rect">
            <a:avLst/>
          </a:prstGeom>
          <a:noFill/>
        </p:spPr>
        <p:txBody>
          <a:bodyPr vert="eaVert" wrap="square" rtlCol="0">
            <a:spAutoFit/>
          </a:bodyPr>
          <a:lstStyle/>
          <a:p>
            <a:pPr algn="l"/>
            <a:r>
              <a:rPr lang="zh-CN" altLang="en-US" sz="2800" dirty="0">
                <a:solidFill>
                  <a:schemeClr val="tx1">
                    <a:lumMod val="75000"/>
                    <a:lumOff val="25000"/>
                  </a:schemeClr>
                </a:solidFill>
                <a:latin typeface="方正清刻本悦宋简体" panose="02000000000000000000" charset="-122"/>
                <a:ea typeface="方正清刻本悦宋简体" panose="02000000000000000000" charset="-122"/>
              </a:rPr>
              <a:t>Click here to enter the text.</a:t>
            </a:r>
          </a:p>
        </p:txBody>
      </p:sp>
      <p:sp>
        <p:nvSpPr>
          <p:cNvPr id="7" name="文本框 6"/>
          <p:cNvSpPr txBox="1"/>
          <p:nvPr/>
        </p:nvSpPr>
        <p:spPr>
          <a:xfrm>
            <a:off x="9506307" y="1977390"/>
            <a:ext cx="553998" cy="4409342"/>
          </a:xfrm>
          <a:prstGeom prst="rect">
            <a:avLst/>
          </a:prstGeom>
          <a:noFill/>
        </p:spPr>
        <p:txBody>
          <a:bodyPr vert="eaVert" wrap="square" rtlCol="0">
            <a:spAutoFit/>
          </a:bodyPr>
          <a:lstStyle/>
          <a:p>
            <a:pPr algn="l" fontAlgn="auto">
              <a:lnSpc>
                <a:spcPct val="200000"/>
              </a:lnSpc>
            </a:pPr>
            <a:r>
              <a:rPr lang="zh-CN" altLang="en-US" sz="1200" dirty="0">
                <a:solidFill>
                  <a:schemeClr val="tx1">
                    <a:lumMod val="75000"/>
                    <a:lumOff val="25000"/>
                  </a:schemeClr>
                </a:solidFill>
                <a:ea typeface="微软雅黑" panose="020B0503020204020204" charset="-122"/>
                <a:cs typeface="+mn-lt"/>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cs typeface="+mn-lt"/>
                <a:sym typeface="Arial" panose="020B0604020202020204" pitchFamily="34" charset="0"/>
              </a:rPr>
              <a:t>.</a:t>
            </a:r>
            <a:r>
              <a:rPr lang="zh-CN" altLang="en-US" sz="1200" dirty="0">
                <a:solidFill>
                  <a:schemeClr val="tx1">
                    <a:lumMod val="75000"/>
                    <a:lumOff val="25000"/>
                  </a:schemeClr>
                </a:solidFill>
                <a:ea typeface="微软雅黑" panose="020B0503020204020204" charset="-122"/>
                <a:cs typeface="+mn-lt"/>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cs typeface="+mn-lt"/>
                <a:sym typeface="Arial" panose="020B0604020202020204" pitchFamily="34" charset="0"/>
              </a:rPr>
              <a:t>.</a:t>
            </a:r>
            <a:endParaRPr lang="en-US" altLang="zh-CN" sz="1200" dirty="0">
              <a:solidFill>
                <a:schemeClr val="tx1">
                  <a:lumMod val="75000"/>
                  <a:lumOff val="25000"/>
                </a:schemeClr>
              </a:solidFill>
              <a:latin typeface="Arial" panose="020B0604020202020204" pitchFamily="34" charset="0"/>
              <a:ea typeface="微软雅黑" panose="020B0503020204020204" charset="-122"/>
              <a:cs typeface="+mn-lt"/>
              <a:sym typeface="Arial" panose="020B0604020202020204" pitchFamily="34" charset="0"/>
            </a:endParaRPr>
          </a:p>
        </p:txBody>
      </p:sp>
      <p:sp>
        <p:nvSpPr>
          <p:cNvPr id="8" name="文本框 7"/>
          <p:cNvSpPr txBox="1"/>
          <p:nvPr/>
        </p:nvSpPr>
        <p:spPr>
          <a:xfrm>
            <a:off x="7824549" y="1977389"/>
            <a:ext cx="1107996" cy="4015447"/>
          </a:xfrm>
          <a:prstGeom prst="rect">
            <a:avLst/>
          </a:prstGeom>
          <a:noFill/>
        </p:spPr>
        <p:txBody>
          <a:bodyPr vert="eaVert" wrap="square" rtlCol="0">
            <a:spAutoFit/>
          </a:bodyPr>
          <a:lstStyle/>
          <a:p>
            <a:pPr algn="l"/>
            <a:r>
              <a:rPr lang="zh-CN" altLang="en-US" sz="6000" dirty="0">
                <a:solidFill>
                  <a:schemeClr val="tx1">
                    <a:lumMod val="75000"/>
                    <a:lumOff val="25000"/>
                  </a:schemeClr>
                </a:solidFill>
                <a:latin typeface="方正清刻本悦宋简体" panose="02000000000000000000" charset="-122"/>
                <a:ea typeface="方正清刻本悦宋简体" panose="02000000000000000000" charset="-122"/>
              </a:rPr>
              <a:t>Section 4</a:t>
            </a:r>
          </a:p>
        </p:txBody>
      </p:sp>
      <p:pic>
        <p:nvPicPr>
          <p:cNvPr id="9" name="图片 8" descr="3"/>
          <p:cNvPicPr>
            <a:picLocks noChangeAspect="1"/>
          </p:cNvPicPr>
          <p:nvPr/>
        </p:nvPicPr>
        <p:blipFill>
          <a:blip r:embed="rId2"/>
          <a:srcRect l="16451" t="26544" r="13022" b="21858"/>
          <a:stretch>
            <a:fillRect/>
          </a:stretch>
        </p:blipFill>
        <p:spPr>
          <a:xfrm rot="2040000">
            <a:off x="10174584" y="333554"/>
            <a:ext cx="832485" cy="1069975"/>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436" y="546986"/>
            <a:ext cx="6462897" cy="646289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7886" y="4506595"/>
            <a:ext cx="4406634" cy="24381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a14="http://schemas.microsoft.com/office/drawing/2010/main"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917565" y="-28575"/>
            <a:ext cx="6274435" cy="686752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155065" y="4126865"/>
            <a:ext cx="3568065" cy="7936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200000"/>
              </a:lnSpc>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0578" y="1262248"/>
            <a:ext cx="1677037" cy="2020067"/>
          </a:xfrm>
          <a:prstGeom prst="rect">
            <a:avLst/>
          </a:prstGeom>
        </p:spPr>
      </p:pic>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020" y="1262248"/>
            <a:ext cx="1677037" cy="2020067"/>
          </a:xfrm>
          <a:prstGeom prst="rect">
            <a:avLst/>
          </a:prstGeom>
        </p:spPr>
      </p:pic>
      <p:grpSp>
        <p:nvGrpSpPr>
          <p:cNvPr id="6" name="组合 5"/>
          <p:cNvGrpSpPr/>
          <p:nvPr/>
        </p:nvGrpSpPr>
        <p:grpSpPr>
          <a:xfrm>
            <a:off x="791208" y="3282315"/>
            <a:ext cx="4295775" cy="654050"/>
            <a:chOff x="791208" y="3282315"/>
            <a:chExt cx="4295775" cy="654050"/>
          </a:xfrm>
        </p:grpSpPr>
        <p:sp>
          <p:nvSpPr>
            <p:cNvPr id="38" name="文本框 37"/>
            <p:cNvSpPr txBox="1"/>
            <p:nvPr/>
          </p:nvSpPr>
          <p:spPr>
            <a:xfrm>
              <a:off x="908368" y="3282315"/>
              <a:ext cx="4061460" cy="398780"/>
            </a:xfrm>
            <a:prstGeom prst="rect">
              <a:avLst/>
            </a:prstGeom>
            <a:noFill/>
          </p:spPr>
          <p:txBody>
            <a:bodyPr wrap="square" rtlCol="0">
              <a:spAutoFit/>
            </a:bodyPr>
            <a:lstStyle/>
            <a:p>
              <a:pPr algn="ctr"/>
              <a:r>
                <a:rPr lang="zh-CN" altLang="en-US" sz="200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rPr>
                <a:t>Click here to enter your text.</a:t>
              </a:r>
            </a:p>
          </p:txBody>
        </p:sp>
        <p:sp>
          <p:nvSpPr>
            <p:cNvPr id="13" name="文本框 12"/>
            <p:cNvSpPr txBox="1"/>
            <p:nvPr/>
          </p:nvSpPr>
          <p:spPr>
            <a:xfrm>
              <a:off x="791208" y="3597811"/>
              <a:ext cx="429577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200000"/>
                </a:lnSpc>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grpSp>
      <p:sp>
        <p:nvSpPr>
          <p:cNvPr id="15" name="文本框 14"/>
          <p:cNvSpPr txBox="1"/>
          <p:nvPr/>
        </p:nvSpPr>
        <p:spPr>
          <a:xfrm>
            <a:off x="7459665" y="4126865"/>
            <a:ext cx="3568065" cy="7936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200000"/>
              </a:lnSpc>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p>
        </p:txBody>
      </p:sp>
      <p:grpSp>
        <p:nvGrpSpPr>
          <p:cNvPr id="7" name="组合 6"/>
          <p:cNvGrpSpPr/>
          <p:nvPr/>
        </p:nvGrpSpPr>
        <p:grpSpPr>
          <a:xfrm>
            <a:off x="7095808" y="3282315"/>
            <a:ext cx="4295775" cy="654050"/>
            <a:chOff x="7095808" y="3282315"/>
            <a:chExt cx="4295775" cy="654050"/>
          </a:xfrm>
        </p:grpSpPr>
        <p:sp>
          <p:nvSpPr>
            <p:cNvPr id="4" name="文本框 3"/>
            <p:cNvSpPr txBox="1"/>
            <p:nvPr/>
          </p:nvSpPr>
          <p:spPr>
            <a:xfrm>
              <a:off x="7095808" y="3282315"/>
              <a:ext cx="4061460" cy="398780"/>
            </a:xfrm>
            <a:prstGeom prst="rect">
              <a:avLst/>
            </a:prstGeom>
            <a:noFill/>
          </p:spPr>
          <p:txBody>
            <a:bodyPr wrap="square" rtlCol="0">
              <a:spAutoFit/>
            </a:bodyPr>
            <a:lstStyle/>
            <a:p>
              <a:pPr algn="ctr"/>
              <a:r>
                <a:rPr lang="zh-CN" altLang="en-US" sz="200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rPr>
                <a:t>Click here to enter your text.</a:t>
              </a:r>
            </a:p>
          </p:txBody>
        </p:sp>
        <p:sp>
          <p:nvSpPr>
            <p:cNvPr id="16" name="文本框 15"/>
            <p:cNvSpPr txBox="1"/>
            <p:nvPr/>
          </p:nvSpPr>
          <p:spPr>
            <a:xfrm>
              <a:off x="7095808" y="3597811"/>
              <a:ext cx="4295775"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200000"/>
                </a:lnSpc>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a14="http://schemas.microsoft.com/office/drawing/2010/main"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60420" y="-5715"/>
            <a:ext cx="8835390" cy="686371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10273367" y="1276268"/>
            <a:ext cx="923330" cy="3793441"/>
          </a:xfrm>
          <a:prstGeom prst="rect">
            <a:avLst/>
          </a:prstGeom>
          <a:noFill/>
        </p:spPr>
        <p:txBody>
          <a:bodyPr vert="eaVert" wrap="square" rtlCol="0">
            <a:spAutoFit/>
          </a:bodyPr>
          <a:lstStyle/>
          <a:p>
            <a:r>
              <a:rPr lang="en-US" altLang="zh-CN" sz="4800" dirty="0">
                <a:solidFill>
                  <a:schemeClr val="tx1">
                    <a:lumMod val="75000"/>
                    <a:lumOff val="25000"/>
                  </a:schemeClr>
                </a:solidFill>
              </a:rPr>
              <a:t>CONTENTS</a:t>
            </a:r>
          </a:p>
        </p:txBody>
      </p:sp>
      <p:grpSp>
        <p:nvGrpSpPr>
          <p:cNvPr id="2" name="组合 1"/>
          <p:cNvGrpSpPr/>
          <p:nvPr/>
        </p:nvGrpSpPr>
        <p:grpSpPr>
          <a:xfrm>
            <a:off x="5010150" y="1769110"/>
            <a:ext cx="4020185" cy="659130"/>
            <a:chOff x="5010150" y="1769110"/>
            <a:chExt cx="4020185" cy="659130"/>
          </a:xfrm>
        </p:grpSpPr>
        <p:sp>
          <p:nvSpPr>
            <p:cNvPr id="11" name="椭圆 10"/>
            <p:cNvSpPr/>
            <p:nvPr/>
          </p:nvSpPr>
          <p:spPr>
            <a:xfrm>
              <a:off x="5010150" y="1796415"/>
              <a:ext cx="583565" cy="583565"/>
            </a:xfrm>
            <a:prstGeom prst="ellipse">
              <a:avLst/>
            </a:prstGeom>
            <a:solidFill>
              <a:schemeClr val="bg1"/>
            </a:solidFill>
            <a:ln>
              <a:solidFill>
                <a:srgbClr val="EFE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lumMod val="75000"/>
                      <a:lumOff val="25000"/>
                    </a:schemeClr>
                  </a:solidFill>
                  <a:latin typeface="微软雅黑" panose="020B0503020204020204" charset="-122"/>
                  <a:ea typeface="微软雅黑" panose="020B0503020204020204" charset="-122"/>
                </a:rPr>
                <a:t>01。</a:t>
              </a:r>
            </a:p>
          </p:txBody>
        </p:sp>
        <p:sp>
          <p:nvSpPr>
            <p:cNvPr id="38" name="文本框 37"/>
            <p:cNvSpPr txBox="1"/>
            <p:nvPr/>
          </p:nvSpPr>
          <p:spPr>
            <a:xfrm>
              <a:off x="5808345" y="1769110"/>
              <a:ext cx="3221990" cy="46736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000"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rPr>
                <a:t>Enter your title here.</a:t>
              </a:r>
              <a:endParaRPr kumimoji="0" lang="zh-CN" altLang="en-US" sz="2000" i="0" u="none" strike="noStrike" kern="0" cap="none" spc="0" normalizeH="0" baseline="0" noProof="0" dirty="0">
                <a:ln>
                  <a:noFill/>
                </a:ln>
                <a:solidFill>
                  <a:schemeClr val="tx1">
                    <a:lumMod val="75000"/>
                    <a:lumOff val="25000"/>
                  </a:schemeClr>
                </a:solidFill>
                <a:effectLst/>
                <a:uLnTx/>
                <a:uFillTx/>
                <a:latin typeface="方正清刻本悦宋简体" panose="02000000000000000000" charset="-122"/>
                <a:ea typeface="方正清刻本悦宋简体" panose="02000000000000000000" charset="-122"/>
                <a:sym typeface="+mn-ea"/>
              </a:endParaRPr>
            </a:p>
          </p:txBody>
        </p:sp>
        <p:sp>
          <p:nvSpPr>
            <p:cNvPr id="18" name="文本框 17"/>
            <p:cNvSpPr txBox="1"/>
            <p:nvPr/>
          </p:nvSpPr>
          <p:spPr>
            <a:xfrm>
              <a:off x="5821045" y="2181225"/>
              <a:ext cx="3064510" cy="247015"/>
            </a:xfrm>
            <a:prstGeom prst="rect">
              <a:avLst/>
            </a:prstGeom>
            <a:noFill/>
          </p:spPr>
          <p:txBody>
            <a:bodyPr anchor="ctr"/>
            <a:lstStyle/>
            <a:p>
              <a:pPr algn="l"/>
              <a:r>
                <a:rPr lang="en-US" altLang="zh-CN" sz="900" noProof="0" dirty="0">
                  <a:ln>
                    <a:noFill/>
                  </a:ln>
                  <a:solidFill>
                    <a:schemeClr val="tx1">
                      <a:lumMod val="65000"/>
                      <a:lumOff val="35000"/>
                    </a:schemeClr>
                  </a:solidFill>
                  <a:uLnTx/>
                  <a:uFillTx/>
                  <a:ea typeface="方正舒体" panose="02010601030101010101" charset="-122"/>
                  <a:sym typeface="+mn-ea"/>
                </a:rPr>
                <a:t>ADD YOUR TEXT HERE ADD YOUR TEXT HERE.</a:t>
              </a:r>
              <a:endParaRPr kumimoji="0" lang="en-US" altLang="zh-CN" sz="900" i="0" u="none" strike="noStrike" kern="0" cap="none" spc="0" normalizeH="0" baseline="0" noProof="0" dirty="0">
                <a:ln>
                  <a:noFill/>
                </a:ln>
                <a:solidFill>
                  <a:schemeClr val="tx1">
                    <a:lumMod val="65000"/>
                    <a:lumOff val="35000"/>
                  </a:schemeClr>
                </a:solidFill>
                <a:effectLst/>
                <a:uLnTx/>
                <a:uFillTx/>
                <a:ea typeface="方正舒体" panose="02010601030101010101" charset="-122"/>
                <a:sym typeface="+mn-ea"/>
              </a:endParaRPr>
            </a:p>
          </p:txBody>
        </p:sp>
      </p:grpSp>
      <p:grpSp>
        <p:nvGrpSpPr>
          <p:cNvPr id="3" name="组合 2"/>
          <p:cNvGrpSpPr/>
          <p:nvPr/>
        </p:nvGrpSpPr>
        <p:grpSpPr>
          <a:xfrm>
            <a:off x="5009515" y="2771775"/>
            <a:ext cx="4020820" cy="659130"/>
            <a:chOff x="5009515" y="2771775"/>
            <a:chExt cx="4020820" cy="659130"/>
          </a:xfrm>
        </p:grpSpPr>
        <p:sp>
          <p:nvSpPr>
            <p:cNvPr id="12" name="椭圆 11"/>
            <p:cNvSpPr/>
            <p:nvPr/>
          </p:nvSpPr>
          <p:spPr>
            <a:xfrm>
              <a:off x="5009515" y="2776855"/>
              <a:ext cx="583565" cy="583565"/>
            </a:xfrm>
            <a:prstGeom prst="ellipse">
              <a:avLst/>
            </a:prstGeom>
            <a:solidFill>
              <a:schemeClr val="bg1"/>
            </a:solidFill>
            <a:ln>
              <a:solidFill>
                <a:srgbClr val="EFE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lumMod val="75000"/>
                      <a:lumOff val="25000"/>
                    </a:schemeClr>
                  </a:solidFill>
                  <a:latin typeface="微软雅黑" panose="020B0503020204020204" charset="-122"/>
                  <a:ea typeface="微软雅黑" panose="020B0503020204020204" charset="-122"/>
                  <a:sym typeface="+mn-ea"/>
                </a:rPr>
                <a:t>02。</a:t>
              </a:r>
            </a:p>
          </p:txBody>
        </p:sp>
        <p:sp>
          <p:nvSpPr>
            <p:cNvPr id="40" name="文本框 39"/>
            <p:cNvSpPr txBox="1"/>
            <p:nvPr/>
          </p:nvSpPr>
          <p:spPr>
            <a:xfrm>
              <a:off x="5808345" y="2771775"/>
              <a:ext cx="3221990" cy="46736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000"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rPr>
                <a:t>Enter your title here.</a:t>
              </a:r>
              <a:endParaRPr kumimoji="0" lang="zh-CN" altLang="en-US" sz="2000" i="0" u="none" strike="noStrike" kern="0" cap="none" spc="0" normalizeH="0" baseline="0" noProof="0" dirty="0">
                <a:ln>
                  <a:noFill/>
                </a:ln>
                <a:solidFill>
                  <a:schemeClr val="tx1">
                    <a:lumMod val="75000"/>
                    <a:lumOff val="25000"/>
                  </a:schemeClr>
                </a:solidFill>
                <a:effectLst/>
                <a:uLnTx/>
                <a:uFillTx/>
                <a:latin typeface="方正清刻本悦宋简体" panose="02000000000000000000" charset="-122"/>
                <a:ea typeface="方正清刻本悦宋简体" panose="02000000000000000000" charset="-122"/>
                <a:sym typeface="+mn-ea"/>
              </a:endParaRPr>
            </a:p>
          </p:txBody>
        </p:sp>
        <p:sp>
          <p:nvSpPr>
            <p:cNvPr id="19" name="文本框 18"/>
            <p:cNvSpPr txBox="1"/>
            <p:nvPr/>
          </p:nvSpPr>
          <p:spPr>
            <a:xfrm>
              <a:off x="5821045" y="3183890"/>
              <a:ext cx="3064510" cy="247015"/>
            </a:xfrm>
            <a:prstGeom prst="rect">
              <a:avLst/>
            </a:prstGeom>
            <a:noFill/>
          </p:spPr>
          <p:txBody>
            <a:bodyPr anchor="ctr"/>
            <a:lstStyle/>
            <a:p>
              <a:pPr algn="l"/>
              <a:r>
                <a:rPr lang="en-US" altLang="zh-CN" sz="900" noProof="0" dirty="0">
                  <a:ln>
                    <a:noFill/>
                  </a:ln>
                  <a:solidFill>
                    <a:schemeClr val="tx1">
                      <a:lumMod val="65000"/>
                      <a:lumOff val="35000"/>
                    </a:schemeClr>
                  </a:solidFill>
                  <a:uLnTx/>
                  <a:uFillTx/>
                  <a:ea typeface="方正舒体" panose="02010601030101010101" charset="-122"/>
                  <a:sym typeface="+mn-ea"/>
                </a:rPr>
                <a:t>ADD YOUR TEXT HERE ADD YOUR TEXT HERE.</a:t>
              </a:r>
              <a:endParaRPr kumimoji="0" lang="en-US" altLang="zh-CN" sz="900" i="0" u="none" strike="noStrike" kern="0" cap="none" spc="0" normalizeH="0" baseline="0" noProof="0" dirty="0">
                <a:ln>
                  <a:noFill/>
                </a:ln>
                <a:solidFill>
                  <a:schemeClr val="tx1">
                    <a:lumMod val="65000"/>
                    <a:lumOff val="35000"/>
                  </a:schemeClr>
                </a:solidFill>
                <a:effectLst/>
                <a:uLnTx/>
                <a:uFillTx/>
                <a:ea typeface="方正舒体" panose="02010601030101010101" charset="-122"/>
                <a:sym typeface="+mn-ea"/>
              </a:endParaRPr>
            </a:p>
          </p:txBody>
        </p:sp>
      </p:grpSp>
      <p:grpSp>
        <p:nvGrpSpPr>
          <p:cNvPr id="9" name="组合 8"/>
          <p:cNvGrpSpPr/>
          <p:nvPr/>
        </p:nvGrpSpPr>
        <p:grpSpPr>
          <a:xfrm>
            <a:off x="5008880" y="3752850"/>
            <a:ext cx="4021455" cy="659130"/>
            <a:chOff x="5008880" y="3752850"/>
            <a:chExt cx="4021455" cy="659130"/>
          </a:xfrm>
        </p:grpSpPr>
        <p:sp>
          <p:nvSpPr>
            <p:cNvPr id="14" name="椭圆 13"/>
            <p:cNvSpPr/>
            <p:nvPr/>
          </p:nvSpPr>
          <p:spPr>
            <a:xfrm>
              <a:off x="5008880" y="3782060"/>
              <a:ext cx="583565" cy="583565"/>
            </a:xfrm>
            <a:prstGeom prst="ellipse">
              <a:avLst/>
            </a:prstGeom>
            <a:solidFill>
              <a:schemeClr val="bg1"/>
            </a:solidFill>
            <a:ln>
              <a:solidFill>
                <a:srgbClr val="EFE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lumMod val="75000"/>
                      <a:lumOff val="25000"/>
                    </a:schemeClr>
                  </a:solidFill>
                  <a:latin typeface="微软雅黑" panose="020B0503020204020204" charset="-122"/>
                  <a:ea typeface="微软雅黑" panose="020B0503020204020204" charset="-122"/>
                </a:rPr>
                <a:t>03。</a:t>
              </a:r>
            </a:p>
          </p:txBody>
        </p:sp>
        <p:sp>
          <p:nvSpPr>
            <p:cNvPr id="42" name="文本框 41"/>
            <p:cNvSpPr txBox="1"/>
            <p:nvPr/>
          </p:nvSpPr>
          <p:spPr>
            <a:xfrm>
              <a:off x="5808345" y="3752850"/>
              <a:ext cx="3221990" cy="46736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000"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rPr>
                <a:t>Enter your title here.</a:t>
              </a:r>
              <a:endParaRPr kumimoji="0" lang="zh-CN" altLang="en-US" sz="2000" i="0" u="none" strike="noStrike" kern="0" cap="none" spc="0" normalizeH="0" baseline="0" noProof="0" dirty="0">
                <a:ln>
                  <a:noFill/>
                </a:ln>
                <a:solidFill>
                  <a:schemeClr val="tx1">
                    <a:lumMod val="75000"/>
                    <a:lumOff val="25000"/>
                  </a:schemeClr>
                </a:solidFill>
                <a:effectLst/>
                <a:uLnTx/>
                <a:uFillTx/>
                <a:latin typeface="方正清刻本悦宋简体" panose="02000000000000000000" charset="-122"/>
                <a:ea typeface="方正清刻本悦宋简体" panose="02000000000000000000" charset="-122"/>
                <a:sym typeface="+mn-ea"/>
              </a:endParaRPr>
            </a:p>
          </p:txBody>
        </p:sp>
        <p:sp>
          <p:nvSpPr>
            <p:cNvPr id="20" name="文本框 19"/>
            <p:cNvSpPr txBox="1"/>
            <p:nvPr/>
          </p:nvSpPr>
          <p:spPr>
            <a:xfrm>
              <a:off x="5821045" y="4164965"/>
              <a:ext cx="3064510" cy="247015"/>
            </a:xfrm>
            <a:prstGeom prst="rect">
              <a:avLst/>
            </a:prstGeom>
            <a:noFill/>
          </p:spPr>
          <p:txBody>
            <a:bodyPr anchor="ctr"/>
            <a:lstStyle/>
            <a:p>
              <a:pPr algn="l"/>
              <a:r>
                <a:rPr lang="en-US" altLang="zh-CN" sz="900" noProof="0" dirty="0">
                  <a:ln>
                    <a:noFill/>
                  </a:ln>
                  <a:solidFill>
                    <a:schemeClr val="tx1">
                      <a:lumMod val="65000"/>
                      <a:lumOff val="35000"/>
                    </a:schemeClr>
                  </a:solidFill>
                  <a:uLnTx/>
                  <a:uFillTx/>
                  <a:ea typeface="方正舒体" panose="02010601030101010101" charset="-122"/>
                  <a:sym typeface="+mn-ea"/>
                </a:rPr>
                <a:t>ADD YOUR TEXT HERE ADD YOUR TEXT HERE.</a:t>
              </a:r>
              <a:endParaRPr kumimoji="0" lang="en-US" altLang="zh-CN" sz="900" i="0" u="none" strike="noStrike" kern="0" cap="none" spc="0" normalizeH="0" baseline="0" noProof="0" dirty="0">
                <a:ln>
                  <a:noFill/>
                </a:ln>
                <a:solidFill>
                  <a:schemeClr val="tx1">
                    <a:lumMod val="65000"/>
                    <a:lumOff val="35000"/>
                  </a:schemeClr>
                </a:solidFill>
                <a:effectLst/>
                <a:uLnTx/>
                <a:uFillTx/>
                <a:ea typeface="方正舒体" panose="02010601030101010101" charset="-122"/>
                <a:sym typeface="+mn-ea"/>
              </a:endParaRPr>
            </a:p>
          </p:txBody>
        </p:sp>
      </p:grpSp>
      <p:grpSp>
        <p:nvGrpSpPr>
          <p:cNvPr id="10" name="组合 9"/>
          <p:cNvGrpSpPr/>
          <p:nvPr/>
        </p:nvGrpSpPr>
        <p:grpSpPr>
          <a:xfrm>
            <a:off x="5008245" y="4838065"/>
            <a:ext cx="4022090" cy="659130"/>
            <a:chOff x="5008245" y="4838065"/>
            <a:chExt cx="4022090" cy="659130"/>
          </a:xfrm>
        </p:grpSpPr>
        <p:sp>
          <p:nvSpPr>
            <p:cNvPr id="17" name="椭圆 16"/>
            <p:cNvSpPr/>
            <p:nvPr/>
          </p:nvSpPr>
          <p:spPr>
            <a:xfrm>
              <a:off x="5008245" y="4869815"/>
              <a:ext cx="583565" cy="583565"/>
            </a:xfrm>
            <a:prstGeom prst="ellipse">
              <a:avLst/>
            </a:prstGeom>
            <a:solidFill>
              <a:schemeClr val="bg1"/>
            </a:solidFill>
            <a:ln>
              <a:solidFill>
                <a:srgbClr val="EFED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solidFill>
                    <a:schemeClr val="tx1">
                      <a:lumMod val="75000"/>
                      <a:lumOff val="25000"/>
                    </a:schemeClr>
                  </a:solidFill>
                  <a:latin typeface="微软雅黑" panose="020B0503020204020204" charset="-122"/>
                  <a:ea typeface="微软雅黑" panose="020B0503020204020204" charset="-122"/>
                </a:rPr>
                <a:t>04。</a:t>
              </a:r>
            </a:p>
          </p:txBody>
        </p:sp>
        <p:sp>
          <p:nvSpPr>
            <p:cNvPr id="44" name="文本框 43"/>
            <p:cNvSpPr txBox="1"/>
            <p:nvPr/>
          </p:nvSpPr>
          <p:spPr>
            <a:xfrm>
              <a:off x="5808345" y="4838065"/>
              <a:ext cx="3221990" cy="467360"/>
            </a:xfrm>
            <a:prstGeom prst="rect">
              <a:avLst/>
            </a:prstGeom>
            <a:noFill/>
          </p:spPr>
          <p:txBody>
            <a:bodyPr anchor="ctr"/>
            <a:lstStyle/>
            <a:p>
              <a:pPr marL="0" marR="0" lvl="0" indent="0" algn="l" defTabSz="914400" rtl="0" eaLnBrk="1" fontAlgn="t" latinLnBrk="0" hangingPunct="1">
                <a:spcBef>
                  <a:spcPts val="0"/>
                </a:spcBef>
                <a:spcAft>
                  <a:spcPts val="0"/>
                </a:spcAft>
                <a:buClrTx/>
                <a:buSzTx/>
                <a:buFontTx/>
                <a:buNone/>
                <a:defRPr/>
              </a:pPr>
              <a:r>
                <a:rPr lang="zh-CN" altLang="en-US" sz="2000"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rPr>
                <a:t>Enter your title here.</a:t>
              </a:r>
              <a:endParaRPr kumimoji="0" lang="zh-CN" altLang="en-US" sz="2000" i="0" u="none" strike="noStrike" kern="0" cap="none" spc="0" normalizeH="0" baseline="0" noProof="0" dirty="0">
                <a:ln>
                  <a:noFill/>
                </a:ln>
                <a:solidFill>
                  <a:schemeClr val="tx1">
                    <a:lumMod val="75000"/>
                    <a:lumOff val="25000"/>
                  </a:schemeClr>
                </a:solidFill>
                <a:effectLst/>
                <a:uLnTx/>
                <a:uFillTx/>
                <a:latin typeface="方正清刻本悦宋简体" panose="02000000000000000000" charset="-122"/>
                <a:ea typeface="方正清刻本悦宋简体" panose="02000000000000000000" charset="-122"/>
                <a:sym typeface="+mn-ea"/>
              </a:endParaRPr>
            </a:p>
          </p:txBody>
        </p:sp>
        <p:sp>
          <p:nvSpPr>
            <p:cNvPr id="21" name="文本框 20"/>
            <p:cNvSpPr txBox="1"/>
            <p:nvPr/>
          </p:nvSpPr>
          <p:spPr>
            <a:xfrm>
              <a:off x="5821045" y="5250180"/>
              <a:ext cx="3064510" cy="247015"/>
            </a:xfrm>
            <a:prstGeom prst="rect">
              <a:avLst/>
            </a:prstGeom>
            <a:noFill/>
          </p:spPr>
          <p:txBody>
            <a:bodyPr anchor="ctr"/>
            <a:lstStyle/>
            <a:p>
              <a:pPr algn="l"/>
              <a:r>
                <a:rPr lang="en-US" altLang="zh-CN" sz="900" noProof="0" dirty="0">
                  <a:ln>
                    <a:noFill/>
                  </a:ln>
                  <a:solidFill>
                    <a:schemeClr val="tx1">
                      <a:lumMod val="65000"/>
                      <a:lumOff val="35000"/>
                    </a:schemeClr>
                  </a:solidFill>
                  <a:uLnTx/>
                  <a:uFillTx/>
                  <a:ea typeface="方正舒体" panose="02010601030101010101" charset="-122"/>
                  <a:sym typeface="+mn-ea"/>
                </a:rPr>
                <a:t>ADD YOUR TEXT HERE ADD YOUR TEXT HERE.</a:t>
              </a:r>
              <a:endParaRPr kumimoji="0" lang="en-US" altLang="zh-CN" sz="900" i="0" u="none" strike="noStrike" kern="0" cap="none" spc="0" normalizeH="0" baseline="0" noProof="0" dirty="0">
                <a:ln>
                  <a:noFill/>
                </a:ln>
                <a:solidFill>
                  <a:schemeClr val="tx1">
                    <a:lumMod val="65000"/>
                    <a:lumOff val="35000"/>
                  </a:schemeClr>
                </a:solidFill>
                <a:effectLst/>
                <a:uLnTx/>
                <a:uFillTx/>
                <a:ea typeface="方正舒体" panose="02010601030101010101" charset="-122"/>
                <a:sym typeface="+mn-ea"/>
              </a:endParaRPr>
            </a:p>
          </p:txBody>
        </p:sp>
      </p:grpSp>
      <p:pic>
        <p:nvPicPr>
          <p:cNvPr id="22" name="图片 21" descr="3"/>
          <p:cNvPicPr>
            <a:picLocks noChangeAspect="1"/>
          </p:cNvPicPr>
          <p:nvPr/>
        </p:nvPicPr>
        <p:blipFill>
          <a:blip r:embed="rId2"/>
          <a:srcRect l="16451" t="26544" r="13022" b="21858"/>
          <a:stretch>
            <a:fillRect/>
          </a:stretch>
        </p:blipFill>
        <p:spPr>
          <a:xfrm rot="2040000">
            <a:off x="10976610" y="558165"/>
            <a:ext cx="832485" cy="1069975"/>
          </a:xfrm>
          <a:prstGeom prst="rect">
            <a:avLst/>
          </a:prstGeom>
        </p:spPr>
      </p:pic>
      <p:pic>
        <p:nvPicPr>
          <p:cNvPr id="23" name="图片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52" y="550611"/>
            <a:ext cx="6462897" cy="6462897"/>
          </a:xfrm>
          <a:prstGeom prst="rect">
            <a:avLst/>
          </a:prstGeom>
        </p:spPr>
      </p:pic>
      <p:pic>
        <p:nvPicPr>
          <p:cNvPr id="24" name="图片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32931">
            <a:off x="8289155" y="5042154"/>
            <a:ext cx="3719885" cy="20582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a14="http://schemas.microsoft.com/office/drawing/2010/main"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arn(inVertical)">
                                      <p:cBhvr>
                                        <p:cTn id="11" dur="500"/>
                                        <p:tgtEl>
                                          <p:spTgt spid="2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rot="18900000">
            <a:off x="5200008" y="1819438"/>
            <a:ext cx="1232176" cy="1232176"/>
          </a:xfrm>
          <a:prstGeom prst="roundRect">
            <a:avLst>
              <a:gd name="adj" fmla="val 25097"/>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s-ES_tradnl" dirty="0">
                <a:solidFill>
                  <a:schemeClr val="tx1">
                    <a:lumMod val="75000"/>
                    <a:lumOff val="25000"/>
                  </a:schemeClr>
                </a:solidFill>
                <a:latin typeface="方正清刻本悦宋简体" panose="02000000000000000000" charset="-122"/>
                <a:ea typeface="方正清刻本悦宋简体" panose="02000000000000000000" charset="-122"/>
              </a:rPr>
              <a:t>01。</a:t>
            </a:r>
          </a:p>
        </p:txBody>
      </p:sp>
      <p:sp>
        <p:nvSpPr>
          <p:cNvPr id="2" name="Rectángulo redondeado 2"/>
          <p:cNvSpPr/>
          <p:nvPr/>
        </p:nvSpPr>
        <p:spPr>
          <a:xfrm rot="18900000">
            <a:off x="4291958" y="2813213"/>
            <a:ext cx="1232176" cy="1232176"/>
          </a:xfrm>
          <a:prstGeom prst="roundRect">
            <a:avLst>
              <a:gd name="adj" fmla="val 25097"/>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s-ES_tradnl">
                <a:solidFill>
                  <a:schemeClr val="tx1">
                    <a:lumMod val="75000"/>
                    <a:lumOff val="25000"/>
                  </a:schemeClr>
                </a:solidFill>
                <a:latin typeface="方正清刻本悦宋简体" panose="02000000000000000000" charset="-122"/>
                <a:ea typeface="方正清刻本悦宋简体" panose="02000000000000000000" charset="-122"/>
              </a:rPr>
              <a:t>02。</a:t>
            </a:r>
          </a:p>
        </p:txBody>
      </p:sp>
      <p:sp>
        <p:nvSpPr>
          <p:cNvPr id="4" name="Rectángulo redondeado 2"/>
          <p:cNvSpPr/>
          <p:nvPr/>
        </p:nvSpPr>
        <p:spPr>
          <a:xfrm rot="18900000">
            <a:off x="5200008" y="3810163"/>
            <a:ext cx="1232176" cy="1232176"/>
          </a:xfrm>
          <a:prstGeom prst="roundRect">
            <a:avLst>
              <a:gd name="adj" fmla="val 25097"/>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s-ES_tradnl">
                <a:solidFill>
                  <a:schemeClr val="tx1">
                    <a:lumMod val="75000"/>
                    <a:lumOff val="25000"/>
                  </a:schemeClr>
                </a:solidFill>
                <a:latin typeface="方正清刻本悦宋简体" panose="02000000000000000000" charset="-122"/>
                <a:ea typeface="方正清刻本悦宋简体" panose="02000000000000000000" charset="-122"/>
              </a:rPr>
              <a:t>03。</a:t>
            </a:r>
          </a:p>
        </p:txBody>
      </p:sp>
      <p:sp>
        <p:nvSpPr>
          <p:cNvPr id="5" name="Rectángulo redondeado 2"/>
          <p:cNvSpPr/>
          <p:nvPr/>
        </p:nvSpPr>
        <p:spPr>
          <a:xfrm rot="18900000">
            <a:off x="6141078" y="2813213"/>
            <a:ext cx="1232176" cy="1232176"/>
          </a:xfrm>
          <a:prstGeom prst="roundRect">
            <a:avLst>
              <a:gd name="adj" fmla="val 25097"/>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s-ES_tradnl">
                <a:solidFill>
                  <a:schemeClr val="tx1">
                    <a:lumMod val="75000"/>
                    <a:lumOff val="25000"/>
                  </a:schemeClr>
                </a:solidFill>
                <a:latin typeface="方正清刻本悦宋简体" panose="02000000000000000000" charset="-122"/>
                <a:ea typeface="方正清刻本悦宋简体" panose="02000000000000000000" charset="-122"/>
              </a:rPr>
              <a:t>04。</a:t>
            </a:r>
          </a:p>
        </p:txBody>
      </p:sp>
      <p:grpSp>
        <p:nvGrpSpPr>
          <p:cNvPr id="13" name="组合 12"/>
          <p:cNvGrpSpPr/>
          <p:nvPr/>
        </p:nvGrpSpPr>
        <p:grpSpPr>
          <a:xfrm>
            <a:off x="7169785" y="1424478"/>
            <a:ext cx="3344545" cy="832123"/>
            <a:chOff x="7169785" y="1424478"/>
            <a:chExt cx="3344545" cy="832123"/>
          </a:xfrm>
        </p:grpSpPr>
        <p:sp>
          <p:nvSpPr>
            <p:cNvPr id="44" name="文本框 43"/>
            <p:cNvSpPr txBox="1"/>
            <p:nvPr/>
          </p:nvSpPr>
          <p:spPr>
            <a:xfrm>
              <a:off x="7169785" y="1424478"/>
              <a:ext cx="1808480" cy="337185"/>
            </a:xfrm>
            <a:prstGeom prst="rect">
              <a:avLst/>
            </a:prstGeom>
            <a:noFill/>
          </p:spPr>
          <p:txBody>
            <a:bodyPr wrap="none" rtlCol="0">
              <a:spAutoFit/>
            </a:bodyPr>
            <a:lstStyle/>
            <a:p>
              <a:pPr algn="l"/>
              <a:r>
                <a:rPr lang="zh-CN" altLang="en-US" sz="1600"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45" name="文本框 44"/>
            <p:cNvSpPr txBox="1"/>
            <p:nvPr/>
          </p:nvSpPr>
          <p:spPr>
            <a:xfrm>
              <a:off x="7169785" y="1764030"/>
              <a:ext cx="3344545" cy="4925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a:t>
              </a:r>
              <a:endParaRPr lang="en-US" altLang="zh-CN" sz="700" dirty="0">
                <a:solidFill>
                  <a:schemeClr val="tx1">
                    <a:lumMod val="65000"/>
                    <a:lumOff val="35000"/>
                  </a:schemeClr>
                </a:solidFill>
                <a:ea typeface="微软雅黑" panose="020B0503020204020204" charset="-122"/>
                <a:cs typeface="+mn-lt"/>
                <a:sym typeface="Arial" panose="020B0604020202020204" pitchFamily="34" charset="0"/>
              </a:endParaRPr>
            </a:p>
          </p:txBody>
        </p:sp>
      </p:grpSp>
      <p:grpSp>
        <p:nvGrpSpPr>
          <p:cNvPr id="16" name="组合 15"/>
          <p:cNvGrpSpPr/>
          <p:nvPr/>
        </p:nvGrpSpPr>
        <p:grpSpPr>
          <a:xfrm>
            <a:off x="7169785" y="4257213"/>
            <a:ext cx="3344545" cy="832123"/>
            <a:chOff x="7169785" y="4257213"/>
            <a:chExt cx="3344545" cy="832123"/>
          </a:xfrm>
        </p:grpSpPr>
        <p:sp>
          <p:nvSpPr>
            <p:cNvPr id="6" name="文本框 5"/>
            <p:cNvSpPr txBox="1"/>
            <p:nvPr/>
          </p:nvSpPr>
          <p:spPr>
            <a:xfrm>
              <a:off x="7169785" y="4257213"/>
              <a:ext cx="1808480" cy="337185"/>
            </a:xfrm>
            <a:prstGeom prst="rect">
              <a:avLst/>
            </a:prstGeom>
            <a:noFill/>
          </p:spPr>
          <p:txBody>
            <a:bodyPr wrap="none" rtlCol="0">
              <a:spAutoFit/>
            </a:bodyPr>
            <a:lstStyle/>
            <a:p>
              <a:pPr algn="l"/>
              <a:r>
                <a:rPr lang="zh-CN" altLang="en-US" sz="1600"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7" name="文本框 6"/>
            <p:cNvSpPr txBox="1"/>
            <p:nvPr/>
          </p:nvSpPr>
          <p:spPr>
            <a:xfrm>
              <a:off x="7169785" y="4596765"/>
              <a:ext cx="3344545" cy="4925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a:t>
              </a:r>
              <a:endParaRPr lang="en-US" altLang="zh-CN" sz="700" dirty="0">
                <a:solidFill>
                  <a:schemeClr val="tx1">
                    <a:lumMod val="65000"/>
                    <a:lumOff val="35000"/>
                  </a:schemeClr>
                </a:solidFill>
                <a:ea typeface="微软雅黑" panose="020B0503020204020204" charset="-122"/>
                <a:cs typeface="+mn-lt"/>
                <a:sym typeface="Arial" panose="020B0604020202020204" pitchFamily="34" charset="0"/>
              </a:endParaRPr>
            </a:p>
          </p:txBody>
        </p:sp>
      </p:grpSp>
      <p:grpSp>
        <p:nvGrpSpPr>
          <p:cNvPr id="14" name="组合 13"/>
          <p:cNvGrpSpPr/>
          <p:nvPr/>
        </p:nvGrpSpPr>
        <p:grpSpPr>
          <a:xfrm>
            <a:off x="946785" y="1424478"/>
            <a:ext cx="3344545" cy="832123"/>
            <a:chOff x="946785" y="1424478"/>
            <a:chExt cx="3344545" cy="832123"/>
          </a:xfrm>
        </p:grpSpPr>
        <p:sp>
          <p:nvSpPr>
            <p:cNvPr id="8" name="文本框 7"/>
            <p:cNvSpPr txBox="1"/>
            <p:nvPr/>
          </p:nvSpPr>
          <p:spPr>
            <a:xfrm>
              <a:off x="2482850" y="1424478"/>
              <a:ext cx="1808480" cy="337185"/>
            </a:xfrm>
            <a:prstGeom prst="rect">
              <a:avLst/>
            </a:prstGeom>
            <a:noFill/>
          </p:spPr>
          <p:txBody>
            <a:bodyPr wrap="none" rtlCol="0">
              <a:spAutoFit/>
            </a:bodyPr>
            <a:lstStyle/>
            <a:p>
              <a:pPr algn="r"/>
              <a:r>
                <a:rPr lang="zh-CN" altLang="en-US" sz="1600"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9" name="文本框 8"/>
            <p:cNvSpPr txBox="1"/>
            <p:nvPr/>
          </p:nvSpPr>
          <p:spPr>
            <a:xfrm>
              <a:off x="946785" y="1764030"/>
              <a:ext cx="3344545" cy="4925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a:t>
              </a:r>
              <a:endParaRPr lang="en-US" altLang="zh-CN" sz="700" dirty="0">
                <a:solidFill>
                  <a:schemeClr val="tx1">
                    <a:lumMod val="65000"/>
                    <a:lumOff val="35000"/>
                  </a:schemeClr>
                </a:solidFill>
                <a:ea typeface="微软雅黑" panose="020B0503020204020204" charset="-122"/>
                <a:cs typeface="+mn-lt"/>
                <a:sym typeface="Arial" panose="020B0604020202020204" pitchFamily="34" charset="0"/>
              </a:endParaRPr>
            </a:p>
          </p:txBody>
        </p:sp>
      </p:grpSp>
      <p:grpSp>
        <p:nvGrpSpPr>
          <p:cNvPr id="15" name="组合 14"/>
          <p:cNvGrpSpPr/>
          <p:nvPr/>
        </p:nvGrpSpPr>
        <p:grpSpPr>
          <a:xfrm>
            <a:off x="946785" y="4257213"/>
            <a:ext cx="3344545" cy="832123"/>
            <a:chOff x="946785" y="4257213"/>
            <a:chExt cx="3344545" cy="832123"/>
          </a:xfrm>
        </p:grpSpPr>
        <p:sp>
          <p:nvSpPr>
            <p:cNvPr id="10" name="文本框 9"/>
            <p:cNvSpPr txBox="1"/>
            <p:nvPr/>
          </p:nvSpPr>
          <p:spPr>
            <a:xfrm>
              <a:off x="2482850" y="4257213"/>
              <a:ext cx="1808480" cy="337185"/>
            </a:xfrm>
            <a:prstGeom prst="rect">
              <a:avLst/>
            </a:prstGeom>
            <a:noFill/>
          </p:spPr>
          <p:txBody>
            <a:bodyPr wrap="none" rtlCol="0">
              <a:spAutoFit/>
            </a:bodyPr>
            <a:lstStyle/>
            <a:p>
              <a:pPr algn="r"/>
              <a:r>
                <a:rPr lang="zh-CN" altLang="en-US" sz="1600"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11" name="文本框 10"/>
            <p:cNvSpPr txBox="1"/>
            <p:nvPr/>
          </p:nvSpPr>
          <p:spPr>
            <a:xfrm>
              <a:off x="946785" y="4596765"/>
              <a:ext cx="3344545" cy="4925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a:t>
              </a:r>
              <a:endParaRPr lang="en-US" altLang="zh-CN" sz="700" dirty="0">
                <a:solidFill>
                  <a:schemeClr val="tx1">
                    <a:lumMod val="65000"/>
                    <a:lumOff val="35000"/>
                  </a:schemeClr>
                </a:solidFill>
                <a:ea typeface="微软雅黑" panose="020B0503020204020204" charset="-122"/>
                <a:cs typeface="+mn-lt"/>
                <a:sym typeface="Arial" panose="020B0604020202020204" pitchFamily="34" charset="0"/>
              </a:endParaRPr>
            </a:p>
          </p:txBody>
        </p:sp>
      </p:gr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8100" y="4425805"/>
            <a:ext cx="1338620" cy="2438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a14="http://schemas.microsoft.com/office/drawing/2010/main"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5"/>
                                        </p:tgtEl>
                                        <p:attrNameLst>
                                          <p:attrName>style.visibility</p:attrName>
                                        </p:attrNameLst>
                                      </p:cBhvr>
                                      <p:to>
                                        <p:strVal val="visible"/>
                                      </p:to>
                                    </p:set>
                                    <p:anim calcmode="lin" valueType="num">
                                      <p:cBhvr>
                                        <p:cTn id="22" dur="750" fill="hold"/>
                                        <p:tgtEl>
                                          <p:spTgt spid="5"/>
                                        </p:tgtEl>
                                        <p:attrNameLst>
                                          <p:attrName>ppt_w</p:attrName>
                                        </p:attrNameLst>
                                      </p:cBhvr>
                                      <p:tavLst>
                                        <p:tav tm="0">
                                          <p:val>
                                            <p:fltVal val="0"/>
                                          </p:val>
                                        </p:tav>
                                        <p:tav tm="100000">
                                          <p:val>
                                            <p:strVal val="#ppt_w"/>
                                          </p:val>
                                        </p:tav>
                                      </p:tavLst>
                                    </p:anim>
                                    <p:anim calcmode="lin" valueType="num">
                                      <p:cBhvr>
                                        <p:cTn id="23" dur="750" fill="hold"/>
                                        <p:tgtEl>
                                          <p:spTgt spid="5"/>
                                        </p:tgtEl>
                                        <p:attrNameLst>
                                          <p:attrName>ppt_h</p:attrName>
                                        </p:attrNameLst>
                                      </p:cBhvr>
                                      <p:tavLst>
                                        <p:tav tm="0">
                                          <p:val>
                                            <p:fltVal val="0"/>
                                          </p:val>
                                        </p:tav>
                                        <p:tav tm="100000">
                                          <p:val>
                                            <p:strVal val="#ppt_h"/>
                                          </p:val>
                                        </p:tav>
                                      </p:tavLst>
                                    </p:anim>
                                    <p:animEffect transition="in" filter="fade">
                                      <p:cBhvr>
                                        <p:cTn id="24" dur="750"/>
                                        <p:tgtEl>
                                          <p:spTgt spid="5"/>
                                        </p:tgtEl>
                                      </p:cBhvr>
                                    </p:animEffect>
                                  </p:childTnLst>
                                </p:cTn>
                              </p:par>
                            </p:childTnLst>
                          </p:cTn>
                        </p:par>
                        <p:par>
                          <p:cTn id="25" fill="hold">
                            <p:stCondLst>
                              <p:cond delay="1250"/>
                            </p:stCondLst>
                            <p:childTnLst>
                              <p:par>
                                <p:cTn id="26" presetID="14" presetClass="entr" presetSubtype="1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par>
                          <p:cTn id="29" fill="hold">
                            <p:stCondLst>
                              <p:cond delay="1750"/>
                            </p:stCondLst>
                            <p:childTnLst>
                              <p:par>
                                <p:cTn id="30" presetID="14" presetClass="entr" presetSubtype="1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par>
                          <p:cTn id="33" fill="hold">
                            <p:stCondLst>
                              <p:cond delay="2250"/>
                            </p:stCondLst>
                            <p:childTnLst>
                              <p:par>
                                <p:cTn id="34" presetID="14" presetClass="entr" presetSubtype="1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randombar(horizontal)">
                                      <p:cBhvr>
                                        <p:cTn id="36" dur="500"/>
                                        <p:tgtEl>
                                          <p:spTgt spid="15"/>
                                        </p:tgtEl>
                                      </p:cBhvr>
                                    </p:animEffect>
                                  </p:childTnLst>
                                </p:cTn>
                              </p:par>
                            </p:childTnLst>
                          </p:cTn>
                        </p:par>
                        <p:par>
                          <p:cTn id="37" fill="hold">
                            <p:stCondLst>
                              <p:cond delay="2750"/>
                            </p:stCondLst>
                            <p:childTnLst>
                              <p:par>
                                <p:cTn id="38" presetID="14" presetClass="entr" presetSubtype="1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randombar(horizontal)">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4067810" y="-35560"/>
            <a:ext cx="3765550" cy="6929755"/>
            <a:chOff x="4067810" y="-35560"/>
            <a:chExt cx="3765550" cy="6929755"/>
          </a:xfrm>
        </p:grpSpPr>
        <p:sp>
          <p:nvSpPr>
            <p:cNvPr id="8" name="矩形 7"/>
            <p:cNvSpPr/>
            <p:nvPr/>
          </p:nvSpPr>
          <p:spPr>
            <a:xfrm>
              <a:off x="4067810" y="-35560"/>
              <a:ext cx="3765550" cy="692975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371340" y="1962785"/>
              <a:ext cx="2993390" cy="29933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0424" y="1962785"/>
            <a:ext cx="3058794" cy="3058794"/>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260" y="4227223"/>
            <a:ext cx="1435670" cy="794356"/>
          </a:xfrm>
          <a:prstGeom prst="rect">
            <a:avLst/>
          </a:prstGeom>
        </p:spPr>
      </p:pic>
      <p:grpSp>
        <p:nvGrpSpPr>
          <p:cNvPr id="16" name="组合 15"/>
          <p:cNvGrpSpPr/>
          <p:nvPr/>
        </p:nvGrpSpPr>
        <p:grpSpPr>
          <a:xfrm>
            <a:off x="-633981" y="2355215"/>
            <a:ext cx="4295775" cy="1954601"/>
            <a:chOff x="-633981" y="2355215"/>
            <a:chExt cx="4295775" cy="1954601"/>
          </a:xfrm>
        </p:grpSpPr>
        <p:sp>
          <p:nvSpPr>
            <p:cNvPr id="5" name="文本框 4"/>
            <p:cNvSpPr txBox="1"/>
            <p:nvPr/>
          </p:nvSpPr>
          <p:spPr>
            <a:xfrm>
              <a:off x="0" y="2355215"/>
              <a:ext cx="3611245" cy="398780"/>
            </a:xfrm>
            <a:prstGeom prst="rect">
              <a:avLst/>
            </a:prstGeom>
            <a:noFill/>
          </p:spPr>
          <p:txBody>
            <a:bodyPr wrap="square" rtlCol="0">
              <a:spAutoFit/>
            </a:bodyPr>
            <a:lstStyle/>
            <a:p>
              <a:pPr algn="r"/>
              <a:r>
                <a:rPr lang="zh-CN" altLang="en-US" sz="200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rPr>
                <a:t>Click here to enter your text.</a:t>
              </a:r>
            </a:p>
          </p:txBody>
        </p:sp>
        <p:sp>
          <p:nvSpPr>
            <p:cNvPr id="11" name="文本框 10"/>
            <p:cNvSpPr txBox="1"/>
            <p:nvPr/>
          </p:nvSpPr>
          <p:spPr>
            <a:xfrm>
              <a:off x="93729" y="3516137"/>
              <a:ext cx="3568065" cy="7936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200000"/>
                </a:lnSpc>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p>
          </p:txBody>
        </p:sp>
        <p:sp>
          <p:nvSpPr>
            <p:cNvPr id="12" name="文本框 11"/>
            <p:cNvSpPr txBox="1"/>
            <p:nvPr/>
          </p:nvSpPr>
          <p:spPr>
            <a:xfrm>
              <a:off x="-633981" y="2753995"/>
              <a:ext cx="4295775" cy="5465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200000"/>
                </a:lnSpc>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a:t>
              </a:r>
              <a:endPar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indent="0" algn="r" fontAlgn="auto">
                <a:lnSpc>
                  <a:spcPct val="200000"/>
                </a:lnSpc>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grpSp>
      <p:grpSp>
        <p:nvGrpSpPr>
          <p:cNvPr id="18" name="组合 17"/>
          <p:cNvGrpSpPr/>
          <p:nvPr/>
        </p:nvGrpSpPr>
        <p:grpSpPr>
          <a:xfrm>
            <a:off x="8130540" y="2355215"/>
            <a:ext cx="4295775" cy="1954601"/>
            <a:chOff x="8130540" y="2355215"/>
            <a:chExt cx="4295775" cy="1954601"/>
          </a:xfrm>
        </p:grpSpPr>
        <p:grpSp>
          <p:nvGrpSpPr>
            <p:cNvPr id="17" name="组合 16"/>
            <p:cNvGrpSpPr/>
            <p:nvPr/>
          </p:nvGrpSpPr>
          <p:grpSpPr>
            <a:xfrm>
              <a:off x="8130540" y="2355215"/>
              <a:ext cx="3765550" cy="1954601"/>
              <a:chOff x="8130540" y="2355215"/>
              <a:chExt cx="3765550" cy="1954601"/>
            </a:xfrm>
          </p:grpSpPr>
          <p:sp>
            <p:nvSpPr>
              <p:cNvPr id="4" name="文本框 3"/>
              <p:cNvSpPr txBox="1"/>
              <p:nvPr/>
            </p:nvSpPr>
            <p:spPr>
              <a:xfrm>
                <a:off x="8130540" y="2355215"/>
                <a:ext cx="3765550" cy="398780"/>
              </a:xfrm>
              <a:prstGeom prst="rect">
                <a:avLst/>
              </a:prstGeom>
              <a:noFill/>
            </p:spPr>
            <p:txBody>
              <a:bodyPr wrap="square" rtlCol="0">
                <a:spAutoFit/>
              </a:bodyPr>
              <a:lstStyle/>
              <a:p>
                <a:pPr algn="l"/>
                <a:r>
                  <a:rPr lang="zh-CN" altLang="en-US" sz="200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rPr>
                  <a:t>Click here to enter your text.</a:t>
                </a:r>
              </a:p>
            </p:txBody>
          </p:sp>
          <p:sp>
            <p:nvSpPr>
              <p:cNvPr id="13" name="文本框 12"/>
              <p:cNvSpPr txBox="1"/>
              <p:nvPr/>
            </p:nvSpPr>
            <p:spPr>
              <a:xfrm>
                <a:off x="8130540" y="3516137"/>
                <a:ext cx="3568065" cy="79367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200000"/>
                  </a:lnSpc>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p>
            </p:txBody>
          </p:sp>
        </p:grpSp>
        <p:sp>
          <p:nvSpPr>
            <p:cNvPr id="14" name="文本框 13"/>
            <p:cNvSpPr txBox="1"/>
            <p:nvPr/>
          </p:nvSpPr>
          <p:spPr>
            <a:xfrm>
              <a:off x="8130540" y="2753995"/>
              <a:ext cx="4295775" cy="5465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200000"/>
                </a:lnSpc>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a:t>
              </a:r>
              <a:endPar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endParaRPr>
            </a:p>
            <a:p>
              <a:pPr indent="0" fontAlgn="auto">
                <a:lnSpc>
                  <a:spcPct val="200000"/>
                </a:lnSpc>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a14="http://schemas.microsoft.com/office/drawing/2010/main"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544897" y="0"/>
            <a:ext cx="1007110" cy="5168900"/>
            <a:chOff x="1544897" y="0"/>
            <a:chExt cx="1007110" cy="5168900"/>
          </a:xfrm>
        </p:grpSpPr>
        <p:sp>
          <p:nvSpPr>
            <p:cNvPr id="7" name="矩形 6"/>
            <p:cNvSpPr/>
            <p:nvPr/>
          </p:nvSpPr>
          <p:spPr>
            <a:xfrm>
              <a:off x="1544897" y="0"/>
              <a:ext cx="1007110" cy="5168900"/>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649354" y="209877"/>
              <a:ext cx="798195" cy="2936240"/>
            </a:xfrm>
            <a:prstGeom prst="rect">
              <a:avLst/>
            </a:prstGeom>
            <a:noFill/>
          </p:spPr>
          <p:txBody>
            <a:bodyPr vert="eaVert" wrap="none" rtlCol="0">
              <a:spAutoFit/>
            </a:bodyPr>
            <a:lstStyle/>
            <a:p>
              <a:r>
                <a:rPr lang="zh-CN" altLang="en-US" sz="3600" dirty="0">
                  <a:solidFill>
                    <a:schemeClr val="tx1">
                      <a:lumMod val="75000"/>
                      <a:lumOff val="25000"/>
                    </a:schemeClr>
                  </a:solidFill>
                  <a:latin typeface="方正清刻本悦宋简体" panose="02000000000000000000" charset="-122"/>
                  <a:ea typeface="方正清刻本悦宋简体" panose="02000000000000000000" charset="-122"/>
                </a:rPr>
                <a:t>Japanese.</a:t>
              </a:r>
              <a:r>
                <a:rPr lang="zh-CN" altLang="en-US" sz="4000" dirty="0">
                  <a:solidFill>
                    <a:schemeClr val="tx1">
                      <a:lumMod val="75000"/>
                      <a:lumOff val="25000"/>
                    </a:schemeClr>
                  </a:solidFill>
                  <a:latin typeface="方正清刻本悦宋简体" panose="02000000000000000000" charset="-122"/>
                  <a:ea typeface="方正清刻本悦宋简体" panose="02000000000000000000" charset="-122"/>
                </a:rPr>
                <a:t>Small.</a:t>
              </a:r>
              <a:r>
                <a:rPr lang="zh-CN" altLang="en-US" sz="3600" dirty="0">
                  <a:solidFill>
                    <a:schemeClr val="tx1">
                      <a:lumMod val="75000"/>
                      <a:lumOff val="25000"/>
                    </a:schemeClr>
                  </a:solidFill>
                  <a:latin typeface="方正清刻本悦宋简体" panose="02000000000000000000" charset="-122"/>
                  <a:ea typeface="方正清刻本悦宋简体" panose="02000000000000000000" charset="-122"/>
                </a:rPr>
                <a:t>Fresh.</a:t>
              </a:r>
            </a:p>
          </p:txBody>
        </p:sp>
      </p:grpSp>
      <p:grpSp>
        <p:nvGrpSpPr>
          <p:cNvPr id="19" name="组合 18"/>
          <p:cNvGrpSpPr/>
          <p:nvPr/>
        </p:nvGrpSpPr>
        <p:grpSpPr>
          <a:xfrm>
            <a:off x="3611846" y="1914525"/>
            <a:ext cx="1262414" cy="4095038"/>
            <a:chOff x="3611846" y="1914525"/>
            <a:chExt cx="1262414" cy="4095038"/>
          </a:xfrm>
        </p:grpSpPr>
        <p:sp>
          <p:nvSpPr>
            <p:cNvPr id="18" name="椭圆 17"/>
            <p:cNvSpPr/>
            <p:nvPr/>
          </p:nvSpPr>
          <p:spPr>
            <a:xfrm>
              <a:off x="3680677" y="1914525"/>
              <a:ext cx="406400" cy="406400"/>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611846" y="2424939"/>
              <a:ext cx="461665" cy="3584624"/>
            </a:xfrm>
            <a:prstGeom prst="rect">
              <a:avLst/>
            </a:prstGeom>
            <a:noFill/>
          </p:spPr>
          <p:txBody>
            <a:bodyPr vert="eaVert" wrap="square" rtlCol="0">
              <a:spAutoFit/>
            </a:bodyPr>
            <a:lstStyle/>
            <a:p>
              <a:pPr algn="l"/>
              <a:r>
                <a:rPr lang="zh-CN" altLang="en-US" dirty="0">
                  <a:solidFill>
                    <a:schemeClr val="tx1">
                      <a:lumMod val="75000"/>
                      <a:lumOff val="25000"/>
                    </a:schemeClr>
                  </a:solidFill>
                  <a:latin typeface="方正清刻本悦宋简体" panose="02000000000000000000" charset="-122"/>
                  <a:ea typeface="方正清刻本悦宋简体" panose="02000000000000000000" charset="-122"/>
                </a:rPr>
                <a:t>Click here to enter your text.</a:t>
              </a:r>
            </a:p>
          </p:txBody>
        </p:sp>
        <p:sp>
          <p:nvSpPr>
            <p:cNvPr id="17" name="文本框 16"/>
            <p:cNvSpPr txBox="1"/>
            <p:nvPr/>
          </p:nvSpPr>
          <p:spPr>
            <a:xfrm>
              <a:off x="4258707" y="2424939"/>
              <a:ext cx="615553" cy="2952115"/>
            </a:xfrm>
            <a:prstGeom prst="rect">
              <a:avLst/>
            </a:prstGeom>
            <a:noFill/>
          </p:spPr>
          <p:txBody>
            <a:bodyPr vert="eaVert" wrap="square" rtlCol="0">
              <a:spAutoFit/>
            </a:bodyPr>
            <a:lstStyle/>
            <a:p>
              <a:pP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a:t>
              </a:r>
              <a:endParaRPr lang="en-US" altLang="zh-CN" sz="700" dirty="0">
                <a:solidFill>
                  <a:schemeClr val="tx1">
                    <a:lumMod val="65000"/>
                    <a:lumOff val="35000"/>
                  </a:schemeClr>
                </a:solidFill>
                <a:ea typeface="微软雅黑" panose="020B0503020204020204" charset="-122"/>
                <a:cs typeface="+mn-lt"/>
                <a:sym typeface="Arial" panose="020B0604020202020204" pitchFamily="34" charset="0"/>
              </a:endParaRPr>
            </a:p>
          </p:txBody>
        </p:sp>
      </p:grpSp>
      <p:grpSp>
        <p:nvGrpSpPr>
          <p:cNvPr id="20" name="组合 19"/>
          <p:cNvGrpSpPr/>
          <p:nvPr/>
        </p:nvGrpSpPr>
        <p:grpSpPr>
          <a:xfrm>
            <a:off x="6415437" y="1914525"/>
            <a:ext cx="1252823" cy="4221647"/>
            <a:chOff x="3621437" y="1914525"/>
            <a:chExt cx="1252823" cy="4221647"/>
          </a:xfrm>
        </p:grpSpPr>
        <p:sp>
          <p:nvSpPr>
            <p:cNvPr id="21" name="椭圆 20"/>
            <p:cNvSpPr/>
            <p:nvPr/>
          </p:nvSpPr>
          <p:spPr>
            <a:xfrm>
              <a:off x="3680677" y="1914525"/>
              <a:ext cx="406400" cy="406400"/>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621437" y="2424939"/>
              <a:ext cx="461665" cy="3711233"/>
            </a:xfrm>
            <a:prstGeom prst="rect">
              <a:avLst/>
            </a:prstGeom>
            <a:noFill/>
          </p:spPr>
          <p:txBody>
            <a:bodyPr vert="eaVert" wrap="square" rtlCol="0">
              <a:spAutoFit/>
            </a:bodyPr>
            <a:lstStyle/>
            <a:p>
              <a:pPr algn="l"/>
              <a:r>
                <a:rPr lang="zh-CN" altLang="en-US" dirty="0">
                  <a:solidFill>
                    <a:schemeClr val="tx1">
                      <a:lumMod val="75000"/>
                      <a:lumOff val="25000"/>
                    </a:schemeClr>
                  </a:solidFill>
                  <a:latin typeface="方正清刻本悦宋简体" panose="02000000000000000000" charset="-122"/>
                  <a:ea typeface="方正清刻本悦宋简体" panose="02000000000000000000" charset="-122"/>
                </a:rPr>
                <a:t>Click here to enter your text.</a:t>
              </a:r>
            </a:p>
          </p:txBody>
        </p:sp>
        <p:sp>
          <p:nvSpPr>
            <p:cNvPr id="23" name="文本框 22"/>
            <p:cNvSpPr txBox="1"/>
            <p:nvPr/>
          </p:nvSpPr>
          <p:spPr>
            <a:xfrm>
              <a:off x="4258707" y="2424939"/>
              <a:ext cx="615553" cy="2952115"/>
            </a:xfrm>
            <a:prstGeom prst="rect">
              <a:avLst/>
            </a:prstGeom>
            <a:noFill/>
          </p:spPr>
          <p:txBody>
            <a:bodyPr vert="eaVert" wrap="square" rtlCol="0">
              <a:spAutoFit/>
            </a:bodyPr>
            <a:lstStyle/>
            <a:p>
              <a:pP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a:t>
              </a:r>
              <a:endParaRPr lang="en-US" altLang="zh-CN" sz="700" dirty="0">
                <a:solidFill>
                  <a:schemeClr val="tx1">
                    <a:lumMod val="65000"/>
                    <a:lumOff val="35000"/>
                  </a:schemeClr>
                </a:solidFill>
                <a:ea typeface="微软雅黑" panose="020B0503020204020204" charset="-122"/>
                <a:cs typeface="+mn-lt"/>
                <a:sym typeface="Arial" panose="020B0604020202020204" pitchFamily="34" charset="0"/>
              </a:endParaRPr>
            </a:p>
          </p:txBody>
        </p:sp>
      </p:grpSp>
      <p:grpSp>
        <p:nvGrpSpPr>
          <p:cNvPr id="24" name="组合 23"/>
          <p:cNvGrpSpPr/>
          <p:nvPr/>
        </p:nvGrpSpPr>
        <p:grpSpPr>
          <a:xfrm>
            <a:off x="9219028" y="1914525"/>
            <a:ext cx="1243232" cy="4319877"/>
            <a:chOff x="3631028" y="1914525"/>
            <a:chExt cx="1243232" cy="4319877"/>
          </a:xfrm>
        </p:grpSpPr>
        <p:sp>
          <p:nvSpPr>
            <p:cNvPr id="25" name="椭圆 24"/>
            <p:cNvSpPr/>
            <p:nvPr/>
          </p:nvSpPr>
          <p:spPr>
            <a:xfrm>
              <a:off x="3680677" y="1914525"/>
              <a:ext cx="406400" cy="406400"/>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631028" y="2424695"/>
              <a:ext cx="461665" cy="3809707"/>
            </a:xfrm>
            <a:prstGeom prst="rect">
              <a:avLst/>
            </a:prstGeom>
            <a:noFill/>
          </p:spPr>
          <p:txBody>
            <a:bodyPr vert="eaVert" wrap="square" rtlCol="0">
              <a:spAutoFit/>
            </a:bodyPr>
            <a:lstStyle/>
            <a:p>
              <a:pPr algn="l"/>
              <a:r>
                <a:rPr lang="zh-CN" altLang="en-US" dirty="0">
                  <a:solidFill>
                    <a:schemeClr val="tx1">
                      <a:lumMod val="75000"/>
                      <a:lumOff val="25000"/>
                    </a:schemeClr>
                  </a:solidFill>
                  <a:latin typeface="方正清刻本悦宋简体" panose="02000000000000000000" charset="-122"/>
                  <a:ea typeface="方正清刻本悦宋简体" panose="02000000000000000000" charset="-122"/>
                </a:rPr>
                <a:t>Click here to enter your text.</a:t>
              </a:r>
            </a:p>
          </p:txBody>
        </p:sp>
        <p:sp>
          <p:nvSpPr>
            <p:cNvPr id="27" name="文本框 26"/>
            <p:cNvSpPr txBox="1"/>
            <p:nvPr/>
          </p:nvSpPr>
          <p:spPr>
            <a:xfrm>
              <a:off x="4258707" y="2424939"/>
              <a:ext cx="615553" cy="2952115"/>
            </a:xfrm>
            <a:prstGeom prst="rect">
              <a:avLst/>
            </a:prstGeom>
            <a:noFill/>
          </p:spPr>
          <p:txBody>
            <a:bodyPr vert="eaVert" wrap="square" rtlCol="0">
              <a:spAutoFit/>
            </a:bodyPr>
            <a:lstStyle/>
            <a:p>
              <a:pP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a:t>
              </a:r>
              <a:endParaRPr lang="en-US" altLang="zh-CN" sz="700" dirty="0">
                <a:solidFill>
                  <a:schemeClr val="tx1">
                    <a:lumMod val="65000"/>
                    <a:lumOff val="35000"/>
                  </a:schemeClr>
                </a:solidFill>
                <a:ea typeface="微软雅黑" panose="020B0503020204020204" charset="-122"/>
                <a:cs typeface="+mn-lt"/>
                <a:sym typeface="Arial" panose="020B0604020202020204" pitchFamily="34" charset="0"/>
              </a:endParaRPr>
            </a:p>
          </p:txBody>
        </p:sp>
      </p:grpSp>
      <p:pic>
        <p:nvPicPr>
          <p:cNvPr id="28" name="图片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797" y="3201411"/>
            <a:ext cx="2351560" cy="4138746"/>
          </a:xfrm>
          <a:prstGeom prst="rect">
            <a:avLst/>
          </a:prstGeom>
        </p:spPr>
      </p:pic>
    </p:spTree>
    <p:extLst>
      <p:ext uri="{BB962C8B-B14F-4D97-AF65-F5344CB8AC3E}">
        <p14:creationId xmlns:p14="http://schemas.microsoft.com/office/powerpoint/2010/main" val="2955394796"/>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a14="http://schemas.microsoft.com/office/drawing/2010/main"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down)">
                                      <p:cBhvr>
                                        <p:cTn id="11" dur="500"/>
                                        <p:tgtEl>
                                          <p:spTgt spid="2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8010" y="1094741"/>
            <a:ext cx="3018790" cy="4810760"/>
          </a:xfrm>
          <a:prstGeom prst="rect">
            <a:avLst/>
          </a:prstGeom>
          <a:noFill/>
          <a:ln w="28575">
            <a:solidFill>
              <a:srgbClr val="C5E3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950913" y="3845642"/>
            <a:ext cx="2341245" cy="1392453"/>
            <a:chOff x="1395413" y="3600768"/>
            <a:chExt cx="2341245" cy="1392453"/>
          </a:xfrm>
        </p:grpSpPr>
        <p:sp>
          <p:nvSpPr>
            <p:cNvPr id="5" name="Shape 1586"/>
            <p:cNvSpPr/>
            <p:nvPr/>
          </p:nvSpPr>
          <p:spPr>
            <a:xfrm>
              <a:off x="1503363" y="4186975"/>
              <a:ext cx="2125345" cy="806246"/>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lgn="ctr" fontAlgn="auto">
                <a:lnSpc>
                  <a:spcPct val="200000"/>
                </a:lnSpc>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a:t>
              </a:r>
            </a:p>
          </p:txBody>
        </p:sp>
        <p:sp>
          <p:nvSpPr>
            <p:cNvPr id="6" name="Shape 1587"/>
            <p:cNvSpPr/>
            <p:nvPr/>
          </p:nvSpPr>
          <p:spPr>
            <a:xfrm>
              <a:off x="1395413" y="3600768"/>
              <a:ext cx="2341245" cy="34734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a:ea typeface="Helvetica"/>
                  <a:cs typeface="Helvetica"/>
                  <a:sym typeface="Helvetica"/>
                </a:defRPr>
              </a:lvl1pPr>
            </a:lstStyle>
            <a:p>
              <a:pPr marL="0" marR="0" lvl="0" indent="0" algn="ctr" defTabSz="914400" rtl="0" eaLnBrk="1" fontAlgn="t" latinLnBrk="0" hangingPunct="1">
                <a:spcBef>
                  <a:spcPts val="0"/>
                </a:spcBef>
                <a:spcAft>
                  <a:spcPts val="0"/>
                </a:spcAft>
                <a:buClrTx/>
                <a:buSzTx/>
                <a:buFontTx/>
                <a:buNone/>
                <a:defRPr/>
              </a:pPr>
              <a:r>
                <a:rPr lang="zh-CN" altLang="en-US" sz="1600"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rPr>
                <a:t>Enter your title here.</a:t>
              </a:r>
              <a:endParaRPr lang="zh-CN" altLang="en-US" sz="1600" b="1"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endParaRPr>
            </a:p>
          </p:txBody>
        </p:sp>
      </p:grpSp>
      <p:grpSp>
        <p:nvGrpSpPr>
          <p:cNvPr id="34" name="组合 33"/>
          <p:cNvGrpSpPr/>
          <p:nvPr/>
        </p:nvGrpSpPr>
        <p:grpSpPr>
          <a:xfrm>
            <a:off x="952817" y="1203167"/>
            <a:ext cx="2289176" cy="2289176"/>
            <a:chOff x="952817" y="1203167"/>
            <a:chExt cx="2289176" cy="2289176"/>
          </a:xfrm>
        </p:grpSpPr>
        <p:sp>
          <p:nvSpPr>
            <p:cNvPr id="8" name="椭圆 7"/>
            <p:cNvSpPr/>
            <p:nvPr/>
          </p:nvSpPr>
          <p:spPr>
            <a:xfrm>
              <a:off x="952817" y="1203167"/>
              <a:ext cx="2289176" cy="2289176"/>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b="38468"/>
            <a:stretch/>
          </p:blipFill>
          <p:spPr>
            <a:xfrm>
              <a:off x="985544" y="1608729"/>
              <a:ext cx="2234859" cy="1691776"/>
            </a:xfrm>
            <a:prstGeom prst="rect">
              <a:avLst/>
            </a:prstGeom>
          </p:spPr>
        </p:pic>
      </p:grpSp>
      <p:sp>
        <p:nvSpPr>
          <p:cNvPr id="22" name="矩形 21"/>
          <p:cNvSpPr/>
          <p:nvPr/>
        </p:nvSpPr>
        <p:spPr>
          <a:xfrm>
            <a:off x="4575810" y="1094741"/>
            <a:ext cx="3018790" cy="4810760"/>
          </a:xfrm>
          <a:prstGeom prst="rect">
            <a:avLst/>
          </a:prstGeom>
          <a:noFill/>
          <a:ln w="28575">
            <a:solidFill>
              <a:srgbClr val="C5E3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4938713" y="3845642"/>
            <a:ext cx="2341245" cy="1392453"/>
            <a:chOff x="1395413" y="3600768"/>
            <a:chExt cx="2341245" cy="1392453"/>
          </a:xfrm>
        </p:grpSpPr>
        <p:sp>
          <p:nvSpPr>
            <p:cNvPr id="24" name="Shape 1586"/>
            <p:cNvSpPr/>
            <p:nvPr/>
          </p:nvSpPr>
          <p:spPr>
            <a:xfrm>
              <a:off x="1503363" y="4186975"/>
              <a:ext cx="2125345" cy="806246"/>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lgn="ctr" fontAlgn="auto">
                <a:lnSpc>
                  <a:spcPct val="200000"/>
                </a:lnSpc>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a:t>
              </a:r>
            </a:p>
          </p:txBody>
        </p:sp>
        <p:sp>
          <p:nvSpPr>
            <p:cNvPr id="25" name="Shape 1587"/>
            <p:cNvSpPr/>
            <p:nvPr/>
          </p:nvSpPr>
          <p:spPr>
            <a:xfrm>
              <a:off x="1395413" y="3600768"/>
              <a:ext cx="2341245" cy="34734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a:ea typeface="Helvetica"/>
                  <a:cs typeface="Helvetica"/>
                  <a:sym typeface="Helvetica"/>
                </a:defRPr>
              </a:lvl1pPr>
            </a:lstStyle>
            <a:p>
              <a:pPr marL="0" marR="0" lvl="0" indent="0" algn="ctr" defTabSz="914400" rtl="0" eaLnBrk="1" fontAlgn="t" latinLnBrk="0" hangingPunct="1">
                <a:spcBef>
                  <a:spcPts val="0"/>
                </a:spcBef>
                <a:spcAft>
                  <a:spcPts val="0"/>
                </a:spcAft>
                <a:buClrTx/>
                <a:buSzTx/>
                <a:buFontTx/>
                <a:buNone/>
                <a:defRPr/>
              </a:pPr>
              <a:r>
                <a:rPr lang="zh-CN" altLang="en-US" sz="1600"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rPr>
                <a:t>Enter your title here.</a:t>
              </a:r>
              <a:endParaRPr lang="zh-CN" altLang="en-US" sz="1600" b="1"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endParaRPr>
            </a:p>
          </p:txBody>
        </p:sp>
      </p:grpSp>
      <p:grpSp>
        <p:nvGrpSpPr>
          <p:cNvPr id="35" name="组合 34"/>
          <p:cNvGrpSpPr/>
          <p:nvPr/>
        </p:nvGrpSpPr>
        <p:grpSpPr>
          <a:xfrm>
            <a:off x="4940617" y="1203167"/>
            <a:ext cx="2289176" cy="2289176"/>
            <a:chOff x="4940617" y="1203167"/>
            <a:chExt cx="2289176" cy="2289176"/>
          </a:xfrm>
        </p:grpSpPr>
        <p:sp>
          <p:nvSpPr>
            <p:cNvPr id="26" name="椭圆 25"/>
            <p:cNvSpPr/>
            <p:nvPr/>
          </p:nvSpPr>
          <p:spPr>
            <a:xfrm>
              <a:off x="4940617" y="1203167"/>
              <a:ext cx="2289176" cy="2289176"/>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rotWithShape="1">
            <a:blip r:embed="rId2">
              <a:extLst>
                <a:ext uri="{28A0092B-C50C-407E-A947-70E740481C1C}">
                  <a14:useLocalDpi xmlns:a14="http://schemas.microsoft.com/office/drawing/2010/main" val="0"/>
                </a:ext>
              </a:extLst>
            </a:blip>
            <a:srcRect b="38468"/>
            <a:stretch/>
          </p:blipFill>
          <p:spPr>
            <a:xfrm>
              <a:off x="4973344" y="1608729"/>
              <a:ext cx="2234859" cy="1691776"/>
            </a:xfrm>
            <a:prstGeom prst="rect">
              <a:avLst/>
            </a:prstGeom>
          </p:spPr>
        </p:pic>
      </p:grpSp>
      <p:sp>
        <p:nvSpPr>
          <p:cNvPr id="28" name="矩形 27"/>
          <p:cNvSpPr/>
          <p:nvPr/>
        </p:nvSpPr>
        <p:spPr>
          <a:xfrm>
            <a:off x="8563610" y="1094741"/>
            <a:ext cx="3018790" cy="4810760"/>
          </a:xfrm>
          <a:prstGeom prst="rect">
            <a:avLst/>
          </a:prstGeom>
          <a:noFill/>
          <a:ln w="28575">
            <a:solidFill>
              <a:srgbClr val="C5E3B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8926513" y="3845642"/>
            <a:ext cx="2341245" cy="1392453"/>
            <a:chOff x="1395413" y="3600768"/>
            <a:chExt cx="2341245" cy="1392453"/>
          </a:xfrm>
        </p:grpSpPr>
        <p:sp>
          <p:nvSpPr>
            <p:cNvPr id="30" name="Shape 1586"/>
            <p:cNvSpPr/>
            <p:nvPr/>
          </p:nvSpPr>
          <p:spPr>
            <a:xfrm>
              <a:off x="1503363" y="4186975"/>
              <a:ext cx="2125345" cy="806246"/>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lgn="ctr" fontAlgn="auto">
                <a:lnSpc>
                  <a:spcPct val="200000"/>
                </a:lnSpc>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a:t>
              </a:r>
            </a:p>
          </p:txBody>
        </p:sp>
        <p:sp>
          <p:nvSpPr>
            <p:cNvPr id="31" name="Shape 1587"/>
            <p:cNvSpPr/>
            <p:nvPr/>
          </p:nvSpPr>
          <p:spPr>
            <a:xfrm>
              <a:off x="1395413" y="3600768"/>
              <a:ext cx="2341245" cy="34734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a:ea typeface="Helvetica"/>
                  <a:cs typeface="Helvetica"/>
                  <a:sym typeface="Helvetica"/>
                </a:defRPr>
              </a:lvl1pPr>
            </a:lstStyle>
            <a:p>
              <a:pPr marL="0" marR="0" lvl="0" indent="0" algn="ctr" defTabSz="914400" rtl="0" eaLnBrk="1" fontAlgn="t" latinLnBrk="0" hangingPunct="1">
                <a:spcBef>
                  <a:spcPts val="0"/>
                </a:spcBef>
                <a:spcAft>
                  <a:spcPts val="0"/>
                </a:spcAft>
                <a:buClrTx/>
                <a:buSzTx/>
                <a:buFontTx/>
                <a:buNone/>
                <a:defRPr/>
              </a:pPr>
              <a:r>
                <a:rPr lang="zh-CN" altLang="en-US" sz="1600"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rPr>
                <a:t>Enter your title here.</a:t>
              </a:r>
              <a:endParaRPr lang="zh-CN" altLang="en-US" sz="1600" b="1"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endParaRPr>
            </a:p>
          </p:txBody>
        </p:sp>
      </p:grpSp>
      <p:grpSp>
        <p:nvGrpSpPr>
          <p:cNvPr id="36" name="组合 35"/>
          <p:cNvGrpSpPr/>
          <p:nvPr/>
        </p:nvGrpSpPr>
        <p:grpSpPr>
          <a:xfrm>
            <a:off x="8928417" y="1203167"/>
            <a:ext cx="2289176" cy="2289176"/>
            <a:chOff x="8928417" y="1203167"/>
            <a:chExt cx="2289176" cy="2289176"/>
          </a:xfrm>
        </p:grpSpPr>
        <p:sp>
          <p:nvSpPr>
            <p:cNvPr id="32" name="椭圆 31"/>
            <p:cNvSpPr/>
            <p:nvPr/>
          </p:nvSpPr>
          <p:spPr>
            <a:xfrm>
              <a:off x="8928417" y="1203167"/>
              <a:ext cx="2289176" cy="2289176"/>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rotWithShape="1">
            <a:blip r:embed="rId2">
              <a:extLst>
                <a:ext uri="{28A0092B-C50C-407E-A947-70E740481C1C}">
                  <a14:useLocalDpi xmlns:a14="http://schemas.microsoft.com/office/drawing/2010/main" val="0"/>
                </a:ext>
              </a:extLst>
            </a:blip>
            <a:srcRect b="38468"/>
            <a:stretch/>
          </p:blipFill>
          <p:spPr>
            <a:xfrm>
              <a:off x="8961144" y="1608729"/>
              <a:ext cx="2234859" cy="1691776"/>
            </a:xfrm>
            <a:prstGeom prst="rect">
              <a:avLst/>
            </a:prstGeom>
          </p:spPr>
        </p:pic>
      </p:grpSp>
    </p:spTree>
    <p:extLst>
      <p:ext uri="{BB962C8B-B14F-4D97-AF65-F5344CB8AC3E}">
        <p14:creationId xmlns:p14="http://schemas.microsoft.com/office/powerpoint/2010/main" val="2532023587"/>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a14="http://schemas.microsoft.com/office/drawing/2010/main"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arn(inVertical)">
                                      <p:cBhvr>
                                        <p:cTn id="15" dur="500"/>
                                        <p:tgtEl>
                                          <p:spTgt spid="3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inVertical)">
                                      <p:cBhvr>
                                        <p:cTn id="27" dur="500"/>
                                        <p:tgtEl>
                                          <p:spTgt spid="35"/>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par>
                          <p:cTn id="32" fill="hold">
                            <p:stCondLst>
                              <p:cond delay="3500"/>
                            </p:stCondLst>
                            <p:childTnLst>
                              <p:par>
                                <p:cTn id="33" presetID="16" presetClass="entr" presetSubtype="21"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Vertical)">
                                      <p:cBhvr>
                                        <p:cTn id="35" dur="500"/>
                                        <p:tgtEl>
                                          <p:spTgt spid="29"/>
                                        </p:tgtEl>
                                      </p:cBhvr>
                                    </p:animEffect>
                                  </p:childTnLst>
                                </p:cTn>
                              </p:par>
                            </p:childTnLst>
                          </p:cTn>
                        </p:par>
                        <p:par>
                          <p:cTn id="36" fill="hold">
                            <p:stCondLst>
                              <p:cond delay="4000"/>
                            </p:stCondLst>
                            <p:childTnLst>
                              <p:par>
                                <p:cTn id="37" presetID="16" presetClass="entr" presetSubtype="21"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inVertical)">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886200" y="-5715"/>
            <a:ext cx="829691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descr="3"/>
          <p:cNvPicPr>
            <a:picLocks noChangeAspect="1"/>
          </p:cNvPicPr>
          <p:nvPr/>
        </p:nvPicPr>
        <p:blipFill>
          <a:blip r:embed="rId2"/>
          <a:srcRect l="16451" t="26544" r="13022" b="21858"/>
          <a:stretch>
            <a:fillRect/>
          </a:stretch>
        </p:blipFill>
        <p:spPr>
          <a:xfrm rot="2040000">
            <a:off x="9461885" y="1146703"/>
            <a:ext cx="832485" cy="1069975"/>
          </a:xfrm>
          <a:prstGeom prst="rect">
            <a:avLst/>
          </a:prstGeom>
        </p:spPr>
      </p:pic>
      <p:sp>
        <p:nvSpPr>
          <p:cNvPr id="2" name="文本框 1"/>
          <p:cNvSpPr txBox="1"/>
          <p:nvPr/>
        </p:nvSpPr>
        <p:spPr>
          <a:xfrm>
            <a:off x="8498786" y="785404"/>
            <a:ext cx="1106170" cy="3999865"/>
          </a:xfrm>
          <a:prstGeom prst="rect">
            <a:avLst/>
          </a:prstGeom>
          <a:noFill/>
        </p:spPr>
        <p:txBody>
          <a:bodyPr vert="eaVert" wrap="square" rtlCol="0">
            <a:spAutoFit/>
          </a:bodyPr>
          <a:lstStyle/>
          <a:p>
            <a:pPr algn="l"/>
            <a:r>
              <a:rPr lang="zh-CN" altLang="en-US" sz="6000" dirty="0">
                <a:solidFill>
                  <a:schemeClr val="tx1">
                    <a:lumMod val="75000"/>
                    <a:lumOff val="25000"/>
                  </a:schemeClr>
                </a:solidFill>
                <a:latin typeface="方正清刻本悦宋简体" panose="02000000000000000000" charset="-122"/>
                <a:ea typeface="方正清刻本悦宋简体" panose="02000000000000000000" charset="-122"/>
              </a:rPr>
              <a:t>Thanks for watching.</a:t>
            </a:r>
          </a:p>
        </p:txBody>
      </p:sp>
      <p:sp>
        <p:nvSpPr>
          <p:cNvPr id="3" name="文本框 2"/>
          <p:cNvSpPr txBox="1"/>
          <p:nvPr/>
        </p:nvSpPr>
        <p:spPr>
          <a:xfrm>
            <a:off x="9596755" y="2280920"/>
            <a:ext cx="613410" cy="2952115"/>
          </a:xfrm>
          <a:prstGeom prst="rect">
            <a:avLst/>
          </a:prstGeom>
          <a:noFill/>
        </p:spPr>
        <p:txBody>
          <a:bodyPr vert="eaVert" wrap="square" rtlCol="0">
            <a:spAutoFit/>
          </a:bodyPr>
          <a:lstStyle/>
          <a:p>
            <a:pPr algn="l" fontAlgn="auto">
              <a:lnSpc>
                <a:spcPct val="200000"/>
              </a:lnSpc>
            </a:pPr>
            <a:r>
              <a:rPr lang="zh-CN" altLang="en-US" sz="700" dirty="0">
                <a:solidFill>
                  <a:schemeClr val="tx1">
                    <a:lumMod val="75000"/>
                    <a:lumOff val="25000"/>
                  </a:schemeClr>
                </a:solidFill>
                <a:ea typeface="微软雅黑" panose="020B0503020204020204" charset="-122"/>
                <a:cs typeface="+mn-lt"/>
                <a:sym typeface="Arial" panose="020B0604020202020204" pitchFamily="34" charset="0"/>
              </a:rPr>
              <a:t>Click here to enter your text.</a:t>
            </a:r>
            <a:r>
              <a:rPr lang="en-US" altLang="zh-CN" sz="700" dirty="0">
                <a:solidFill>
                  <a:schemeClr val="tx1">
                    <a:lumMod val="75000"/>
                    <a:lumOff val="25000"/>
                  </a:schemeClr>
                </a:solidFill>
                <a:ea typeface="微软雅黑" panose="020B0503020204020204" charset="-122"/>
                <a:cs typeface="+mn-lt"/>
                <a:sym typeface="Arial" panose="020B0604020202020204" pitchFamily="34" charset="0"/>
              </a:rPr>
              <a:t>.</a:t>
            </a:r>
            <a:r>
              <a:rPr lang="zh-CN" altLang="en-US" sz="700" dirty="0">
                <a:solidFill>
                  <a:schemeClr val="tx1">
                    <a:lumMod val="75000"/>
                    <a:lumOff val="25000"/>
                  </a:schemeClr>
                </a:solidFill>
                <a:ea typeface="微软雅黑" panose="020B0503020204020204" charset="-122"/>
                <a:cs typeface="+mn-lt"/>
                <a:sym typeface="Arial" panose="020B0604020202020204" pitchFamily="34" charset="0"/>
              </a:rPr>
              <a:t>Click here to enter your text.</a:t>
            </a:r>
            <a:r>
              <a:rPr lang="en-US" altLang="zh-CN" sz="700" dirty="0">
                <a:solidFill>
                  <a:schemeClr val="tx1">
                    <a:lumMod val="75000"/>
                    <a:lumOff val="25000"/>
                  </a:schemeClr>
                </a:solidFill>
                <a:ea typeface="微软雅黑" panose="020B0503020204020204" charset="-122"/>
                <a:cs typeface="+mn-lt"/>
                <a:sym typeface="Arial" panose="020B0604020202020204" pitchFamily="34" charset="0"/>
              </a:rPr>
              <a:t>.</a:t>
            </a:r>
            <a:r>
              <a:rPr lang="zh-CN" altLang="en-US" sz="700" dirty="0">
                <a:solidFill>
                  <a:schemeClr val="tx1">
                    <a:lumMod val="75000"/>
                    <a:lumOff val="25000"/>
                  </a:schemeClr>
                </a:solidFill>
                <a:ea typeface="微软雅黑" panose="020B0503020204020204" charset="-122"/>
                <a:cs typeface="+mn-lt"/>
                <a:sym typeface="Arial" panose="020B0604020202020204" pitchFamily="34" charset="0"/>
              </a:rPr>
              <a:t>Click here to enter your text.</a:t>
            </a:r>
            <a:r>
              <a:rPr lang="en-US" altLang="zh-CN" sz="700" dirty="0">
                <a:solidFill>
                  <a:schemeClr val="tx1">
                    <a:lumMod val="75000"/>
                    <a:lumOff val="25000"/>
                  </a:schemeClr>
                </a:solidFill>
                <a:ea typeface="微软雅黑" panose="020B0503020204020204" charset="-122"/>
                <a:cs typeface="+mn-lt"/>
                <a:sym typeface="Arial" panose="020B0604020202020204" pitchFamily="34" charset="0"/>
              </a:rPr>
              <a:t>.</a:t>
            </a:r>
            <a:r>
              <a:rPr lang="zh-CN" altLang="en-US" sz="700" dirty="0">
                <a:solidFill>
                  <a:schemeClr val="tx1">
                    <a:lumMod val="75000"/>
                    <a:lumOff val="25000"/>
                  </a:schemeClr>
                </a:solidFill>
                <a:ea typeface="微软雅黑" panose="020B0503020204020204" charset="-122"/>
                <a:cs typeface="+mn-lt"/>
                <a:sym typeface="Arial" panose="020B0604020202020204" pitchFamily="34" charset="0"/>
              </a:rPr>
              <a:t>Click here to enter your text.</a:t>
            </a:r>
            <a:r>
              <a:rPr lang="en-US" altLang="zh-CN" sz="700" dirty="0">
                <a:solidFill>
                  <a:schemeClr val="tx1">
                    <a:lumMod val="75000"/>
                    <a:lumOff val="25000"/>
                  </a:schemeClr>
                </a:solidFill>
                <a:ea typeface="微软雅黑" panose="020B0503020204020204" charset="-122"/>
                <a:cs typeface="+mn-lt"/>
                <a:sym typeface="Arial" panose="020B0604020202020204" pitchFamily="34" charset="0"/>
              </a:rPr>
              <a:t>..</a:t>
            </a:r>
            <a:r>
              <a:rPr lang="zh-CN" altLang="en-US" sz="700" dirty="0">
                <a:solidFill>
                  <a:schemeClr val="tx1">
                    <a:lumMod val="75000"/>
                    <a:lumOff val="25000"/>
                  </a:schemeClr>
                </a:solidFill>
                <a:ea typeface="微软雅黑" panose="020B0503020204020204" charset="-122"/>
                <a:cs typeface="+mn-lt"/>
                <a:sym typeface="Arial" panose="020B0604020202020204" pitchFamily="34" charset="0"/>
              </a:rPr>
              <a:t>Click here to enter your text.</a:t>
            </a:r>
            <a:r>
              <a:rPr lang="en-US" altLang="zh-CN" sz="700" dirty="0">
                <a:solidFill>
                  <a:schemeClr val="tx1">
                    <a:lumMod val="75000"/>
                    <a:lumOff val="25000"/>
                  </a:schemeClr>
                </a:solidFill>
                <a:ea typeface="微软雅黑" panose="020B0503020204020204" charset="-122"/>
                <a:cs typeface="+mn-lt"/>
                <a:sym typeface="Arial" panose="020B0604020202020204" pitchFamily="34" charset="0"/>
              </a:rPr>
              <a:t>.</a:t>
            </a:r>
            <a:endParaRPr lang="en-US" altLang="zh-CN" sz="700" dirty="0">
              <a:solidFill>
                <a:schemeClr val="tx1">
                  <a:lumMod val="75000"/>
                  <a:lumOff val="25000"/>
                </a:schemeClr>
              </a:solidFill>
              <a:latin typeface="Arial" panose="020B0604020202020204" pitchFamily="34" charset="0"/>
              <a:ea typeface="微软雅黑" panose="020B0503020204020204" charset="-122"/>
              <a:cs typeface="+mn-lt"/>
              <a:sym typeface="Arial" panose="020B0604020202020204" pitchFamily="34" charset="0"/>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436" y="546986"/>
            <a:ext cx="6462897" cy="6462897"/>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028" y="4084124"/>
            <a:ext cx="2459044" cy="2962031"/>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7886" y="4506595"/>
            <a:ext cx="4406634" cy="2438189"/>
          </a:xfrm>
          <a:prstGeom prst="rect">
            <a:avLst/>
          </a:prstGeom>
        </p:spPr>
      </p:pic>
      <p:pic>
        <p:nvPicPr>
          <p:cNvPr id="11" name="图片 10" descr="3"/>
          <p:cNvPicPr>
            <a:picLocks noChangeAspect="1"/>
          </p:cNvPicPr>
          <p:nvPr/>
        </p:nvPicPr>
        <p:blipFill>
          <a:blip r:embed="rId2"/>
          <a:srcRect l="16451" t="26544" r="13022" b="21858"/>
          <a:stretch>
            <a:fillRect/>
          </a:stretch>
        </p:blipFill>
        <p:spPr>
          <a:xfrm rot="20403175" flipH="1">
            <a:off x="7749437" y="4194031"/>
            <a:ext cx="832485" cy="1069975"/>
          </a:xfrm>
          <a:prstGeom prst="rect">
            <a:avLst/>
          </a:prstGeom>
        </p:spPr>
      </p:pic>
      <p:sp>
        <p:nvSpPr>
          <p:cNvPr id="12" name="Rounded Rectangle 7">
            <a:extLst>
              <a:ext uri="{FF2B5EF4-FFF2-40B4-BE49-F238E27FC236}">
                <a16:creationId xmlns:a16="http://schemas.microsoft.com/office/drawing/2014/main" id="{9F28F271-8AA1-4747-A8E3-E33528CAA135}"/>
              </a:ext>
            </a:extLst>
          </p:cNvPr>
          <p:cNvSpPr/>
          <p:nvPr/>
        </p:nvSpPr>
        <p:spPr>
          <a:xfrm>
            <a:off x="9915617" y="257020"/>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solidFill>
              </a:rPr>
              <a:t>LOGO</a:t>
            </a:r>
            <a:endParaRPr lang="ko-KR" altLang="en-US" sz="2700" dirty="0">
              <a:solidFill>
                <a:schemeClr val="bg1"/>
              </a:solidFill>
            </a:endParaRPr>
          </a:p>
        </p:txBody>
      </p:sp>
      <p:sp>
        <p:nvSpPr>
          <p:cNvPr id="13" name="TextBox 3">
            <a:hlinkClick r:id="rId6"/>
            <a:extLst>
              <a:ext uri="{FF2B5EF4-FFF2-40B4-BE49-F238E27FC236}">
                <a16:creationId xmlns:a16="http://schemas.microsoft.com/office/drawing/2014/main" id="{6355F966-5387-4334-AC33-C4B2AF558752}"/>
              </a:ext>
            </a:extLst>
          </p:cNvPr>
          <p:cNvSpPr txBox="1"/>
          <p:nvPr/>
        </p:nvSpPr>
        <p:spPr>
          <a:xfrm>
            <a:off x="5194547" y="6454678"/>
            <a:ext cx="5169613" cy="246221"/>
          </a:xfrm>
          <a:prstGeom prst="rect">
            <a:avLst/>
          </a:prstGeom>
          <a:noFill/>
        </p:spPr>
        <p:txBody>
          <a:bodyPr wrap="square" rtlCol="0">
            <a:spAutoFit/>
          </a:bodyPr>
          <a:lstStyle/>
          <a:p>
            <a:r>
              <a:rPr lang="en-US" altLang="zh-CN" sz="1000" dirty="0">
                <a:solidFill>
                  <a:schemeClr val="tx1">
                    <a:lumMod val="75000"/>
                    <a:lumOff val="25000"/>
                  </a:schemeClr>
                </a:solidFill>
                <a:cs typeface="Arial" pitchFamily="34" charset="0"/>
                <a:hlinkClick r:id="rId6">
                  <a:extLst>
                    <a:ext uri="{A12FA001-AC4F-418D-AE19-62706E023703}">
                      <ahyp:hlinkClr xmlns:ahyp="http://schemas.microsoft.com/office/drawing/2018/hyperlinkcolor" val="tx"/>
                    </a:ext>
                  </a:extLst>
                </a:hlinkClick>
              </a:rPr>
              <a:t>https://www.freeppt7.com</a:t>
            </a:r>
            <a:endParaRPr lang="ko-KR" altLang="en-US" sz="1000" dirty="0">
              <a:solidFill>
                <a:schemeClr val="tx1">
                  <a:lumMod val="75000"/>
                  <a:lumOff val="25000"/>
                </a:schemeClr>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a14="http://schemas.microsoft.com/office/drawing/2010/main"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Freeform 19">
            <a:extLst>
              <a:ext uri="{FF2B5EF4-FFF2-40B4-BE49-F238E27FC236}">
                <a16:creationId xmlns:a16="http://schemas.microsoft.com/office/drawing/2014/main" id="{DD59881D-26FD-493B-8AE1-06C59DF34840}"/>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Rectangle 30">
            <a:extLst>
              <a:ext uri="{FF2B5EF4-FFF2-40B4-BE49-F238E27FC236}">
                <a16:creationId xmlns:a16="http://schemas.microsoft.com/office/drawing/2014/main" id="{3BFEE74E-183A-4C32-9BDF-AC2573B061E0}"/>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ectangle 7">
            <a:extLst>
              <a:ext uri="{FF2B5EF4-FFF2-40B4-BE49-F238E27FC236}">
                <a16:creationId xmlns:a16="http://schemas.microsoft.com/office/drawing/2014/main" id="{A2454068-D6A0-42C7-BCE1-D03833DCF2E4}"/>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Pie 24">
            <a:extLst>
              <a:ext uri="{FF2B5EF4-FFF2-40B4-BE49-F238E27FC236}">
                <a16:creationId xmlns:a16="http://schemas.microsoft.com/office/drawing/2014/main" id="{DB38F196-AF37-4B00-AA3E-183F9372FBAD}"/>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Oval 27">
            <a:extLst>
              <a:ext uri="{FF2B5EF4-FFF2-40B4-BE49-F238E27FC236}">
                <a16:creationId xmlns:a16="http://schemas.microsoft.com/office/drawing/2014/main" id="{7DB6E0EE-B33A-443E-887E-C319F0DAF534}"/>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Oval 26">
            <a:extLst>
              <a:ext uri="{FF2B5EF4-FFF2-40B4-BE49-F238E27FC236}">
                <a16:creationId xmlns:a16="http://schemas.microsoft.com/office/drawing/2014/main" id="{A8611118-4553-45C9-837B-A5EA5C617D63}"/>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Freeform 32">
            <a:extLst>
              <a:ext uri="{FF2B5EF4-FFF2-40B4-BE49-F238E27FC236}">
                <a16:creationId xmlns:a16="http://schemas.microsoft.com/office/drawing/2014/main" id="{9C5A04AA-A50B-457A-A783-D941E78BCCDF}"/>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10">
            <a:extLst>
              <a:ext uri="{FF2B5EF4-FFF2-40B4-BE49-F238E27FC236}">
                <a16:creationId xmlns:a16="http://schemas.microsoft.com/office/drawing/2014/main" id="{B55467B8-5BFB-46FE-82D2-AA896BC192F1}"/>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32">
            <a:extLst>
              <a:ext uri="{FF2B5EF4-FFF2-40B4-BE49-F238E27FC236}">
                <a16:creationId xmlns:a16="http://schemas.microsoft.com/office/drawing/2014/main" id="{A7C45BCB-0B8E-4E0E-842A-DD554B68B1C0}"/>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rapezoid 13">
            <a:extLst>
              <a:ext uri="{FF2B5EF4-FFF2-40B4-BE49-F238E27FC236}">
                <a16:creationId xmlns:a16="http://schemas.microsoft.com/office/drawing/2014/main" id="{EAB635DE-58EF-4585-A0F5-0790A1957A5B}"/>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Rounded Rectangle 7">
            <a:extLst>
              <a:ext uri="{FF2B5EF4-FFF2-40B4-BE49-F238E27FC236}">
                <a16:creationId xmlns:a16="http://schemas.microsoft.com/office/drawing/2014/main" id="{890A206E-8EB0-46CB-87E5-BB62DA827BE4}"/>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7" name="Rectangle 18">
            <a:extLst>
              <a:ext uri="{FF2B5EF4-FFF2-40B4-BE49-F238E27FC236}">
                <a16:creationId xmlns:a16="http://schemas.microsoft.com/office/drawing/2014/main" id="{D8BFBE69-EC90-491A-A905-789398F4B3A8}"/>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8" name="Rounded Rectangle 25">
            <a:extLst>
              <a:ext uri="{FF2B5EF4-FFF2-40B4-BE49-F238E27FC236}">
                <a16:creationId xmlns:a16="http://schemas.microsoft.com/office/drawing/2014/main" id="{4572E89B-D1A8-4A73-807F-C57BE0137D47}"/>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9" name="Chord 14">
            <a:extLst>
              <a:ext uri="{FF2B5EF4-FFF2-40B4-BE49-F238E27FC236}">
                <a16:creationId xmlns:a16="http://schemas.microsoft.com/office/drawing/2014/main" id="{55CB0732-5078-415F-A13A-7992B69C1679}"/>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0" name="Rounded Rectangle 6">
            <a:extLst>
              <a:ext uri="{FF2B5EF4-FFF2-40B4-BE49-F238E27FC236}">
                <a16:creationId xmlns:a16="http://schemas.microsoft.com/office/drawing/2014/main" id="{11DB8BB9-D675-470D-AC1D-C9EF80405172}"/>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3" name="Smiley Face 14">
            <a:extLst>
              <a:ext uri="{FF2B5EF4-FFF2-40B4-BE49-F238E27FC236}">
                <a16:creationId xmlns:a16="http://schemas.microsoft.com/office/drawing/2014/main" id="{BD37565A-D14C-4133-B9E1-D7F8BF1C6551}"/>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4" name="Smiley Face 12">
            <a:extLst>
              <a:ext uri="{FF2B5EF4-FFF2-40B4-BE49-F238E27FC236}">
                <a16:creationId xmlns:a16="http://schemas.microsoft.com/office/drawing/2014/main" id="{7F01996A-EF70-44A8-AD2D-1E270513DCED}"/>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Smiley Face 15">
            <a:extLst>
              <a:ext uri="{FF2B5EF4-FFF2-40B4-BE49-F238E27FC236}">
                <a16:creationId xmlns:a16="http://schemas.microsoft.com/office/drawing/2014/main" id="{7DB0A6EE-0534-4660-BA3C-A3E8C9FF112F}"/>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6" name="Oval 37">
            <a:extLst>
              <a:ext uri="{FF2B5EF4-FFF2-40B4-BE49-F238E27FC236}">
                <a16:creationId xmlns:a16="http://schemas.microsoft.com/office/drawing/2014/main" id="{1430B71C-D580-4CA6-A442-26AED5FAE293}"/>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Smiley Face 14">
            <a:extLst>
              <a:ext uri="{FF2B5EF4-FFF2-40B4-BE49-F238E27FC236}">
                <a16:creationId xmlns:a16="http://schemas.microsoft.com/office/drawing/2014/main" id="{77504E11-68B3-460A-979B-D56E2900C922}"/>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Rectangle 9">
            <a:extLst>
              <a:ext uri="{FF2B5EF4-FFF2-40B4-BE49-F238E27FC236}">
                <a16:creationId xmlns:a16="http://schemas.microsoft.com/office/drawing/2014/main" id="{444E6227-4972-4DE6-BEB0-C3FC42991182}"/>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1" name="Frame 17">
            <a:extLst>
              <a:ext uri="{FF2B5EF4-FFF2-40B4-BE49-F238E27FC236}">
                <a16:creationId xmlns:a16="http://schemas.microsoft.com/office/drawing/2014/main" id="{1278BF84-DDF3-43F8-88E4-A0F28E4079EF}"/>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Teardrop 1">
            <a:extLst>
              <a:ext uri="{FF2B5EF4-FFF2-40B4-BE49-F238E27FC236}">
                <a16:creationId xmlns:a16="http://schemas.microsoft.com/office/drawing/2014/main" id="{45BBC696-75E7-44AB-A411-9B80C52FFE5A}"/>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1375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10">
            <a:extLst>
              <a:ext uri="{FF2B5EF4-FFF2-40B4-BE49-F238E27FC236}">
                <a16:creationId xmlns:a16="http://schemas.microsoft.com/office/drawing/2014/main" id="{8624E4A5-1602-4F93-B497-F8D7323B39B1}"/>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1">
            <a:extLst>
              <a:ext uri="{FF2B5EF4-FFF2-40B4-BE49-F238E27FC236}">
                <a16:creationId xmlns:a16="http://schemas.microsoft.com/office/drawing/2014/main" id="{398DE87D-E996-4168-8931-FBF1633FDCD5}"/>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Freeform 108">
            <a:extLst>
              <a:ext uri="{FF2B5EF4-FFF2-40B4-BE49-F238E27FC236}">
                <a16:creationId xmlns:a16="http://schemas.microsoft.com/office/drawing/2014/main" id="{6A02011B-41CE-4E20-9214-001F7D847E12}"/>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8">
            <a:extLst>
              <a:ext uri="{FF2B5EF4-FFF2-40B4-BE49-F238E27FC236}">
                <a16:creationId xmlns:a16="http://schemas.microsoft.com/office/drawing/2014/main" id="{E3D5639C-49CF-43D9-965F-7653D69F451F}"/>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291981" y="2416730"/>
            <a:ext cx="501857" cy="554554"/>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5" name="Rectangle 19">
            <a:extLst>
              <a:ext uri="{FF2B5EF4-FFF2-40B4-BE49-F238E27FC236}">
                <a16:creationId xmlns:a16="http://schemas.microsoft.com/office/drawing/2014/main" id="{8025BC4E-7A4E-42D9-9569-8844F8906CE5}"/>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Heart 17">
            <a:extLst>
              <a:ext uri="{FF2B5EF4-FFF2-40B4-BE49-F238E27FC236}">
                <a16:creationId xmlns:a16="http://schemas.microsoft.com/office/drawing/2014/main" id="{FD25AA3C-FD36-4FC1-9406-60F9CCE3DC0D}"/>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Rounded Rectangle 25">
            <a:extLst>
              <a:ext uri="{FF2B5EF4-FFF2-40B4-BE49-F238E27FC236}">
                <a16:creationId xmlns:a16="http://schemas.microsoft.com/office/drawing/2014/main" id="{A53FDB1A-403D-4EBD-8EB6-3E1911FAEEC5}"/>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Chord 32">
            <a:extLst>
              <a:ext uri="{FF2B5EF4-FFF2-40B4-BE49-F238E27FC236}">
                <a16:creationId xmlns:a16="http://schemas.microsoft.com/office/drawing/2014/main" id="{3D1BBD17-EB21-4265-8BCB-65380AD568C6}"/>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7" name="Rounded Rectangle 2">
            <a:extLst>
              <a:ext uri="{FF2B5EF4-FFF2-40B4-BE49-F238E27FC236}">
                <a16:creationId xmlns:a16="http://schemas.microsoft.com/office/drawing/2014/main" id="{2CB3F902-7F51-468E-928D-DF8ED92CA432}"/>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2" name="Block Arc 6">
            <a:extLst>
              <a:ext uri="{FF2B5EF4-FFF2-40B4-BE49-F238E27FC236}">
                <a16:creationId xmlns:a16="http://schemas.microsoft.com/office/drawing/2014/main" id="{62965521-2EFF-4BE9-866C-3D9369FA5C74}"/>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4" name="Oval 35">
            <a:extLst>
              <a:ext uri="{FF2B5EF4-FFF2-40B4-BE49-F238E27FC236}">
                <a16:creationId xmlns:a16="http://schemas.microsoft.com/office/drawing/2014/main" id="{BCF76AF1-1ADE-45FB-9D44-99BC7FEECFA3}"/>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12682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5" name="Rectangle 9">
            <a:extLst>
              <a:ext uri="{FF2B5EF4-FFF2-40B4-BE49-F238E27FC236}">
                <a16:creationId xmlns:a16="http://schemas.microsoft.com/office/drawing/2014/main" id="{F4DF7C3C-D955-465B-A7ED-DA6CEFF7420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Donut 8">
            <a:extLst>
              <a:ext uri="{FF2B5EF4-FFF2-40B4-BE49-F238E27FC236}">
                <a16:creationId xmlns:a16="http://schemas.microsoft.com/office/drawing/2014/main" id="{E6D41FF5-B672-4C8A-A062-73A4028D9602}"/>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Oval 7">
            <a:extLst>
              <a:ext uri="{FF2B5EF4-FFF2-40B4-BE49-F238E27FC236}">
                <a16:creationId xmlns:a16="http://schemas.microsoft.com/office/drawing/2014/main" id="{5B3365E1-0E4A-4E37-8487-402BEAEC4C18}"/>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Freeform 20">
            <a:extLst>
              <a:ext uri="{FF2B5EF4-FFF2-40B4-BE49-F238E27FC236}">
                <a16:creationId xmlns:a16="http://schemas.microsoft.com/office/drawing/2014/main" id="{E674EC10-6DF4-4D79-8C68-8E0E302F4814}"/>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Block Arc 41">
            <a:extLst>
              <a:ext uri="{FF2B5EF4-FFF2-40B4-BE49-F238E27FC236}">
                <a16:creationId xmlns:a16="http://schemas.microsoft.com/office/drawing/2014/main" id="{36DCD789-FED8-401C-8C81-CF9F331DAB6D}"/>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Donut 39">
            <a:extLst>
              <a:ext uri="{FF2B5EF4-FFF2-40B4-BE49-F238E27FC236}">
                <a16:creationId xmlns:a16="http://schemas.microsoft.com/office/drawing/2014/main" id="{439297A1-2150-467C-8B3E-08A8C9E0E56F}"/>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Rectangle 36">
            <a:extLst>
              <a:ext uri="{FF2B5EF4-FFF2-40B4-BE49-F238E27FC236}">
                <a16:creationId xmlns:a16="http://schemas.microsoft.com/office/drawing/2014/main" id="{11A06711-0A15-47E5-AAA2-F0E6DC05BD1B}"/>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Rounded Rectangle 27">
            <a:extLst>
              <a:ext uri="{FF2B5EF4-FFF2-40B4-BE49-F238E27FC236}">
                <a16:creationId xmlns:a16="http://schemas.microsoft.com/office/drawing/2014/main" id="{7A5ED58F-9964-4886-8BFC-E301F23293AB}"/>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Rounded Rectangle 7">
            <a:extLst>
              <a:ext uri="{FF2B5EF4-FFF2-40B4-BE49-F238E27FC236}">
                <a16:creationId xmlns:a16="http://schemas.microsoft.com/office/drawing/2014/main" id="{7D6C3C70-FD86-419A-8B89-365FC328FB88}"/>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Chord 15">
            <a:extLst>
              <a:ext uri="{FF2B5EF4-FFF2-40B4-BE49-F238E27FC236}">
                <a16:creationId xmlns:a16="http://schemas.microsoft.com/office/drawing/2014/main" id="{42E9D490-3DD3-4F66-B124-FE910E0FACBF}"/>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Rectangle 16">
            <a:extLst>
              <a:ext uri="{FF2B5EF4-FFF2-40B4-BE49-F238E27FC236}">
                <a16:creationId xmlns:a16="http://schemas.microsoft.com/office/drawing/2014/main" id="{F1978DC7-2159-40E0-A5D4-88F414868797}"/>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Rounded Rectangle 6">
            <a:extLst>
              <a:ext uri="{FF2B5EF4-FFF2-40B4-BE49-F238E27FC236}">
                <a16:creationId xmlns:a16="http://schemas.microsoft.com/office/drawing/2014/main" id="{48E90455-C4C4-4792-86FF-218C5EFE04F0}"/>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Rounded Rectangle 6">
            <a:extLst>
              <a:ext uri="{FF2B5EF4-FFF2-40B4-BE49-F238E27FC236}">
                <a16:creationId xmlns:a16="http://schemas.microsoft.com/office/drawing/2014/main" id="{8329069E-6F6C-4466-BEA3-223D7C56FECC}"/>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Rounded Rectangle 6">
            <a:extLst>
              <a:ext uri="{FF2B5EF4-FFF2-40B4-BE49-F238E27FC236}">
                <a16:creationId xmlns:a16="http://schemas.microsoft.com/office/drawing/2014/main" id="{740CC869-4793-4E41-A92A-FDB14A2B194C}"/>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Rounded Rectangle 6">
            <a:extLst>
              <a:ext uri="{FF2B5EF4-FFF2-40B4-BE49-F238E27FC236}">
                <a16:creationId xmlns:a16="http://schemas.microsoft.com/office/drawing/2014/main" id="{17C1EAE2-459E-491D-81FC-F8924F353B13}"/>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ardrop 6">
            <a:extLst>
              <a:ext uri="{FF2B5EF4-FFF2-40B4-BE49-F238E27FC236}">
                <a16:creationId xmlns:a16="http://schemas.microsoft.com/office/drawing/2014/main" id="{3FF8E6D1-A5CA-4857-BFE4-E947E4F2F934}"/>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6" name="Donut 24">
            <a:extLst>
              <a:ext uri="{FF2B5EF4-FFF2-40B4-BE49-F238E27FC236}">
                <a16:creationId xmlns:a16="http://schemas.microsoft.com/office/drawing/2014/main" id="{2358F6B7-5407-478C-BBCE-24DB33354B7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Heart 38">
            <a:extLst>
              <a:ext uri="{FF2B5EF4-FFF2-40B4-BE49-F238E27FC236}">
                <a16:creationId xmlns:a16="http://schemas.microsoft.com/office/drawing/2014/main" id="{07191768-391A-445C-9738-68FC969D5D3B}"/>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ectangle 23">
            <a:extLst>
              <a:ext uri="{FF2B5EF4-FFF2-40B4-BE49-F238E27FC236}">
                <a16:creationId xmlns:a16="http://schemas.microsoft.com/office/drawing/2014/main" id="{411254AD-C704-4DA8-B5ED-2CB7E0E42884}"/>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31">
            <a:extLst>
              <a:ext uri="{FF2B5EF4-FFF2-40B4-BE49-F238E27FC236}">
                <a16:creationId xmlns:a16="http://schemas.microsoft.com/office/drawing/2014/main" id="{9CEA4298-5C72-495F-935E-04B7A42F93E1}"/>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Rectangle 23">
            <a:extLst>
              <a:ext uri="{FF2B5EF4-FFF2-40B4-BE49-F238E27FC236}">
                <a16:creationId xmlns:a16="http://schemas.microsoft.com/office/drawing/2014/main" id="{D1D013BE-5839-41BC-BC72-D7D6A426C477}"/>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31">
            <a:extLst>
              <a:ext uri="{FF2B5EF4-FFF2-40B4-BE49-F238E27FC236}">
                <a16:creationId xmlns:a16="http://schemas.microsoft.com/office/drawing/2014/main" id="{F2B4C20E-6F83-4700-819A-B889CC4F802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Rectangle 23">
            <a:extLst>
              <a:ext uri="{FF2B5EF4-FFF2-40B4-BE49-F238E27FC236}">
                <a16:creationId xmlns:a16="http://schemas.microsoft.com/office/drawing/2014/main" id="{2246F171-72B7-42E7-B6C0-D78C12504E9B}"/>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Donut 87">
            <a:extLst>
              <a:ext uri="{FF2B5EF4-FFF2-40B4-BE49-F238E27FC236}">
                <a16:creationId xmlns:a16="http://schemas.microsoft.com/office/drawing/2014/main" id="{4E09E652-E42B-4D35-B750-1E418CF08FA6}"/>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Block Arc 25">
            <a:extLst>
              <a:ext uri="{FF2B5EF4-FFF2-40B4-BE49-F238E27FC236}">
                <a16:creationId xmlns:a16="http://schemas.microsoft.com/office/drawing/2014/main" id="{5F7FD4D6-1C06-4ABB-98F4-AC79D3C6A6D8}"/>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Block Arc 10">
            <a:extLst>
              <a:ext uri="{FF2B5EF4-FFF2-40B4-BE49-F238E27FC236}">
                <a16:creationId xmlns:a16="http://schemas.microsoft.com/office/drawing/2014/main" id="{75C14C12-5F78-4BDD-B8A3-69BB465A2216}"/>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8" name="Oval 32">
            <a:extLst>
              <a:ext uri="{FF2B5EF4-FFF2-40B4-BE49-F238E27FC236}">
                <a16:creationId xmlns:a16="http://schemas.microsoft.com/office/drawing/2014/main" id="{06C7F06B-394E-4FE3-88AA-93210AFF9C00}"/>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22160" y="-5715"/>
            <a:ext cx="362839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descr="3"/>
          <p:cNvPicPr>
            <a:picLocks noChangeAspect="1"/>
          </p:cNvPicPr>
          <p:nvPr/>
        </p:nvPicPr>
        <p:blipFill>
          <a:blip r:embed="rId2"/>
          <a:srcRect l="16451" t="26544" r="13022" b="21858"/>
          <a:stretch>
            <a:fillRect/>
          </a:stretch>
        </p:blipFill>
        <p:spPr>
          <a:xfrm rot="2040000">
            <a:off x="10174584" y="333554"/>
            <a:ext cx="832485" cy="1069975"/>
          </a:xfrm>
          <a:prstGeom prst="rect">
            <a:avLst/>
          </a:prstGeom>
        </p:spPr>
      </p:pic>
      <p:sp>
        <p:nvSpPr>
          <p:cNvPr id="5" name="文本框 4"/>
          <p:cNvSpPr txBox="1"/>
          <p:nvPr/>
        </p:nvSpPr>
        <p:spPr>
          <a:xfrm>
            <a:off x="8831342" y="1977390"/>
            <a:ext cx="615553" cy="4761035"/>
          </a:xfrm>
          <a:prstGeom prst="rect">
            <a:avLst/>
          </a:prstGeom>
          <a:noFill/>
        </p:spPr>
        <p:txBody>
          <a:bodyPr vert="eaVert" wrap="square" rtlCol="0">
            <a:spAutoFit/>
          </a:bodyPr>
          <a:lstStyle/>
          <a:p>
            <a:pPr algn="l"/>
            <a:r>
              <a:rPr lang="zh-CN" altLang="en-US" sz="2800" dirty="0">
                <a:solidFill>
                  <a:schemeClr val="tx1">
                    <a:lumMod val="75000"/>
                    <a:lumOff val="25000"/>
                  </a:schemeClr>
                </a:solidFill>
                <a:latin typeface="方正清刻本悦宋简体" panose="02000000000000000000" charset="-122"/>
                <a:ea typeface="方正清刻本悦宋简体" panose="02000000000000000000" charset="-122"/>
              </a:rPr>
              <a:t>Click here to enter the text</a:t>
            </a:r>
          </a:p>
        </p:txBody>
      </p:sp>
      <p:sp>
        <p:nvSpPr>
          <p:cNvPr id="7" name="文本框 6"/>
          <p:cNvSpPr txBox="1"/>
          <p:nvPr/>
        </p:nvSpPr>
        <p:spPr>
          <a:xfrm>
            <a:off x="9441438" y="2009491"/>
            <a:ext cx="800219" cy="4395275"/>
          </a:xfrm>
          <a:prstGeom prst="rect">
            <a:avLst/>
          </a:prstGeom>
          <a:noFill/>
        </p:spPr>
        <p:txBody>
          <a:bodyPr vert="eaVert" wrap="square" rtlCol="0">
            <a:spAutoFit/>
          </a:bodyPr>
          <a:lstStyle/>
          <a:p>
            <a:pPr algn="l" fontAlgn="auto">
              <a:lnSpc>
                <a:spcPct val="200000"/>
              </a:lnSpc>
            </a:pPr>
            <a:r>
              <a:rPr lang="zh-CN" altLang="en-US" sz="1000" dirty="0">
                <a:solidFill>
                  <a:schemeClr val="tx1">
                    <a:lumMod val="75000"/>
                    <a:lumOff val="25000"/>
                  </a:schemeClr>
                </a:solidFill>
                <a:ea typeface="微软雅黑" panose="020B0503020204020204" charset="-122"/>
                <a:cs typeface="+mn-lt"/>
                <a:sym typeface="Arial" panose="020B0604020202020204" pitchFamily="34" charset="0"/>
              </a:rPr>
              <a:t>Click here to enter your text.</a:t>
            </a:r>
            <a:r>
              <a:rPr lang="en-US" altLang="zh-CN" sz="1000" dirty="0">
                <a:solidFill>
                  <a:schemeClr val="tx1">
                    <a:lumMod val="75000"/>
                    <a:lumOff val="25000"/>
                  </a:schemeClr>
                </a:solidFill>
                <a:ea typeface="微软雅黑" panose="020B0503020204020204" charset="-122"/>
                <a:cs typeface="+mn-lt"/>
                <a:sym typeface="Arial" panose="020B0604020202020204" pitchFamily="34" charset="0"/>
              </a:rPr>
              <a:t>.</a:t>
            </a:r>
            <a:r>
              <a:rPr lang="zh-CN" altLang="en-US" sz="1000" dirty="0">
                <a:solidFill>
                  <a:schemeClr val="tx1">
                    <a:lumMod val="75000"/>
                    <a:lumOff val="25000"/>
                  </a:schemeClr>
                </a:solidFill>
                <a:ea typeface="微软雅黑" panose="020B0503020204020204" charset="-122"/>
                <a:cs typeface="+mn-lt"/>
                <a:sym typeface="Arial" panose="020B0604020202020204" pitchFamily="34" charset="0"/>
              </a:rPr>
              <a:t>Click here to enter your text.</a:t>
            </a:r>
            <a:r>
              <a:rPr lang="en-US" altLang="zh-CN" sz="1000" dirty="0">
                <a:solidFill>
                  <a:schemeClr val="tx1">
                    <a:lumMod val="75000"/>
                    <a:lumOff val="25000"/>
                  </a:schemeClr>
                </a:solidFill>
                <a:ea typeface="微软雅黑" panose="020B0503020204020204" charset="-122"/>
                <a:cs typeface="+mn-lt"/>
                <a:sym typeface="Arial" panose="020B0604020202020204" pitchFamily="34" charset="0"/>
              </a:rPr>
              <a:t>.</a:t>
            </a:r>
            <a:r>
              <a:rPr lang="zh-CN" altLang="en-US" sz="1000" dirty="0">
                <a:solidFill>
                  <a:schemeClr val="tx1">
                    <a:lumMod val="75000"/>
                    <a:lumOff val="25000"/>
                  </a:schemeClr>
                </a:solidFill>
                <a:ea typeface="微软雅黑" panose="020B0503020204020204" charset="-122"/>
                <a:cs typeface="+mn-lt"/>
                <a:sym typeface="Arial" panose="020B0604020202020204" pitchFamily="34" charset="0"/>
              </a:rPr>
              <a:t>Click here to enter your text.</a:t>
            </a:r>
            <a:r>
              <a:rPr lang="en-US" altLang="zh-CN" sz="1000" dirty="0">
                <a:solidFill>
                  <a:schemeClr val="tx1">
                    <a:lumMod val="75000"/>
                    <a:lumOff val="25000"/>
                  </a:schemeClr>
                </a:solidFill>
                <a:ea typeface="微软雅黑" panose="020B0503020204020204" charset="-122"/>
                <a:cs typeface="+mn-lt"/>
                <a:sym typeface="Arial" panose="020B0604020202020204" pitchFamily="34" charset="0"/>
              </a:rPr>
              <a:t>.</a:t>
            </a:r>
            <a:r>
              <a:rPr lang="zh-CN" altLang="en-US" sz="1000" dirty="0">
                <a:solidFill>
                  <a:schemeClr val="tx1">
                    <a:lumMod val="75000"/>
                    <a:lumOff val="25000"/>
                  </a:schemeClr>
                </a:solidFill>
                <a:ea typeface="微软雅黑" panose="020B0503020204020204" charset="-122"/>
                <a:cs typeface="+mn-lt"/>
                <a:sym typeface="Arial" panose="020B0604020202020204" pitchFamily="34" charset="0"/>
              </a:rPr>
              <a:t>Click here to enter your text.</a:t>
            </a:r>
            <a:r>
              <a:rPr lang="en-US" altLang="zh-CN" sz="1000" dirty="0">
                <a:solidFill>
                  <a:schemeClr val="tx1">
                    <a:lumMod val="75000"/>
                    <a:lumOff val="25000"/>
                  </a:schemeClr>
                </a:solidFill>
                <a:ea typeface="微软雅黑" panose="020B0503020204020204" charset="-122"/>
                <a:cs typeface="+mn-lt"/>
                <a:sym typeface="Arial" panose="020B0604020202020204" pitchFamily="34" charset="0"/>
              </a:rPr>
              <a:t>..</a:t>
            </a:r>
            <a:r>
              <a:rPr lang="zh-CN" altLang="en-US" sz="1000" dirty="0">
                <a:solidFill>
                  <a:schemeClr val="tx1">
                    <a:lumMod val="75000"/>
                    <a:lumOff val="25000"/>
                  </a:schemeClr>
                </a:solidFill>
                <a:ea typeface="微软雅黑" panose="020B0503020204020204" charset="-122"/>
                <a:cs typeface="+mn-lt"/>
                <a:sym typeface="Arial" panose="020B0604020202020204" pitchFamily="34" charset="0"/>
              </a:rPr>
              <a:t>Click here to enter your text.</a:t>
            </a:r>
            <a:r>
              <a:rPr lang="en-US" altLang="zh-CN" sz="1000" dirty="0">
                <a:solidFill>
                  <a:schemeClr val="tx1">
                    <a:lumMod val="75000"/>
                    <a:lumOff val="25000"/>
                  </a:schemeClr>
                </a:solidFill>
                <a:ea typeface="微软雅黑" panose="020B0503020204020204" charset="-122"/>
                <a:cs typeface="+mn-lt"/>
                <a:sym typeface="Arial" panose="020B0604020202020204" pitchFamily="34" charset="0"/>
              </a:rPr>
              <a:t>.</a:t>
            </a:r>
            <a:endParaRPr lang="en-US" altLang="zh-CN" sz="1000" dirty="0">
              <a:solidFill>
                <a:schemeClr val="tx1">
                  <a:lumMod val="75000"/>
                  <a:lumOff val="25000"/>
                </a:schemeClr>
              </a:solidFill>
              <a:latin typeface="Arial" panose="020B0604020202020204" pitchFamily="34" charset="0"/>
              <a:ea typeface="微软雅黑" panose="020B0503020204020204" charset="-122"/>
              <a:cs typeface="+mn-lt"/>
              <a:sym typeface="Arial" panose="020B0604020202020204" pitchFamily="34" charset="0"/>
            </a:endParaRPr>
          </a:p>
        </p:txBody>
      </p:sp>
      <p:sp>
        <p:nvSpPr>
          <p:cNvPr id="8" name="文本框 7"/>
          <p:cNvSpPr txBox="1"/>
          <p:nvPr/>
        </p:nvSpPr>
        <p:spPr>
          <a:xfrm>
            <a:off x="7824549" y="1977389"/>
            <a:ext cx="1107996" cy="4001379"/>
          </a:xfrm>
          <a:prstGeom prst="rect">
            <a:avLst/>
          </a:prstGeom>
          <a:noFill/>
        </p:spPr>
        <p:txBody>
          <a:bodyPr vert="eaVert" wrap="square" rtlCol="0">
            <a:spAutoFit/>
          </a:bodyPr>
          <a:lstStyle/>
          <a:p>
            <a:pPr algn="l"/>
            <a:r>
              <a:rPr lang="zh-CN" altLang="en-US" sz="6000" dirty="0">
                <a:solidFill>
                  <a:schemeClr val="tx1">
                    <a:lumMod val="75000"/>
                    <a:lumOff val="25000"/>
                  </a:schemeClr>
                </a:solidFill>
                <a:latin typeface="方正清刻本悦宋简体" panose="02000000000000000000" charset="-122"/>
                <a:ea typeface="方正清刻本悦宋简体" panose="02000000000000000000" charset="-122"/>
              </a:rPr>
              <a:t>Section 1</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436" y="546986"/>
            <a:ext cx="6462897" cy="6462897"/>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7886" y="4506595"/>
            <a:ext cx="4406634" cy="24381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a14="http://schemas.microsoft.com/office/drawing/2010/main"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260316"/>
            <a:ext cx="12192000" cy="2856213"/>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39001" b="29089"/>
          <a:stretch/>
        </p:blipFill>
        <p:spPr>
          <a:xfrm>
            <a:off x="2605356" y="667823"/>
            <a:ext cx="6858000" cy="2188396"/>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8099" y="4398036"/>
            <a:ext cx="3561708" cy="2755637"/>
          </a:xfrm>
          <a:prstGeom prst="rect">
            <a:avLst/>
          </a:prstGeom>
        </p:spPr>
      </p:pic>
      <p:sp>
        <p:nvSpPr>
          <p:cNvPr id="12" name="文本框 11"/>
          <p:cNvSpPr txBox="1"/>
          <p:nvPr/>
        </p:nvSpPr>
        <p:spPr>
          <a:xfrm>
            <a:off x="5191760" y="2687626"/>
            <a:ext cx="1808480" cy="337185"/>
          </a:xfrm>
          <a:prstGeom prst="rect">
            <a:avLst/>
          </a:prstGeom>
          <a:noFill/>
        </p:spPr>
        <p:txBody>
          <a:bodyPr wrap="none" rtlCol="0">
            <a:spAutoFit/>
          </a:bodyPr>
          <a:lstStyle/>
          <a:p>
            <a:pPr algn="ctr"/>
            <a:r>
              <a:rPr lang="zh-CN" altLang="en-US" sz="1600"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14" name="文本框 13"/>
          <p:cNvSpPr txBox="1"/>
          <p:nvPr/>
        </p:nvSpPr>
        <p:spPr>
          <a:xfrm>
            <a:off x="1176201" y="3136127"/>
            <a:ext cx="9839599" cy="225664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200000"/>
              </a:lnSpc>
            </a:pPr>
            <a:r>
              <a:rPr lang="zh-CN" altLang="en-US" sz="12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 Click here to edit what you want, and it is recommended that you display it in Microsoft's black font, and all graphic lines and their corresponding footage can be freely edited, changed, and replaced. Users can present on a projector or computer or print out a presentation.</a:t>
            </a:r>
            <a:endParaRPr lang="en-US" altLang="zh-CN" sz="1200" dirty="0">
              <a:solidFill>
                <a:schemeClr val="tx1">
                  <a:lumMod val="65000"/>
                  <a:lumOff val="35000"/>
                </a:schemeClr>
              </a:solidFill>
              <a:ea typeface="微软雅黑" panose="020B0503020204020204" charset="-122"/>
              <a:cs typeface="+mn-lt"/>
              <a:sym typeface="Arial" panose="020B0604020202020204" pitchFamily="34" charset="0"/>
            </a:endParaRPr>
          </a:p>
          <a:p>
            <a:pPr algn="ctr">
              <a:lnSpc>
                <a:spcPct val="200000"/>
              </a:lnSpc>
            </a:pPr>
            <a:endParaRPr lang="zh-CN" altLang="en-US" sz="1200" dirty="0">
              <a:solidFill>
                <a:schemeClr val="tx1">
                  <a:lumMod val="65000"/>
                  <a:lumOff val="35000"/>
                </a:schemeClr>
              </a:solidFill>
              <a:ea typeface="微软雅黑" panose="020B0503020204020204" charset="-122"/>
              <a:cs typeface="+mn-lt"/>
              <a:sym typeface="Arial" panose="020B0604020202020204" pitchFamily="34" charset="0"/>
            </a:endParaRPr>
          </a:p>
          <a:p>
            <a:pPr algn="ctr">
              <a:lnSpc>
                <a:spcPct val="200000"/>
              </a:lnSpc>
            </a:pPr>
            <a:endParaRPr lang="zh-CN" altLang="en-US" sz="1200" dirty="0">
              <a:solidFill>
                <a:schemeClr val="tx1">
                  <a:lumMod val="65000"/>
                  <a:lumOff val="35000"/>
                </a:schemeClr>
              </a:solidFill>
              <a:ea typeface="微软雅黑" panose="020B0503020204020204" charset="-122"/>
              <a:cs typeface="+mn-lt"/>
              <a:sym typeface="Arial" panose="020B0604020202020204" pitchFamily="34" charset="0"/>
            </a:endParaRPr>
          </a:p>
        </p:txBody>
      </p:sp>
    </p:spTree>
    <p:extLst>
      <p:ext uri="{BB962C8B-B14F-4D97-AF65-F5344CB8AC3E}">
        <p14:creationId xmlns:p14="http://schemas.microsoft.com/office/powerpoint/2010/main" val="2222182011"/>
      </p:ext>
    </p:extLst>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a14="http://schemas.microsoft.com/office/drawing/2010/main"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83870" y="4132049"/>
            <a:ext cx="2670810" cy="1532751"/>
            <a:chOff x="483870" y="4132049"/>
            <a:chExt cx="2670810" cy="1532751"/>
          </a:xfrm>
        </p:grpSpPr>
        <p:sp>
          <p:nvSpPr>
            <p:cNvPr id="1586" name="Shape 1586"/>
            <p:cNvSpPr/>
            <p:nvPr/>
          </p:nvSpPr>
          <p:spPr>
            <a:xfrm>
              <a:off x="483870" y="4577323"/>
              <a:ext cx="2670810" cy="1087477"/>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lgn="ctr" fontAlgn="auto">
                <a:lnSpc>
                  <a:spcPct val="200000"/>
                </a:lnSpc>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Click here to edit what you want, and we recommend that you display it in Microsoft's black font, and that all graphic lines and corresponding footage of this template are free.</a:t>
              </a:r>
              <a:endParaRPr lang="en-US" altLang="zh-CN" sz="800" dirty="0">
                <a:solidFill>
                  <a:schemeClr val="bg1">
                    <a:lumMod val="50000"/>
                  </a:schemeClr>
                </a:solidFill>
                <a:latin typeface="+mn-lt"/>
                <a:ea typeface="微软雅黑" panose="020B0503020204020204" charset="-122"/>
                <a:cs typeface="+mn-lt"/>
                <a:sym typeface="Arial" panose="020B0604020202020204" pitchFamily="34" charset="0"/>
              </a:endParaRPr>
            </a:p>
            <a:p>
              <a:pPr lvl="0" algn="ctr" fontAlgn="auto">
                <a:lnSpc>
                  <a:spcPct val="200000"/>
                </a:lnSpc>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Edit, change color, replace. Users can use the projector or .</a:t>
              </a:r>
              <a:endParaRPr lang="en-US" altLang="zh-CN" sz="800" dirty="0">
                <a:solidFill>
                  <a:schemeClr val="bg1">
                    <a:lumMod val="50000"/>
                  </a:schemeClr>
                </a:solidFill>
                <a:latin typeface="+mn-lt"/>
                <a:ea typeface="微软雅黑" panose="020B0503020204020204" charset="-122"/>
                <a:cs typeface="+mn-lt"/>
                <a:sym typeface="Arial" panose="020B0604020202020204" pitchFamily="34" charset="0"/>
              </a:endParaRPr>
            </a:p>
            <a:p>
              <a:pPr lvl="0" algn="ctr" fontAlgn="auto">
                <a:lnSpc>
                  <a:spcPct val="200000"/>
                </a:lnSpc>
                <a:defRPr sz="1800">
                  <a:solidFill>
                    <a:srgbClr val="000000"/>
                  </a:solidFill>
                </a:defRPr>
              </a:pPr>
              <a:r>
                <a:rPr lang="zh-CN" altLang="en-US" sz="800" dirty="0">
                  <a:solidFill>
                    <a:schemeClr val="bg1">
                      <a:lumMod val="50000"/>
                    </a:schemeClr>
                  </a:solidFill>
                  <a:latin typeface="+mn-lt"/>
                  <a:ea typeface="微软雅黑" panose="020B0503020204020204" charset="-122"/>
                  <a:cs typeface="+mn-lt"/>
                  <a:sym typeface="Arial" panose="020B0604020202020204" pitchFamily="34" charset="0"/>
                </a:rPr>
                <a:t>A calculated up-and-out demo can also be done.</a:t>
              </a:r>
              <a:endParaRPr lang="en-US" altLang="zh-CN" sz="800" dirty="0">
                <a:solidFill>
                  <a:schemeClr val="bg1">
                    <a:lumMod val="50000"/>
                  </a:schemeClr>
                </a:solidFill>
                <a:latin typeface="+mn-lt"/>
                <a:ea typeface="微软雅黑" panose="020B0503020204020204" charset="-122"/>
                <a:cs typeface="+mn-lt"/>
                <a:sym typeface="Arial" panose="020B0604020202020204" pitchFamily="34" charset="0"/>
              </a:endParaRPr>
            </a:p>
          </p:txBody>
        </p:sp>
        <p:sp>
          <p:nvSpPr>
            <p:cNvPr id="1587" name="Shape 1587"/>
            <p:cNvSpPr/>
            <p:nvPr/>
          </p:nvSpPr>
          <p:spPr>
            <a:xfrm>
              <a:off x="648653" y="4132049"/>
              <a:ext cx="2341245" cy="34734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a:ea typeface="Helvetica"/>
                  <a:cs typeface="Helvetica"/>
                  <a:sym typeface="Helvetica"/>
                </a:defRPr>
              </a:lvl1pPr>
            </a:lstStyle>
            <a:p>
              <a:pPr marL="0" marR="0" lvl="0" indent="0" algn="ctr" defTabSz="914400" rtl="0" eaLnBrk="1" fontAlgn="t" latinLnBrk="0" hangingPunct="1">
                <a:spcBef>
                  <a:spcPts val="0"/>
                </a:spcBef>
                <a:spcAft>
                  <a:spcPts val="0"/>
                </a:spcAft>
                <a:buClrTx/>
                <a:buSzTx/>
                <a:buFontTx/>
                <a:buNone/>
                <a:defRPr/>
              </a:pPr>
              <a:r>
                <a:rPr lang="zh-CN" altLang="en-US" sz="1600"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rPr>
                <a:t>Enter your title here.</a:t>
              </a:r>
              <a:endParaRPr lang="zh-CN" altLang="en-US" sz="1600" b="1"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endParaRPr>
            </a:p>
          </p:txBody>
        </p:sp>
      </p:grpSp>
      <p:grpSp>
        <p:nvGrpSpPr>
          <p:cNvPr id="15" name="组合 14"/>
          <p:cNvGrpSpPr/>
          <p:nvPr/>
        </p:nvGrpSpPr>
        <p:grpSpPr>
          <a:xfrm>
            <a:off x="3346450" y="4132049"/>
            <a:ext cx="2921000" cy="1636754"/>
            <a:chOff x="3346450" y="4132049"/>
            <a:chExt cx="2921000" cy="1636754"/>
          </a:xfrm>
        </p:grpSpPr>
        <p:sp>
          <p:nvSpPr>
            <p:cNvPr id="7" name="Shape 1586"/>
            <p:cNvSpPr/>
            <p:nvPr/>
          </p:nvSpPr>
          <p:spPr>
            <a:xfrm>
              <a:off x="3346450" y="4473320"/>
              <a:ext cx="2921000" cy="1295483"/>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lgn="ctr" fontAlgn="auto">
                <a:lnSpc>
                  <a:spcPct val="200000"/>
                </a:lnSpc>
                <a:defRPr sz="1800">
                  <a:solidFill>
                    <a:srgbClr val="000000"/>
                  </a:solidFill>
                </a:defRPr>
              </a:pPr>
              <a:r>
                <a:rPr lang="zh-CN" altLang="en-US" sz="800" dirty="0">
                  <a:solidFill>
                    <a:schemeClr val="bg1">
                      <a:lumMod val="50000"/>
                    </a:schemeClr>
                  </a:solidFill>
                  <a:ea typeface="微软雅黑" panose="020B0503020204020204" charset="-122"/>
                  <a:cs typeface="+mn-lt"/>
                  <a:sym typeface="Arial" panose="020B0604020202020204" pitchFamily="34" charset="0"/>
                </a:rPr>
                <a:t>Click here to edit what you want, and we recommend that you display it in Microsoft's black font, and that all graphic lines and corresponding footage of this template are free.</a:t>
              </a:r>
              <a:endParaRPr lang="en-US" altLang="zh-CN" sz="800" dirty="0">
                <a:solidFill>
                  <a:schemeClr val="bg1">
                    <a:lumMod val="50000"/>
                  </a:schemeClr>
                </a:solidFill>
                <a:ea typeface="微软雅黑" panose="020B0503020204020204" charset="-122"/>
                <a:cs typeface="+mn-lt"/>
                <a:sym typeface="Arial" panose="020B0604020202020204" pitchFamily="34" charset="0"/>
              </a:endParaRPr>
            </a:p>
            <a:p>
              <a:pPr lvl="0" algn="ctr" fontAlgn="auto">
                <a:lnSpc>
                  <a:spcPct val="200000"/>
                </a:lnSpc>
                <a:defRPr sz="1800">
                  <a:solidFill>
                    <a:srgbClr val="000000"/>
                  </a:solidFill>
                </a:defRPr>
              </a:pPr>
              <a:r>
                <a:rPr lang="zh-CN" altLang="en-US" sz="800" dirty="0">
                  <a:solidFill>
                    <a:schemeClr val="bg1">
                      <a:lumMod val="50000"/>
                    </a:schemeClr>
                  </a:solidFill>
                  <a:ea typeface="微软雅黑" panose="020B0503020204020204" charset="-122"/>
                  <a:cs typeface="+mn-lt"/>
                  <a:sym typeface="Arial" panose="020B0604020202020204" pitchFamily="34" charset="0"/>
                </a:rPr>
                <a:t>Edit, change color, replace. Users can use the projector or .</a:t>
              </a:r>
              <a:endParaRPr lang="en-US" altLang="zh-CN" sz="800" dirty="0">
                <a:solidFill>
                  <a:schemeClr val="bg1">
                    <a:lumMod val="50000"/>
                  </a:schemeClr>
                </a:solidFill>
                <a:ea typeface="微软雅黑" panose="020B0503020204020204" charset="-122"/>
                <a:cs typeface="+mn-lt"/>
                <a:sym typeface="Arial" panose="020B0604020202020204" pitchFamily="34" charset="0"/>
              </a:endParaRPr>
            </a:p>
            <a:p>
              <a:pPr lvl="0" algn="ctr" fontAlgn="auto">
                <a:lnSpc>
                  <a:spcPct val="200000"/>
                </a:lnSpc>
                <a:defRPr sz="1800">
                  <a:solidFill>
                    <a:srgbClr val="000000"/>
                  </a:solidFill>
                </a:defRPr>
              </a:pPr>
              <a:r>
                <a:rPr lang="zh-CN" altLang="en-US" sz="800" dirty="0">
                  <a:solidFill>
                    <a:schemeClr val="bg1">
                      <a:lumMod val="50000"/>
                    </a:schemeClr>
                  </a:solidFill>
                  <a:ea typeface="微软雅黑" panose="020B0503020204020204" charset="-122"/>
                  <a:cs typeface="+mn-lt"/>
                  <a:sym typeface="Arial" panose="020B0604020202020204" pitchFamily="34" charset="0"/>
                </a:rPr>
                <a:t>A calculated up-and-out demo can also be done.</a:t>
              </a:r>
              <a:endParaRPr lang="en-US" altLang="zh-CN" sz="800" dirty="0">
                <a:solidFill>
                  <a:schemeClr val="bg1">
                    <a:lumMod val="50000"/>
                  </a:schemeClr>
                </a:solidFill>
                <a:ea typeface="微软雅黑" panose="020B0503020204020204" charset="-122"/>
                <a:cs typeface="+mn-lt"/>
                <a:sym typeface="Arial" panose="020B0604020202020204" pitchFamily="34" charset="0"/>
              </a:endParaRPr>
            </a:p>
          </p:txBody>
        </p:sp>
        <p:sp>
          <p:nvSpPr>
            <p:cNvPr id="8" name="Shape 1587"/>
            <p:cNvSpPr/>
            <p:nvPr/>
          </p:nvSpPr>
          <p:spPr>
            <a:xfrm>
              <a:off x="3511233" y="4132049"/>
              <a:ext cx="2341245" cy="34734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a:ea typeface="Helvetica"/>
                  <a:cs typeface="Helvetica"/>
                  <a:sym typeface="Helvetica"/>
                </a:defRPr>
              </a:lvl1pPr>
            </a:lstStyle>
            <a:p>
              <a:pPr marL="0" marR="0" lvl="0" indent="0" algn="ctr" defTabSz="914400" rtl="0" eaLnBrk="1" fontAlgn="t" latinLnBrk="0" hangingPunct="1">
                <a:spcBef>
                  <a:spcPts val="0"/>
                </a:spcBef>
                <a:spcAft>
                  <a:spcPts val="0"/>
                </a:spcAft>
                <a:buClrTx/>
                <a:buSzTx/>
                <a:buFontTx/>
                <a:buNone/>
                <a:defRPr/>
              </a:pPr>
              <a:r>
                <a:rPr lang="zh-CN" altLang="en-US" sz="1600"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rPr>
                <a:t>Enter your title here.</a:t>
              </a:r>
              <a:endParaRPr lang="zh-CN" altLang="en-US" sz="1600" b="1"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endParaRPr>
            </a:p>
          </p:txBody>
        </p:sp>
      </p:grpSp>
      <p:grpSp>
        <p:nvGrpSpPr>
          <p:cNvPr id="19" name="组合 18"/>
          <p:cNvGrpSpPr/>
          <p:nvPr/>
        </p:nvGrpSpPr>
        <p:grpSpPr>
          <a:xfrm>
            <a:off x="6267450" y="4132049"/>
            <a:ext cx="2921000" cy="1636754"/>
            <a:chOff x="6267450" y="4132049"/>
            <a:chExt cx="2921000" cy="1636754"/>
          </a:xfrm>
        </p:grpSpPr>
        <p:sp>
          <p:nvSpPr>
            <p:cNvPr id="9" name="Shape 1586"/>
            <p:cNvSpPr/>
            <p:nvPr/>
          </p:nvSpPr>
          <p:spPr>
            <a:xfrm>
              <a:off x="6267450" y="4473320"/>
              <a:ext cx="2921000" cy="1295483"/>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lgn="ctr" fontAlgn="auto">
                <a:lnSpc>
                  <a:spcPct val="200000"/>
                </a:lnSpc>
                <a:defRPr sz="1800">
                  <a:solidFill>
                    <a:srgbClr val="000000"/>
                  </a:solidFill>
                </a:defRPr>
              </a:pPr>
              <a:r>
                <a:rPr lang="zh-CN" altLang="en-US" sz="800" dirty="0">
                  <a:solidFill>
                    <a:schemeClr val="bg1">
                      <a:lumMod val="50000"/>
                    </a:schemeClr>
                  </a:solidFill>
                  <a:ea typeface="微软雅黑" panose="020B0503020204020204" charset="-122"/>
                  <a:cs typeface="+mn-lt"/>
                  <a:sym typeface="Arial" panose="020B0604020202020204" pitchFamily="34" charset="0"/>
                </a:rPr>
                <a:t>Click here to edit what you want, and we recommend that you display it in Microsoft's black font, and that all graphic lines and corresponding footage of this template are free.</a:t>
              </a:r>
              <a:endParaRPr lang="en-US" altLang="zh-CN" sz="800" dirty="0">
                <a:solidFill>
                  <a:schemeClr val="bg1">
                    <a:lumMod val="50000"/>
                  </a:schemeClr>
                </a:solidFill>
                <a:ea typeface="微软雅黑" panose="020B0503020204020204" charset="-122"/>
                <a:cs typeface="+mn-lt"/>
                <a:sym typeface="Arial" panose="020B0604020202020204" pitchFamily="34" charset="0"/>
              </a:endParaRPr>
            </a:p>
            <a:p>
              <a:pPr lvl="0" algn="ctr" fontAlgn="auto">
                <a:lnSpc>
                  <a:spcPct val="200000"/>
                </a:lnSpc>
                <a:defRPr sz="1800">
                  <a:solidFill>
                    <a:srgbClr val="000000"/>
                  </a:solidFill>
                </a:defRPr>
              </a:pPr>
              <a:r>
                <a:rPr lang="zh-CN" altLang="en-US" sz="800" dirty="0">
                  <a:solidFill>
                    <a:schemeClr val="bg1">
                      <a:lumMod val="50000"/>
                    </a:schemeClr>
                  </a:solidFill>
                  <a:ea typeface="微软雅黑" panose="020B0503020204020204" charset="-122"/>
                  <a:cs typeface="+mn-lt"/>
                  <a:sym typeface="Arial" panose="020B0604020202020204" pitchFamily="34" charset="0"/>
                </a:rPr>
                <a:t>Edit, change color, replace. Users can use the projector or .</a:t>
              </a:r>
              <a:endParaRPr lang="en-US" altLang="zh-CN" sz="800" dirty="0">
                <a:solidFill>
                  <a:schemeClr val="bg1">
                    <a:lumMod val="50000"/>
                  </a:schemeClr>
                </a:solidFill>
                <a:ea typeface="微软雅黑" panose="020B0503020204020204" charset="-122"/>
                <a:cs typeface="+mn-lt"/>
                <a:sym typeface="Arial" panose="020B0604020202020204" pitchFamily="34" charset="0"/>
              </a:endParaRPr>
            </a:p>
            <a:p>
              <a:pPr lvl="0" algn="ctr" fontAlgn="auto">
                <a:lnSpc>
                  <a:spcPct val="200000"/>
                </a:lnSpc>
                <a:defRPr sz="1800">
                  <a:solidFill>
                    <a:srgbClr val="000000"/>
                  </a:solidFill>
                </a:defRPr>
              </a:pPr>
              <a:r>
                <a:rPr lang="zh-CN" altLang="en-US" sz="800" dirty="0">
                  <a:solidFill>
                    <a:schemeClr val="bg1">
                      <a:lumMod val="50000"/>
                    </a:schemeClr>
                  </a:solidFill>
                  <a:ea typeface="微软雅黑" panose="020B0503020204020204" charset="-122"/>
                  <a:cs typeface="+mn-lt"/>
                  <a:sym typeface="Arial" panose="020B0604020202020204" pitchFamily="34" charset="0"/>
                </a:rPr>
                <a:t>A calculated up-and-out demo can also be done.</a:t>
              </a:r>
              <a:endParaRPr lang="en-US" altLang="zh-CN" sz="800" dirty="0">
                <a:solidFill>
                  <a:schemeClr val="bg1">
                    <a:lumMod val="50000"/>
                  </a:schemeClr>
                </a:solidFill>
                <a:ea typeface="微软雅黑" panose="020B0503020204020204" charset="-122"/>
                <a:cs typeface="+mn-lt"/>
                <a:sym typeface="Arial" panose="020B0604020202020204" pitchFamily="34" charset="0"/>
              </a:endParaRPr>
            </a:p>
          </p:txBody>
        </p:sp>
        <p:sp>
          <p:nvSpPr>
            <p:cNvPr id="10" name="Shape 1587"/>
            <p:cNvSpPr/>
            <p:nvPr/>
          </p:nvSpPr>
          <p:spPr>
            <a:xfrm>
              <a:off x="6432233" y="4132049"/>
              <a:ext cx="2341245" cy="34734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a:ea typeface="Helvetica"/>
                  <a:cs typeface="Helvetica"/>
                  <a:sym typeface="Helvetica"/>
                </a:defRPr>
              </a:lvl1pPr>
            </a:lstStyle>
            <a:p>
              <a:pPr marL="0" marR="0" lvl="0" indent="0" algn="ctr" defTabSz="914400" rtl="0" eaLnBrk="1" fontAlgn="t" latinLnBrk="0" hangingPunct="1">
                <a:spcBef>
                  <a:spcPts val="0"/>
                </a:spcBef>
                <a:spcAft>
                  <a:spcPts val="0"/>
                </a:spcAft>
                <a:buClrTx/>
                <a:buSzTx/>
                <a:buFontTx/>
                <a:buNone/>
                <a:defRPr/>
              </a:pPr>
              <a:r>
                <a:rPr lang="zh-CN" altLang="en-US" sz="1600"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rPr>
                <a:t>Enter your title here.</a:t>
              </a:r>
              <a:endParaRPr lang="zh-CN" altLang="en-US" sz="1600" b="1"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endParaRPr>
            </a:p>
          </p:txBody>
        </p:sp>
      </p:grpSp>
      <p:grpSp>
        <p:nvGrpSpPr>
          <p:cNvPr id="20" name="组合 19"/>
          <p:cNvGrpSpPr/>
          <p:nvPr/>
        </p:nvGrpSpPr>
        <p:grpSpPr>
          <a:xfrm>
            <a:off x="9230994" y="4132049"/>
            <a:ext cx="2878455" cy="1636754"/>
            <a:chOff x="9230994" y="4132049"/>
            <a:chExt cx="2878455" cy="1636754"/>
          </a:xfrm>
        </p:grpSpPr>
        <p:sp>
          <p:nvSpPr>
            <p:cNvPr id="11" name="Shape 1586"/>
            <p:cNvSpPr/>
            <p:nvPr/>
          </p:nvSpPr>
          <p:spPr>
            <a:xfrm>
              <a:off x="9230994" y="4473320"/>
              <a:ext cx="2878455" cy="1295483"/>
            </a:xfrm>
            <a:prstGeom prst="rect">
              <a:avLst/>
            </a:prstGeom>
            <a:ln w="12700">
              <a:miter lim="400000"/>
            </a:ln>
          </p:spPr>
          <p:txBody>
            <a:bodyPr wrap="square" lIns="50800" tIns="50800" rIns="50800" bIns="50800" anchor="ctr">
              <a:spAutoFit/>
            </a:bodyPr>
            <a:lstStyle>
              <a:lvl1pPr algn="l" defTabSz="457200">
                <a:lnSpc>
                  <a:spcPct val="120000"/>
                </a:lnSpc>
                <a:defRPr sz="2000">
                  <a:solidFill>
                    <a:srgbClr val="A6AAA9"/>
                  </a:solidFill>
                  <a:latin typeface="Arial" panose="020B0604020202020204"/>
                  <a:ea typeface="Arial" panose="020B0604020202020204"/>
                  <a:cs typeface="Arial" panose="020B0604020202020204"/>
                  <a:sym typeface="Arial" panose="020B0604020202020204"/>
                </a:defRPr>
              </a:lvl1pPr>
            </a:lstStyle>
            <a:p>
              <a:pPr lvl="0" algn="ctr" fontAlgn="auto">
                <a:lnSpc>
                  <a:spcPct val="200000"/>
                </a:lnSpc>
                <a:defRPr sz="1800">
                  <a:solidFill>
                    <a:srgbClr val="000000"/>
                  </a:solidFill>
                </a:defRPr>
              </a:pPr>
              <a:r>
                <a:rPr lang="zh-CN" altLang="en-US" sz="800" dirty="0">
                  <a:solidFill>
                    <a:schemeClr val="bg1">
                      <a:lumMod val="50000"/>
                    </a:schemeClr>
                  </a:solidFill>
                  <a:ea typeface="微软雅黑" panose="020B0503020204020204" charset="-122"/>
                  <a:cs typeface="+mn-lt"/>
                  <a:sym typeface="Arial" panose="020B0604020202020204" pitchFamily="34" charset="0"/>
                </a:rPr>
                <a:t>Click here to edit what you want, and we recommend that you display it in Microsoft's black font, and that all graphic lines and corresponding footage of this template are free.</a:t>
              </a:r>
              <a:endParaRPr lang="en-US" altLang="zh-CN" sz="800" dirty="0">
                <a:solidFill>
                  <a:schemeClr val="bg1">
                    <a:lumMod val="50000"/>
                  </a:schemeClr>
                </a:solidFill>
                <a:ea typeface="微软雅黑" panose="020B0503020204020204" charset="-122"/>
                <a:cs typeface="+mn-lt"/>
                <a:sym typeface="Arial" panose="020B0604020202020204" pitchFamily="34" charset="0"/>
              </a:endParaRPr>
            </a:p>
            <a:p>
              <a:pPr lvl="0" algn="ctr" fontAlgn="auto">
                <a:lnSpc>
                  <a:spcPct val="200000"/>
                </a:lnSpc>
                <a:defRPr sz="1800">
                  <a:solidFill>
                    <a:srgbClr val="000000"/>
                  </a:solidFill>
                </a:defRPr>
              </a:pPr>
              <a:r>
                <a:rPr lang="zh-CN" altLang="en-US" sz="800" dirty="0">
                  <a:solidFill>
                    <a:schemeClr val="bg1">
                      <a:lumMod val="50000"/>
                    </a:schemeClr>
                  </a:solidFill>
                  <a:ea typeface="微软雅黑" panose="020B0503020204020204" charset="-122"/>
                  <a:cs typeface="+mn-lt"/>
                  <a:sym typeface="Arial" panose="020B0604020202020204" pitchFamily="34" charset="0"/>
                </a:rPr>
                <a:t>Edit, change color, replace. Users can use the projector or .</a:t>
              </a:r>
              <a:endParaRPr lang="en-US" altLang="zh-CN" sz="800" dirty="0">
                <a:solidFill>
                  <a:schemeClr val="bg1">
                    <a:lumMod val="50000"/>
                  </a:schemeClr>
                </a:solidFill>
                <a:ea typeface="微软雅黑" panose="020B0503020204020204" charset="-122"/>
                <a:cs typeface="+mn-lt"/>
                <a:sym typeface="Arial" panose="020B0604020202020204" pitchFamily="34" charset="0"/>
              </a:endParaRPr>
            </a:p>
            <a:p>
              <a:pPr lvl="0" algn="ctr" fontAlgn="auto">
                <a:lnSpc>
                  <a:spcPct val="200000"/>
                </a:lnSpc>
                <a:defRPr sz="1800">
                  <a:solidFill>
                    <a:srgbClr val="000000"/>
                  </a:solidFill>
                </a:defRPr>
              </a:pPr>
              <a:r>
                <a:rPr lang="zh-CN" altLang="en-US" sz="800" dirty="0">
                  <a:solidFill>
                    <a:schemeClr val="bg1">
                      <a:lumMod val="50000"/>
                    </a:schemeClr>
                  </a:solidFill>
                  <a:ea typeface="微软雅黑" panose="020B0503020204020204" charset="-122"/>
                  <a:cs typeface="+mn-lt"/>
                  <a:sym typeface="Arial" panose="020B0604020202020204" pitchFamily="34" charset="0"/>
                </a:rPr>
                <a:t>A calculated up-and-out demo can also be done.</a:t>
              </a:r>
              <a:endParaRPr lang="en-US" altLang="zh-CN" sz="800" dirty="0">
                <a:solidFill>
                  <a:schemeClr val="bg1">
                    <a:lumMod val="50000"/>
                  </a:schemeClr>
                </a:solidFill>
                <a:ea typeface="微软雅黑" panose="020B0503020204020204" charset="-122"/>
                <a:cs typeface="+mn-lt"/>
                <a:sym typeface="Arial" panose="020B0604020202020204" pitchFamily="34" charset="0"/>
              </a:endParaRPr>
            </a:p>
          </p:txBody>
        </p:sp>
        <p:sp>
          <p:nvSpPr>
            <p:cNvPr id="12" name="Shape 1587"/>
            <p:cNvSpPr/>
            <p:nvPr/>
          </p:nvSpPr>
          <p:spPr>
            <a:xfrm>
              <a:off x="9395778" y="4132049"/>
              <a:ext cx="2341245" cy="347345"/>
            </a:xfrm>
            <a:prstGeom prst="rect">
              <a:avLst/>
            </a:prstGeom>
            <a:ln w="12700">
              <a:miter lim="400000"/>
            </a:ln>
          </p:spPr>
          <p:txBody>
            <a:bodyPr wrap="square" lIns="50800" tIns="50800" rIns="50800" bIns="50800" anchor="ctr">
              <a:spAutoFit/>
            </a:bodyPr>
            <a:lstStyle>
              <a:lvl1pPr algn="l">
                <a:defRPr sz="3000">
                  <a:solidFill>
                    <a:srgbClr val="53585F"/>
                  </a:solidFill>
                  <a:latin typeface="Helvetica"/>
                  <a:ea typeface="Helvetica"/>
                  <a:cs typeface="Helvetica"/>
                  <a:sym typeface="Helvetica"/>
                </a:defRPr>
              </a:lvl1pPr>
            </a:lstStyle>
            <a:p>
              <a:pPr marL="0" marR="0" lvl="0" indent="0" algn="ctr" defTabSz="914400" rtl="0" eaLnBrk="1" fontAlgn="t" latinLnBrk="0" hangingPunct="1">
                <a:spcBef>
                  <a:spcPts val="0"/>
                </a:spcBef>
                <a:spcAft>
                  <a:spcPts val="0"/>
                </a:spcAft>
                <a:buClrTx/>
                <a:buSzTx/>
                <a:buFontTx/>
                <a:buNone/>
                <a:defRPr/>
              </a:pPr>
              <a:r>
                <a:rPr lang="zh-CN" altLang="en-US" sz="1600"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rPr>
                <a:t>Enter your title here.</a:t>
              </a:r>
              <a:endParaRPr lang="zh-CN" altLang="en-US" sz="1600" b="1" kern="0" noProof="0" dirty="0">
                <a:ln>
                  <a:noFill/>
                </a:ln>
                <a:solidFill>
                  <a:schemeClr val="tx1">
                    <a:lumMod val="75000"/>
                    <a:lumOff val="25000"/>
                  </a:schemeClr>
                </a:solidFill>
                <a:uLnTx/>
                <a:uFillTx/>
                <a:latin typeface="方正清刻本悦宋简体" panose="02000000000000000000" charset="-122"/>
                <a:ea typeface="方正清刻本悦宋简体" panose="02000000000000000000" charset="-122"/>
                <a:sym typeface="+mn-ea"/>
              </a:endParaRPr>
            </a:p>
          </p:txBody>
        </p:sp>
      </p:gr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72" y="1294544"/>
            <a:ext cx="1458006" cy="2655870"/>
          </a:xfrm>
          <a:prstGeom prst="rect">
            <a:avLst/>
          </a:prstGeom>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2852" y="1294544"/>
            <a:ext cx="1458006" cy="2655870"/>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3852" y="1294544"/>
            <a:ext cx="1458006" cy="2655870"/>
          </a:xfrm>
          <a:prstGeom prst="rect">
            <a:avLst/>
          </a:prstGeom>
        </p:spPr>
      </p:pic>
      <p:pic>
        <p:nvPicPr>
          <p:cNvPr id="18" name="图片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7397" y="1294544"/>
            <a:ext cx="1458006" cy="26558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a14="http://schemas.microsoft.com/office/drawing/2010/main"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25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5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75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327785" y="-8255"/>
            <a:ext cx="1560195"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766945" y="1620058"/>
            <a:ext cx="6557547" cy="1541540"/>
            <a:chOff x="4766945" y="1620058"/>
            <a:chExt cx="6557547" cy="1541540"/>
          </a:xfrm>
        </p:grpSpPr>
        <p:sp>
          <p:nvSpPr>
            <p:cNvPr id="44" name="文本框 43"/>
            <p:cNvSpPr txBox="1"/>
            <p:nvPr/>
          </p:nvSpPr>
          <p:spPr>
            <a:xfrm>
              <a:off x="4766945" y="1620058"/>
              <a:ext cx="2192331" cy="338554"/>
            </a:xfrm>
            <a:prstGeom prst="rect">
              <a:avLst/>
            </a:prstGeom>
            <a:noFill/>
          </p:spPr>
          <p:txBody>
            <a:bodyPr wrap="none" rtlCol="0">
              <a:spAutoFit/>
            </a:bodyPr>
            <a:lstStyle/>
            <a:p>
              <a:pPr algn="l"/>
              <a:r>
                <a:rPr lang="zh-CN" altLang="en-US" sz="1600" b="1"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45" name="文本框 44"/>
            <p:cNvSpPr txBox="1"/>
            <p:nvPr/>
          </p:nvSpPr>
          <p:spPr>
            <a:xfrm>
              <a:off x="4766945" y="2012950"/>
              <a:ext cx="6557547" cy="11486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2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p>
          </p:txBody>
        </p:sp>
      </p:grpSp>
      <p:grpSp>
        <p:nvGrpSpPr>
          <p:cNvPr id="7" name="组合 6"/>
          <p:cNvGrpSpPr/>
          <p:nvPr/>
        </p:nvGrpSpPr>
        <p:grpSpPr>
          <a:xfrm>
            <a:off x="4766945" y="3202873"/>
            <a:ext cx="6557547" cy="1397000"/>
            <a:chOff x="4766945" y="3202873"/>
            <a:chExt cx="6557547" cy="1397000"/>
          </a:xfrm>
        </p:grpSpPr>
        <p:sp>
          <p:nvSpPr>
            <p:cNvPr id="9" name="文本框 8"/>
            <p:cNvSpPr txBox="1"/>
            <p:nvPr/>
          </p:nvSpPr>
          <p:spPr>
            <a:xfrm>
              <a:off x="4766945" y="3202873"/>
              <a:ext cx="2192331" cy="338554"/>
            </a:xfrm>
            <a:prstGeom prst="rect">
              <a:avLst/>
            </a:prstGeom>
            <a:noFill/>
          </p:spPr>
          <p:txBody>
            <a:bodyPr wrap="none" rtlCol="0">
              <a:spAutoFit/>
            </a:bodyPr>
            <a:lstStyle/>
            <a:p>
              <a:pPr algn="l"/>
              <a:r>
                <a:rPr lang="zh-CN" altLang="en-US" sz="1600" b="1"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10" name="文本框 9"/>
            <p:cNvSpPr txBox="1"/>
            <p:nvPr/>
          </p:nvSpPr>
          <p:spPr>
            <a:xfrm>
              <a:off x="4766945" y="3451225"/>
              <a:ext cx="6557547" cy="11486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2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p>
          </p:txBody>
        </p:sp>
      </p:grpSp>
      <p:grpSp>
        <p:nvGrpSpPr>
          <p:cNvPr id="14" name="组合 13"/>
          <p:cNvGrpSpPr/>
          <p:nvPr/>
        </p:nvGrpSpPr>
        <p:grpSpPr>
          <a:xfrm>
            <a:off x="4766945" y="4620667"/>
            <a:ext cx="6557547" cy="1376206"/>
            <a:chOff x="4766945" y="4620667"/>
            <a:chExt cx="6557547" cy="1376206"/>
          </a:xfrm>
        </p:grpSpPr>
        <p:sp>
          <p:nvSpPr>
            <p:cNvPr id="11" name="文本框 10"/>
            <p:cNvSpPr txBox="1"/>
            <p:nvPr/>
          </p:nvSpPr>
          <p:spPr>
            <a:xfrm>
              <a:off x="4766945" y="4620667"/>
              <a:ext cx="2192331" cy="338554"/>
            </a:xfrm>
            <a:prstGeom prst="rect">
              <a:avLst/>
            </a:prstGeom>
            <a:noFill/>
          </p:spPr>
          <p:txBody>
            <a:bodyPr wrap="none" rtlCol="0">
              <a:spAutoFit/>
            </a:bodyPr>
            <a:lstStyle/>
            <a:p>
              <a:pPr algn="l"/>
              <a:r>
                <a:rPr lang="zh-CN" altLang="en-US" sz="1600" b="1"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13" name="文本框 12"/>
            <p:cNvSpPr txBox="1"/>
            <p:nvPr/>
          </p:nvSpPr>
          <p:spPr>
            <a:xfrm>
              <a:off x="4766945" y="4848225"/>
              <a:ext cx="6557547" cy="114864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2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p>
          </p:txBody>
        </p:sp>
      </p:gr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707" y="1158004"/>
            <a:ext cx="4586442" cy="45864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a14="http://schemas.microsoft.com/office/drawing/2010/main"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6943725" y="1366058"/>
            <a:ext cx="4277360" cy="885463"/>
            <a:chOff x="6943725" y="1366058"/>
            <a:chExt cx="4277360" cy="885463"/>
          </a:xfrm>
        </p:grpSpPr>
        <p:sp>
          <p:nvSpPr>
            <p:cNvPr id="44" name="文本框 43"/>
            <p:cNvSpPr txBox="1"/>
            <p:nvPr/>
          </p:nvSpPr>
          <p:spPr>
            <a:xfrm>
              <a:off x="6943725" y="1366058"/>
              <a:ext cx="1808480" cy="337185"/>
            </a:xfrm>
            <a:prstGeom prst="rect">
              <a:avLst/>
            </a:prstGeom>
            <a:noFill/>
          </p:spPr>
          <p:txBody>
            <a:bodyPr wrap="none" rtlCol="0">
              <a:spAutoFit/>
            </a:bodyPr>
            <a:lstStyle/>
            <a:p>
              <a:pPr algn="l"/>
              <a:r>
                <a:rPr lang="zh-CN" altLang="en-US" sz="1600"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45" name="文本框 44"/>
            <p:cNvSpPr txBox="1"/>
            <p:nvPr/>
          </p:nvSpPr>
          <p:spPr>
            <a:xfrm>
              <a:off x="6943725" y="1758950"/>
              <a:ext cx="4277360" cy="4925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endParaRPr lang="en-US" altLang="zh-CN" sz="700" dirty="0">
                <a:solidFill>
                  <a:schemeClr val="tx1">
                    <a:lumMod val="65000"/>
                    <a:lumOff val="35000"/>
                  </a:schemeClr>
                </a:solidFill>
                <a:ea typeface="微软雅黑" panose="020B0503020204020204" charset="-122"/>
                <a:cs typeface="+mn-lt"/>
                <a:sym typeface="Arial" panose="020B0604020202020204" pitchFamily="34" charset="0"/>
              </a:endParaRPr>
            </a:p>
          </p:txBody>
        </p:sp>
      </p:grpSp>
      <p:grpSp>
        <p:nvGrpSpPr>
          <p:cNvPr id="20" name="组合 19"/>
          <p:cNvGrpSpPr/>
          <p:nvPr/>
        </p:nvGrpSpPr>
        <p:grpSpPr>
          <a:xfrm>
            <a:off x="6943725" y="3444413"/>
            <a:ext cx="4277360" cy="885463"/>
            <a:chOff x="6943725" y="3444413"/>
            <a:chExt cx="4277360" cy="885463"/>
          </a:xfrm>
        </p:grpSpPr>
        <p:sp>
          <p:nvSpPr>
            <p:cNvPr id="5" name="文本框 4"/>
            <p:cNvSpPr txBox="1"/>
            <p:nvPr/>
          </p:nvSpPr>
          <p:spPr>
            <a:xfrm>
              <a:off x="6943725" y="3444413"/>
              <a:ext cx="1808480" cy="337185"/>
            </a:xfrm>
            <a:prstGeom prst="rect">
              <a:avLst/>
            </a:prstGeom>
            <a:noFill/>
          </p:spPr>
          <p:txBody>
            <a:bodyPr wrap="none" rtlCol="0">
              <a:spAutoFit/>
            </a:bodyPr>
            <a:lstStyle/>
            <a:p>
              <a:pPr algn="l"/>
              <a:r>
                <a:rPr lang="zh-CN" altLang="en-US" sz="1600"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6" name="文本框 5"/>
            <p:cNvSpPr txBox="1"/>
            <p:nvPr/>
          </p:nvSpPr>
          <p:spPr>
            <a:xfrm>
              <a:off x="6943725" y="3837305"/>
              <a:ext cx="4277360" cy="4925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endParaRPr lang="en-US" altLang="zh-CN" sz="700" dirty="0">
                <a:solidFill>
                  <a:schemeClr val="tx1">
                    <a:lumMod val="65000"/>
                    <a:lumOff val="35000"/>
                  </a:schemeClr>
                </a:solidFill>
                <a:ea typeface="微软雅黑" panose="020B0503020204020204" charset="-122"/>
                <a:cs typeface="+mn-lt"/>
                <a:sym typeface="Arial" panose="020B0604020202020204" pitchFamily="34" charset="0"/>
              </a:endParaRPr>
            </a:p>
          </p:txBody>
        </p:sp>
      </p:grpSp>
      <p:grpSp>
        <p:nvGrpSpPr>
          <p:cNvPr id="18" name="组合 17"/>
          <p:cNvGrpSpPr/>
          <p:nvPr/>
        </p:nvGrpSpPr>
        <p:grpSpPr>
          <a:xfrm>
            <a:off x="629920" y="2486198"/>
            <a:ext cx="4277360" cy="885463"/>
            <a:chOff x="629920" y="2486198"/>
            <a:chExt cx="4277360" cy="885463"/>
          </a:xfrm>
        </p:grpSpPr>
        <p:sp>
          <p:nvSpPr>
            <p:cNvPr id="7" name="文本框 6"/>
            <p:cNvSpPr txBox="1"/>
            <p:nvPr/>
          </p:nvSpPr>
          <p:spPr>
            <a:xfrm>
              <a:off x="3098800" y="2486198"/>
              <a:ext cx="1808480" cy="337185"/>
            </a:xfrm>
            <a:prstGeom prst="rect">
              <a:avLst/>
            </a:prstGeom>
            <a:noFill/>
          </p:spPr>
          <p:txBody>
            <a:bodyPr wrap="none" rtlCol="0">
              <a:spAutoFit/>
            </a:bodyPr>
            <a:lstStyle/>
            <a:p>
              <a:pPr algn="r"/>
              <a:r>
                <a:rPr lang="zh-CN" altLang="en-US" sz="1600"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8" name="文本框 7"/>
            <p:cNvSpPr txBox="1"/>
            <p:nvPr/>
          </p:nvSpPr>
          <p:spPr>
            <a:xfrm>
              <a:off x="629920" y="2879090"/>
              <a:ext cx="4277360" cy="4925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endParaRPr lang="en-US" altLang="zh-CN" sz="700" dirty="0">
                <a:solidFill>
                  <a:schemeClr val="tx1">
                    <a:lumMod val="65000"/>
                    <a:lumOff val="35000"/>
                  </a:schemeClr>
                </a:solidFill>
                <a:ea typeface="微软雅黑" panose="020B0503020204020204" charset="-122"/>
                <a:cs typeface="+mn-lt"/>
                <a:sym typeface="Arial" panose="020B0604020202020204" pitchFamily="34" charset="0"/>
              </a:endParaRPr>
            </a:p>
          </p:txBody>
        </p:sp>
      </p:grpSp>
      <p:grpSp>
        <p:nvGrpSpPr>
          <p:cNvPr id="25" name="组合 24"/>
          <p:cNvGrpSpPr/>
          <p:nvPr/>
        </p:nvGrpSpPr>
        <p:grpSpPr>
          <a:xfrm>
            <a:off x="629920" y="4844588"/>
            <a:ext cx="4277360" cy="885463"/>
            <a:chOff x="629920" y="4844588"/>
            <a:chExt cx="4277360" cy="885463"/>
          </a:xfrm>
        </p:grpSpPr>
        <p:sp>
          <p:nvSpPr>
            <p:cNvPr id="9" name="文本框 8"/>
            <p:cNvSpPr txBox="1"/>
            <p:nvPr/>
          </p:nvSpPr>
          <p:spPr>
            <a:xfrm>
              <a:off x="3098800" y="4844588"/>
              <a:ext cx="1808480" cy="337185"/>
            </a:xfrm>
            <a:prstGeom prst="rect">
              <a:avLst/>
            </a:prstGeom>
            <a:noFill/>
          </p:spPr>
          <p:txBody>
            <a:bodyPr wrap="none" rtlCol="0">
              <a:spAutoFit/>
            </a:bodyPr>
            <a:lstStyle/>
            <a:p>
              <a:pPr algn="r"/>
              <a:r>
                <a:rPr lang="zh-CN" altLang="en-US" sz="1600"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Add your text here.</a:t>
              </a:r>
            </a:p>
          </p:txBody>
        </p:sp>
        <p:sp>
          <p:nvSpPr>
            <p:cNvPr id="10" name="文本框 9"/>
            <p:cNvSpPr txBox="1"/>
            <p:nvPr/>
          </p:nvSpPr>
          <p:spPr>
            <a:xfrm>
              <a:off x="629920" y="5237480"/>
              <a:ext cx="4277360" cy="49257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endParaRPr lang="en-US" altLang="zh-CN" sz="700" dirty="0">
                <a:solidFill>
                  <a:schemeClr val="tx1">
                    <a:lumMod val="65000"/>
                    <a:lumOff val="35000"/>
                  </a:schemeClr>
                </a:solidFill>
                <a:ea typeface="微软雅黑" panose="020B0503020204020204" charset="-122"/>
                <a:cs typeface="+mn-lt"/>
                <a:sym typeface="Arial" panose="020B0604020202020204" pitchFamily="34" charset="0"/>
              </a:endParaRPr>
            </a:p>
          </p:txBody>
        </p:sp>
      </p:gr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6205" y="1335305"/>
            <a:ext cx="1257520" cy="1036233"/>
          </a:xfrm>
          <a:prstGeom prst="rect">
            <a:avLst/>
          </a:prstGeom>
          <a:effectLst>
            <a:outerShdw blurRad="50800" dist="38100" dir="2700000" sx="102000" sy="102000" algn="tl" rotWithShape="0">
              <a:prstClr val="black">
                <a:alpha val="40000"/>
              </a:prstClr>
            </a:outerShdw>
          </a:effectLst>
        </p:spPr>
      </p:pic>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1805" y="2432917"/>
            <a:ext cx="1257520" cy="1036233"/>
          </a:xfrm>
          <a:prstGeom prst="rect">
            <a:avLst/>
          </a:prstGeom>
          <a:effectLst>
            <a:outerShdw blurRad="50800" dist="38100" dir="2700000" sx="102000" sy="102000" algn="tl" rotWithShape="0">
              <a:prstClr val="black">
                <a:alpha val="40000"/>
              </a:prstClr>
            </a:outerShdw>
          </a:effectLst>
        </p:spPr>
      </p:pic>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1805" y="4733478"/>
            <a:ext cx="1257520" cy="1036233"/>
          </a:xfrm>
          <a:prstGeom prst="rect">
            <a:avLst/>
          </a:prstGeom>
          <a:effectLst>
            <a:outerShdw blurRad="50800" dist="38100" dir="2700000" sx="102000" sy="102000" algn="tl" rotWithShape="0">
              <a:prstClr val="black">
                <a:alpha val="40000"/>
              </a:prstClr>
            </a:outerShdw>
          </a:effectLst>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6205" y="3355831"/>
            <a:ext cx="1257520" cy="1036233"/>
          </a:xfrm>
          <a:prstGeom prst="rect">
            <a:avLst/>
          </a:prstGeom>
          <a:effectLst>
            <a:outerShdw blurRad="50800" dist="38100" dir="2700000" sx="102000" sy="102000" algn="tl" rotWithShape="0">
              <a:prstClr val="black">
                <a:alpha val="40000"/>
              </a:prstClr>
            </a:outerShdw>
          </a:effectLst>
        </p:spPr>
      </p:pic>
      <p:sp>
        <p:nvSpPr>
          <p:cNvPr id="19" name="椭圆 18"/>
          <p:cNvSpPr/>
          <p:nvPr/>
        </p:nvSpPr>
        <p:spPr>
          <a:xfrm>
            <a:off x="1744980" y="318447"/>
            <a:ext cx="591820" cy="591820"/>
          </a:xfrm>
          <a:prstGeom prst="ellipse">
            <a:avLst/>
          </a:prstGeom>
          <a:solidFill>
            <a:srgbClr val="C5E3B3">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20027" t="26004"/>
          <a:stretch/>
        </p:blipFill>
        <p:spPr>
          <a:xfrm>
            <a:off x="0" y="0"/>
            <a:ext cx="1355417" cy="1228714"/>
          </a:xfrm>
          <a:prstGeom prst="rect">
            <a:avLst/>
          </a:prstGeom>
        </p:spPr>
      </p:pic>
      <p:sp>
        <p:nvSpPr>
          <p:cNvPr id="21" name="椭圆 20"/>
          <p:cNvSpPr/>
          <p:nvPr/>
        </p:nvSpPr>
        <p:spPr>
          <a:xfrm>
            <a:off x="553248" y="1504224"/>
            <a:ext cx="370840" cy="370840"/>
          </a:xfrm>
          <a:prstGeom prst="ellipse">
            <a:avLst/>
          </a:prstGeom>
          <a:solidFill>
            <a:srgbClr val="C5E3B3">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935228" y="1587500"/>
            <a:ext cx="330328" cy="330328"/>
          </a:xfrm>
          <a:prstGeom prst="ellipse">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rotWithShape="1">
          <a:blip r:embed="rId3">
            <a:extLst>
              <a:ext uri="{28A0092B-C50C-407E-A947-70E740481C1C}">
                <a14:useLocalDpi xmlns:a14="http://schemas.microsoft.com/office/drawing/2010/main" val="0"/>
              </a:ext>
            </a:extLst>
          </a:blip>
          <a:srcRect l="34199" t="41404"/>
          <a:stretch/>
        </p:blipFill>
        <p:spPr>
          <a:xfrm rot="10800000">
            <a:off x="11076774" y="5885010"/>
            <a:ext cx="1115225" cy="972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a14="http://schemas.microsoft.com/office/drawing/2010/main"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500"/>
                                        <p:tgtEl>
                                          <p:spTgt spid="18"/>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right)">
                                      <p:cBhvr>
                                        <p:cTn id="31" dur="500"/>
                                        <p:tgtEl>
                                          <p:spTgt spid="25"/>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122160" y="-5715"/>
            <a:ext cx="3628390" cy="687514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831342" y="1977390"/>
            <a:ext cx="615553" cy="4746967"/>
          </a:xfrm>
          <a:prstGeom prst="rect">
            <a:avLst/>
          </a:prstGeom>
          <a:noFill/>
        </p:spPr>
        <p:txBody>
          <a:bodyPr vert="eaVert" wrap="square" rtlCol="0">
            <a:spAutoFit/>
          </a:bodyPr>
          <a:lstStyle/>
          <a:p>
            <a:pPr algn="l"/>
            <a:r>
              <a:rPr lang="zh-CN" altLang="en-US" sz="2800" dirty="0">
                <a:solidFill>
                  <a:schemeClr val="tx1">
                    <a:lumMod val="75000"/>
                    <a:lumOff val="25000"/>
                  </a:schemeClr>
                </a:solidFill>
                <a:latin typeface="方正清刻本悦宋简体" panose="02000000000000000000" charset="-122"/>
                <a:ea typeface="方正清刻本悦宋简体" panose="02000000000000000000" charset="-122"/>
              </a:rPr>
              <a:t>Click here to enter the text.</a:t>
            </a:r>
          </a:p>
        </p:txBody>
      </p:sp>
      <p:sp>
        <p:nvSpPr>
          <p:cNvPr id="7" name="文本框 6"/>
          <p:cNvSpPr txBox="1"/>
          <p:nvPr/>
        </p:nvSpPr>
        <p:spPr>
          <a:xfrm>
            <a:off x="9544724" y="2139168"/>
            <a:ext cx="553998" cy="4423410"/>
          </a:xfrm>
          <a:prstGeom prst="rect">
            <a:avLst/>
          </a:prstGeom>
          <a:noFill/>
        </p:spPr>
        <p:txBody>
          <a:bodyPr vert="eaVert" wrap="square" rtlCol="0">
            <a:spAutoFit/>
          </a:bodyPr>
          <a:lstStyle/>
          <a:p>
            <a:pPr algn="l" fontAlgn="auto">
              <a:lnSpc>
                <a:spcPct val="200000"/>
              </a:lnSpc>
            </a:pPr>
            <a:r>
              <a:rPr lang="zh-CN" altLang="en-US" sz="1200" dirty="0">
                <a:solidFill>
                  <a:schemeClr val="tx1">
                    <a:lumMod val="75000"/>
                    <a:lumOff val="25000"/>
                  </a:schemeClr>
                </a:solidFill>
                <a:ea typeface="微软雅黑" panose="020B0503020204020204" charset="-122"/>
                <a:cs typeface="+mn-lt"/>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cs typeface="+mn-lt"/>
                <a:sym typeface="Arial" panose="020B0604020202020204" pitchFamily="34" charset="0"/>
              </a:rPr>
              <a:t>.</a:t>
            </a:r>
            <a:r>
              <a:rPr lang="zh-CN" altLang="en-US" sz="1200" dirty="0">
                <a:solidFill>
                  <a:schemeClr val="tx1">
                    <a:lumMod val="75000"/>
                    <a:lumOff val="25000"/>
                  </a:schemeClr>
                </a:solidFill>
                <a:ea typeface="微软雅黑" panose="020B0503020204020204" charset="-122"/>
                <a:cs typeface="+mn-lt"/>
                <a:sym typeface="Arial" panose="020B0604020202020204" pitchFamily="34" charset="0"/>
              </a:rPr>
              <a:t>Click here to enter your text.</a:t>
            </a:r>
            <a:r>
              <a:rPr lang="en-US" altLang="zh-CN" sz="1200" dirty="0">
                <a:solidFill>
                  <a:schemeClr val="tx1">
                    <a:lumMod val="75000"/>
                    <a:lumOff val="25000"/>
                  </a:schemeClr>
                </a:solidFill>
                <a:ea typeface="微软雅黑" panose="020B0503020204020204" charset="-122"/>
                <a:cs typeface="+mn-lt"/>
                <a:sym typeface="Arial" panose="020B0604020202020204" pitchFamily="34" charset="0"/>
              </a:rPr>
              <a:t>.</a:t>
            </a:r>
            <a:endParaRPr lang="en-US" altLang="zh-CN" sz="1200" dirty="0">
              <a:solidFill>
                <a:schemeClr val="tx1">
                  <a:lumMod val="75000"/>
                  <a:lumOff val="25000"/>
                </a:schemeClr>
              </a:solidFill>
              <a:latin typeface="Arial" panose="020B0604020202020204" pitchFamily="34" charset="0"/>
              <a:ea typeface="微软雅黑" panose="020B0503020204020204" charset="-122"/>
              <a:cs typeface="+mn-lt"/>
              <a:sym typeface="Arial" panose="020B0604020202020204" pitchFamily="34" charset="0"/>
            </a:endParaRPr>
          </a:p>
        </p:txBody>
      </p:sp>
      <p:sp>
        <p:nvSpPr>
          <p:cNvPr id="8" name="文本框 7"/>
          <p:cNvSpPr txBox="1"/>
          <p:nvPr/>
        </p:nvSpPr>
        <p:spPr>
          <a:xfrm>
            <a:off x="7824549" y="1977390"/>
            <a:ext cx="1107996" cy="3874770"/>
          </a:xfrm>
          <a:prstGeom prst="rect">
            <a:avLst/>
          </a:prstGeom>
          <a:noFill/>
        </p:spPr>
        <p:txBody>
          <a:bodyPr vert="eaVert" wrap="square" rtlCol="0">
            <a:spAutoFit/>
          </a:bodyPr>
          <a:lstStyle/>
          <a:p>
            <a:pPr algn="l"/>
            <a:r>
              <a:rPr lang="zh-CN" altLang="en-US" sz="6000" dirty="0">
                <a:solidFill>
                  <a:schemeClr val="tx1">
                    <a:lumMod val="75000"/>
                    <a:lumOff val="25000"/>
                  </a:schemeClr>
                </a:solidFill>
                <a:latin typeface="方正清刻本悦宋简体" panose="02000000000000000000" charset="-122"/>
                <a:ea typeface="方正清刻本悦宋简体" panose="02000000000000000000" charset="-122"/>
              </a:rPr>
              <a:t>Section 2</a:t>
            </a:r>
          </a:p>
        </p:txBody>
      </p:sp>
      <p:pic>
        <p:nvPicPr>
          <p:cNvPr id="9" name="图片 8" descr="3"/>
          <p:cNvPicPr>
            <a:picLocks noChangeAspect="1"/>
          </p:cNvPicPr>
          <p:nvPr/>
        </p:nvPicPr>
        <p:blipFill>
          <a:blip r:embed="rId2"/>
          <a:srcRect l="16451" t="26544" r="13022" b="21858"/>
          <a:stretch>
            <a:fillRect/>
          </a:stretch>
        </p:blipFill>
        <p:spPr>
          <a:xfrm rot="2040000">
            <a:off x="10174584" y="333554"/>
            <a:ext cx="832485" cy="1069975"/>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436" y="546986"/>
            <a:ext cx="6462897" cy="6462897"/>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7886" y="4506595"/>
            <a:ext cx="4406634" cy="24381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a14="http://schemas.microsoft.com/office/drawing/2010/main"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3020" y="1406525"/>
            <a:ext cx="12255500" cy="3791585"/>
          </a:xfrm>
          <a:prstGeom prst="rect">
            <a:avLst/>
          </a:prstGeom>
          <a:solidFill>
            <a:srgbClr val="C5E3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1065530" y="2073448"/>
            <a:ext cx="7201202" cy="523220"/>
          </a:xfrm>
          <a:prstGeom prst="rect">
            <a:avLst/>
          </a:prstGeom>
          <a:noFill/>
        </p:spPr>
        <p:txBody>
          <a:bodyPr wrap="none" rtlCol="0">
            <a:spAutoFit/>
          </a:bodyPr>
          <a:lstStyle/>
          <a:p>
            <a:pPr algn="l"/>
            <a:r>
              <a:rPr lang="zh-CN" altLang="en-US" sz="2800" noProof="0" dirty="0">
                <a:ln>
                  <a:noFill/>
                </a:ln>
                <a:solidFill>
                  <a:schemeClr val="tx1">
                    <a:lumMod val="65000"/>
                    <a:lumOff val="35000"/>
                  </a:schemeClr>
                </a:solidFill>
                <a:uLnTx/>
                <a:uFillTx/>
                <a:latin typeface="方正清刻本悦宋简体" panose="02000000000000000000" charset="-122"/>
                <a:ea typeface="方正清刻本悦宋简体" panose="02000000000000000000" charset="-122"/>
                <a:sym typeface="+mn-ea"/>
              </a:rPr>
              <a:t>Fall in love with the Japanese small fresh.</a:t>
            </a:r>
          </a:p>
        </p:txBody>
      </p:sp>
      <p:sp>
        <p:nvSpPr>
          <p:cNvPr id="45" name="文本框 44"/>
          <p:cNvSpPr txBox="1"/>
          <p:nvPr/>
        </p:nvSpPr>
        <p:spPr>
          <a:xfrm>
            <a:off x="1065530" y="2980055"/>
            <a:ext cx="6815455" cy="157030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endParaRPr lang="en-US" altLang="zh-CN" sz="700" dirty="0">
              <a:solidFill>
                <a:schemeClr val="tx1">
                  <a:lumMod val="65000"/>
                  <a:lumOff val="35000"/>
                </a:schemeClr>
              </a:solidFill>
              <a:ea typeface="微软雅黑" panose="020B0503020204020204" charset="-122"/>
              <a:cs typeface="+mn-lt"/>
              <a:sym typeface="Arial" panose="020B0604020202020204" pitchFamily="34" charset="0"/>
            </a:endParaRPr>
          </a:p>
          <a:p>
            <a:pPr>
              <a:lnSpc>
                <a:spcPct val="200000"/>
              </a:lnSpc>
            </a:pPr>
            <a:endParaRPr lang="en-US" altLang="zh-CN" sz="700" dirty="0">
              <a:solidFill>
                <a:schemeClr val="tx1">
                  <a:lumMod val="65000"/>
                  <a:lumOff val="35000"/>
                </a:schemeClr>
              </a:solidFill>
              <a:ea typeface="微软雅黑" panose="020B0503020204020204" charset="-122"/>
              <a:cs typeface="+mn-lt"/>
              <a:sym typeface="Arial" panose="020B0604020202020204" pitchFamily="34" charset="0"/>
            </a:endParaRPr>
          </a:p>
          <a:p>
            <a:pPr>
              <a:lnSpc>
                <a:spcPct val="200000"/>
              </a:lnSpc>
            </a:pPr>
            <a:r>
              <a:rPr lang="zh-CN" altLang="en-US" sz="700" dirty="0">
                <a:solidFill>
                  <a:schemeClr val="tx1">
                    <a:lumMod val="65000"/>
                    <a:lumOff val="35000"/>
                  </a:schemeClr>
                </a:solidFill>
                <a:ea typeface="微软雅黑" panose="020B0503020204020204" charset="-122"/>
                <a:cs typeface="+mn-lt"/>
                <a:sym typeface="Arial" panose="020B0604020202020204" pitchFamily="34" charset="0"/>
              </a:rPr>
              <a:t>Click here to edit what you want, and it is recommended that you display it in Microsoft's black font, and all graphic lines and their corresponding footage can be freely edited, changed, and replaced. Users can present on a projector or computer or print out a presentation.</a:t>
            </a:r>
          </a:p>
          <a:p>
            <a:pPr>
              <a:lnSpc>
                <a:spcPct val="200000"/>
              </a:lnSpc>
            </a:pPr>
            <a:endParaRPr lang="zh-CN" altLang="en-US" sz="700" dirty="0">
              <a:solidFill>
                <a:schemeClr val="tx1">
                  <a:lumMod val="65000"/>
                  <a:lumOff val="35000"/>
                </a:schemeClr>
              </a:solidFill>
              <a:ea typeface="微软雅黑" panose="020B0503020204020204" charset="-122"/>
              <a:cs typeface="+mn-lt"/>
              <a:sym typeface="Arial" panose="020B0604020202020204" pitchFamily="34" charset="0"/>
            </a:endParaRPr>
          </a:p>
          <a:p>
            <a:pPr>
              <a:lnSpc>
                <a:spcPct val="200000"/>
              </a:lnSpc>
            </a:pPr>
            <a:endParaRPr lang="zh-CN" altLang="en-US" sz="700" dirty="0">
              <a:solidFill>
                <a:schemeClr val="tx1">
                  <a:lumMod val="65000"/>
                  <a:lumOff val="35000"/>
                </a:schemeClr>
              </a:solidFill>
              <a:ea typeface="微软雅黑" panose="020B0503020204020204" charset="-122"/>
              <a:cs typeface="+mn-lt"/>
              <a:sym typeface="Arial" panose="020B0604020202020204" pitchFamily="34" charset="0"/>
            </a:endParaRPr>
          </a:p>
        </p:txBody>
      </p:sp>
      <p:pic>
        <p:nvPicPr>
          <p:cNvPr id="2" name="图片 1" descr="2"/>
          <p:cNvPicPr>
            <a:picLocks noChangeAspect="1"/>
          </p:cNvPicPr>
          <p:nvPr/>
        </p:nvPicPr>
        <p:blipFill>
          <a:blip r:embed="rId2"/>
          <a:stretch>
            <a:fillRect/>
          </a:stretch>
        </p:blipFill>
        <p:spPr>
          <a:xfrm rot="600000" flipH="1">
            <a:off x="-469898" y="618886"/>
            <a:ext cx="1972310" cy="150368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38490" y="1222040"/>
            <a:ext cx="5748976" cy="57489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6000">
        <p:random/>
      </p:transition>
    </mc:Choice>
    <mc:Fallback xmlns:a14="http://schemas.microsoft.com/office/drawing/2010/main"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randombar(horizontal)">
                                      <p:cBhvr>
                                        <p:cTn id="11" dur="500"/>
                                        <p:tgtEl>
                                          <p:spTgt spid="44"/>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randombar(horizontal)">
                                      <p:cBhvr>
                                        <p:cTn id="15" dur="500"/>
                                        <p:tgtEl>
                                          <p:spTgt spid="45"/>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4" grpId="0"/>
      <p:bldP spid="45" grpId="0"/>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TotalTime>
  <Words>3382</Words>
  <Application>Microsoft Office PowerPoint</Application>
  <PresentationFormat>宽屏</PresentationFormat>
  <Paragraphs>161</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方正清刻本悦宋简体</vt:lpstr>
      <vt:lpstr>微软雅黑</vt:lpstr>
      <vt:lpstr>造字工房悦圆演示版常规体</vt:lpstr>
      <vt:lpstr>Arial</vt:lpstr>
      <vt:lpstr>Calibri</vt:lpstr>
      <vt:lpstr>Calibri Light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29</cp:revision>
  <dcterms:created xsi:type="dcterms:W3CDTF">2018-06-04T07:16:00Z</dcterms:created>
  <dcterms:modified xsi:type="dcterms:W3CDTF">2020-07-22T13:36:57Z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