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5" r:id="rId5"/>
    <p:sldId id="264" r:id="rId6"/>
    <p:sldId id="266" r:id="rId7"/>
    <p:sldId id="267" r:id="rId8"/>
    <p:sldId id="259" r:id="rId9"/>
    <p:sldId id="269" r:id="rId10"/>
    <p:sldId id="277" r:id="rId11"/>
    <p:sldId id="278" r:id="rId12"/>
    <p:sldId id="285" r:id="rId13"/>
    <p:sldId id="292" r:id="rId14"/>
    <p:sldId id="260" r:id="rId15"/>
    <p:sldId id="299" r:id="rId16"/>
    <p:sldId id="307" r:id="rId17"/>
    <p:sldId id="309" r:id="rId18"/>
    <p:sldId id="308" r:id="rId19"/>
    <p:sldId id="310" r:id="rId20"/>
    <p:sldId id="261" r:id="rId21"/>
    <p:sldId id="268" r:id="rId22"/>
    <p:sldId id="276" r:id="rId23"/>
    <p:sldId id="300" r:id="rId24"/>
    <p:sldId id="301" r:id="rId25"/>
    <p:sldId id="314"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68" d="100"/>
          <a:sy n="68"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2020/7/23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9149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58221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18740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93066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20608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52171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109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38851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43079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39167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918083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24145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30458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40402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950809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63813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416847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159061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58221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01304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75632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62927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40661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29635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95057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18964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ustin-luebke-9071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5" y="-5080"/>
            <a:ext cx="12202795" cy="6867525"/>
          </a:xfrm>
          <a:prstGeom prst="rect">
            <a:avLst/>
          </a:prstGeom>
        </p:spPr>
      </p:pic>
      <p:sp>
        <p:nvSpPr>
          <p:cNvPr id="7" name="矩形 6"/>
          <p:cNvSpPr/>
          <p:nvPr/>
        </p:nvSpPr>
        <p:spPr>
          <a:xfrm>
            <a:off x="231140" y="228600"/>
            <a:ext cx="11730355" cy="6400800"/>
          </a:xfrm>
          <a:prstGeom prst="rect">
            <a:avLst/>
          </a:prstGeom>
          <a:noFill/>
          <a:ln>
            <a:solidFill>
              <a:srgbClr val="1F2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485034" y="1065159"/>
            <a:ext cx="7223126" cy="1107996"/>
          </a:xfrm>
          <a:prstGeom prst="rect">
            <a:avLst/>
          </a:prstGeom>
          <a:noFill/>
        </p:spPr>
        <p:txBody>
          <a:bodyPr wrap="square" rtlCol="0">
            <a:spAutoFit/>
          </a:bodyPr>
          <a:lstStyle/>
          <a:p>
            <a:pPr algn="dist"/>
            <a:r>
              <a:rPr lang="en-US" altLang="zh-CN" sz="6600" dirty="0">
                <a:solidFill>
                  <a:srgbClr val="1F2F50"/>
                </a:solidFill>
                <a:cs typeface="+mn-ea"/>
                <a:sym typeface="+mn-lt"/>
              </a:rPr>
              <a:t>RANPINTANG</a:t>
            </a:r>
            <a:endParaRPr lang="zh-CN" altLang="en-US" sz="6600" dirty="0">
              <a:solidFill>
                <a:srgbClr val="1F2F50"/>
              </a:solidFill>
              <a:cs typeface="+mn-ea"/>
              <a:sym typeface="+mn-lt"/>
            </a:endParaRPr>
          </a:p>
        </p:txBody>
      </p:sp>
      <p:sp>
        <p:nvSpPr>
          <p:cNvPr id="9" name="TextBox 8"/>
          <p:cNvSpPr txBox="1"/>
          <p:nvPr/>
        </p:nvSpPr>
        <p:spPr>
          <a:xfrm>
            <a:off x="3433120" y="2121386"/>
            <a:ext cx="5425579" cy="584775"/>
          </a:xfrm>
          <a:prstGeom prst="rect">
            <a:avLst/>
          </a:prstGeom>
          <a:noFill/>
        </p:spPr>
        <p:txBody>
          <a:bodyPr wrap="square" rtlCol="0">
            <a:spAutoFit/>
          </a:bodyPr>
          <a:lstStyle/>
          <a:p>
            <a:pPr algn="ctr">
              <a:spcBef>
                <a:spcPct val="0"/>
              </a:spcBef>
              <a:spcAft>
                <a:spcPct val="0"/>
              </a:spcAft>
              <a:buFont typeface="Arial" pitchFamily="34" charset="0"/>
              <a:defRPr/>
            </a:pPr>
            <a:r>
              <a:rPr lang="en-US" altLang="zh-CN" sz="3200" dirty="0">
                <a:solidFill>
                  <a:srgbClr val="1F2F50"/>
                </a:solidFill>
                <a:cs typeface="+mn-ea"/>
                <a:sym typeface="+mn-lt"/>
              </a:rPr>
              <a:t>Minimalist album template</a:t>
            </a:r>
            <a:endParaRPr lang="zh-CN" altLang="en-US" sz="3200" dirty="0">
              <a:solidFill>
                <a:srgbClr val="1F2F50"/>
              </a:solidFill>
              <a:cs typeface="+mn-ea"/>
              <a:sym typeface="+mn-lt"/>
            </a:endParaRPr>
          </a:p>
        </p:txBody>
      </p:sp>
      <p:cxnSp>
        <p:nvCxnSpPr>
          <p:cNvPr id="10" name="直接连接符 9"/>
          <p:cNvCxnSpPr/>
          <p:nvPr/>
        </p:nvCxnSpPr>
        <p:spPr>
          <a:xfrm flipH="1">
            <a:off x="8625132" y="1970547"/>
            <a:ext cx="936104" cy="1152128"/>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a:off x="8630368" y="3137210"/>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84229" y="2145914"/>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2958773" y="2706161"/>
            <a:ext cx="534584" cy="657950"/>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矩形 13">
            <a:extLst>
              <a:ext uri="{FF2B5EF4-FFF2-40B4-BE49-F238E27FC236}">
                <a16:creationId xmlns:a16="http://schemas.microsoft.com/office/drawing/2014/main" id="{193DB9CF-D0E6-4828-81F3-30102E2E0823}"/>
              </a:ext>
            </a:extLst>
          </p:cNvPr>
          <p:cNvSpPr/>
          <p:nvPr/>
        </p:nvSpPr>
        <p:spPr>
          <a:xfrm>
            <a:off x="4224389" y="2672787"/>
            <a:ext cx="3780224" cy="784830"/>
          </a:xfrm>
          <a:prstGeom prst="rect">
            <a:avLst/>
          </a:prstGeom>
        </p:spPr>
        <p:txBody>
          <a:bodyPr wrap="square">
            <a:spAutoFit/>
          </a:bodyPr>
          <a:lstStyle/>
          <a:p>
            <a:pPr algn="ctr">
              <a:lnSpc>
                <a:spcPct val="150000"/>
              </a:lnSpc>
              <a:buClr>
                <a:srgbClr val="E7E6E6">
                  <a:lumMod val="10000"/>
                </a:srgbClr>
              </a:buClr>
              <a:defRPr/>
            </a:pPr>
            <a:r>
              <a:rPr lang="en-US" altLang="zh-CN" sz="1000" kern="0" dirty="0">
                <a:solidFill>
                  <a:srgbClr val="1F2F50"/>
                </a:solidFill>
                <a:cs typeface="+mn-ea"/>
                <a:sym typeface="+mn-lt"/>
              </a:rPr>
              <a:t>Ran pin tang</a:t>
            </a:r>
            <a:r>
              <a:rPr lang="zh-CN" altLang="en-US" sz="1000" kern="0" dirty="0">
                <a:solidFill>
                  <a:srgbClr val="1F2F50"/>
                </a:solidFill>
                <a:cs typeface="+mn-ea"/>
                <a:sym typeface="+mn-lt"/>
              </a:rPr>
              <a:t>，</a:t>
            </a:r>
            <a:r>
              <a:rPr lang="en-US" altLang="zh-CN" sz="1000" kern="0" dirty="0">
                <a:solidFill>
                  <a:srgbClr val="1F2F50"/>
                </a:solidFill>
                <a:cs typeface="+mn-ea"/>
                <a:sym typeface="+mn-lt"/>
              </a:rPr>
              <a:t>Focus on PPT optimization and substitution</a:t>
            </a:r>
          </a:p>
          <a:p>
            <a:pPr algn="ctr">
              <a:lnSpc>
                <a:spcPct val="150000"/>
              </a:lnSpc>
              <a:buClr>
                <a:srgbClr val="E7E6E6">
                  <a:lumMod val="10000"/>
                </a:srgbClr>
              </a:buClr>
              <a:defRPr/>
            </a:pPr>
            <a:r>
              <a:rPr lang="en-US" altLang="zh-CN" sz="1000" kern="0" dirty="0">
                <a:solidFill>
                  <a:srgbClr val="1F2F50"/>
                </a:solidFill>
                <a:cs typeface="+mn-ea"/>
                <a:sym typeface="+mn-lt"/>
              </a:rPr>
              <a:t> template customization, ingenuity production</a:t>
            </a:r>
          </a:p>
          <a:p>
            <a:pPr algn="ctr">
              <a:lnSpc>
                <a:spcPct val="150000"/>
              </a:lnSpc>
              <a:buClr>
                <a:srgbClr val="E7E6E6">
                  <a:lumMod val="10000"/>
                </a:srgbClr>
              </a:buClr>
              <a:defRPr/>
            </a:pPr>
            <a:r>
              <a:rPr lang="en-US" altLang="zh-CN" sz="1000" kern="0" dirty="0">
                <a:solidFill>
                  <a:srgbClr val="1F2F50"/>
                </a:solidFill>
                <a:cs typeface="+mn-ea"/>
                <a:sym typeface="+mn-lt"/>
              </a:rPr>
              <a:t>satisfy your needs</a:t>
            </a:r>
          </a:p>
        </p:txBody>
      </p:sp>
      <p:sp>
        <p:nvSpPr>
          <p:cNvPr id="16" name="Rounded Rectangle 7">
            <a:extLst>
              <a:ext uri="{FF2B5EF4-FFF2-40B4-BE49-F238E27FC236}">
                <a16:creationId xmlns:a16="http://schemas.microsoft.com/office/drawing/2014/main" id="{808ABAC4-8D8C-4EEC-9ABC-3D3AA5A2CC96}"/>
              </a:ext>
            </a:extLst>
          </p:cNvPr>
          <p:cNvSpPr/>
          <p:nvPr/>
        </p:nvSpPr>
        <p:spPr>
          <a:xfrm>
            <a:off x="5253382" y="348768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F2F50"/>
                </a:solidFill>
              </a:rPr>
              <a:t>LOGO</a:t>
            </a:r>
            <a:endParaRPr lang="ko-KR" altLang="en-US" sz="2700" dirty="0">
              <a:solidFill>
                <a:srgbClr val="1F2F50"/>
              </a:solidFill>
            </a:endParaRPr>
          </a:p>
        </p:txBody>
      </p:sp>
      <p:sp>
        <p:nvSpPr>
          <p:cNvPr id="17" name="TextBox 3">
            <a:hlinkClick r:id="rId4"/>
            <a:extLst>
              <a:ext uri="{FF2B5EF4-FFF2-40B4-BE49-F238E27FC236}">
                <a16:creationId xmlns:a16="http://schemas.microsoft.com/office/drawing/2014/main" id="{993A03F6-0713-4F5D-8813-943F762DFA8D}"/>
              </a:ext>
            </a:extLst>
          </p:cNvPr>
          <p:cNvSpPr txBox="1"/>
          <p:nvPr/>
        </p:nvSpPr>
        <p:spPr>
          <a:xfrm>
            <a:off x="3561102" y="5068477"/>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J:\PPT模板设计\图片\摄影图素材\山川河流摄影素材\lee-roylland-10260.jpglee-roylland-1026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66800" y="1205865"/>
            <a:ext cx="6261735" cy="4445635"/>
          </a:xfrm>
          <a:custGeom>
            <a:avLst/>
            <a:gdLst>
              <a:gd name="connsiteX0" fmla="*/ 0 w 5787656"/>
              <a:gd name="connsiteY0" fmla="*/ 0 h 4267200"/>
              <a:gd name="connsiteX1" fmla="*/ 5787656 w 5787656"/>
              <a:gd name="connsiteY1" fmla="*/ 0 h 4267200"/>
              <a:gd name="connsiteX2" fmla="*/ 5787656 w 5787656"/>
              <a:gd name="connsiteY2" fmla="*/ 4267200 h 4267200"/>
              <a:gd name="connsiteX3" fmla="*/ 0 w 5787656"/>
              <a:gd name="connsiteY3" fmla="*/ 4267200 h 4267200"/>
            </a:gdLst>
            <a:ahLst/>
            <a:cxnLst>
              <a:cxn ang="0">
                <a:pos x="connsiteX0" y="connsiteY0"/>
              </a:cxn>
              <a:cxn ang="0">
                <a:pos x="connsiteX1" y="connsiteY1"/>
              </a:cxn>
              <a:cxn ang="0">
                <a:pos x="connsiteX2" y="connsiteY2"/>
              </a:cxn>
              <a:cxn ang="0">
                <a:pos x="connsiteX3" y="connsiteY3"/>
              </a:cxn>
            </a:cxnLst>
            <a:rect l="l" t="t" r="r" b="b"/>
            <a:pathLst>
              <a:path w="5787656" h="4267200">
                <a:moveTo>
                  <a:pt x="0" y="0"/>
                </a:moveTo>
                <a:lnTo>
                  <a:pt x="5787656" y="0"/>
                </a:lnTo>
                <a:lnTo>
                  <a:pt x="5787656" y="4267200"/>
                </a:lnTo>
                <a:lnTo>
                  <a:pt x="0" y="4267200"/>
                </a:lnTo>
                <a:close/>
              </a:path>
            </a:pathLst>
          </a:custGeom>
        </p:spPr>
      </p:pic>
      <p:sp>
        <p:nvSpPr>
          <p:cNvPr id="3" name="Rectangle 22"/>
          <p:cNvSpPr/>
          <p:nvPr/>
        </p:nvSpPr>
        <p:spPr>
          <a:xfrm>
            <a:off x="5319825" y="3926674"/>
            <a:ext cx="5805377" cy="1499191"/>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文本框 10"/>
          <p:cNvSpPr txBox="1"/>
          <p:nvPr/>
        </p:nvSpPr>
        <p:spPr>
          <a:xfrm>
            <a:off x="5455285" y="4081145"/>
            <a:ext cx="3426460" cy="4277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US" altLang="zh-CN" sz="2000" b="1">
                <a:solidFill>
                  <a:schemeClr val="bg1"/>
                </a:solidFill>
                <a:cs typeface="+mn-ea"/>
                <a:sym typeface="+mn-lt"/>
              </a:rPr>
              <a:t>DESTINY  FREEDOM</a:t>
            </a:r>
            <a:endParaRPr lang="en-US" altLang="zh-CN" sz="2000" b="1" dirty="0">
              <a:solidFill>
                <a:schemeClr val="bg1"/>
              </a:solidFill>
              <a:cs typeface="+mn-ea"/>
              <a:sym typeface="+mn-lt"/>
            </a:endParaRPr>
          </a:p>
        </p:txBody>
      </p:sp>
      <p:sp>
        <p:nvSpPr>
          <p:cNvPr id="9" name="文本框 8"/>
          <p:cNvSpPr txBox="1"/>
          <p:nvPr/>
        </p:nvSpPr>
        <p:spPr>
          <a:xfrm>
            <a:off x="5455285" y="4467225"/>
            <a:ext cx="551688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bg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bg1"/>
              </a:solidFill>
              <a:cs typeface="+mn-ea"/>
              <a:sym typeface="+mn-lt"/>
            </a:endParaRPr>
          </a:p>
        </p:txBody>
      </p:sp>
      <p:sp>
        <p:nvSpPr>
          <p:cNvPr id="2" name="Rectangle 3"/>
          <p:cNvSpPr/>
          <p:nvPr/>
        </p:nvSpPr>
        <p:spPr>
          <a:xfrm>
            <a:off x="7685405" y="2108835"/>
            <a:ext cx="3439795" cy="172783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a:t>
            </a:r>
          </a:p>
        </p:txBody>
      </p:sp>
      <p:sp>
        <p:nvSpPr>
          <p:cNvPr id="8" name="文本框 7"/>
          <p:cNvSpPr txBox="1"/>
          <p:nvPr/>
        </p:nvSpPr>
        <p:spPr>
          <a:xfrm>
            <a:off x="7685405" y="1205865"/>
            <a:ext cx="2952115" cy="8674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NOW OR 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14" presetClass="entr" presetSubtype="5"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2500"/>
                            </p:stCondLst>
                            <p:childTnLst>
                              <p:par>
                                <p:cTn id="23" presetID="18" presetClass="entr" presetSubtype="6" fill="hold" grpId="2"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9" grpId="0"/>
      <p:bldP spid="9" grpId="1"/>
      <p:bldP spid="2" grpId="0"/>
      <p:bldP spid="8" grpId="0"/>
      <p:bldP spid="8" grpId="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9320" y="879475"/>
            <a:ext cx="1928495" cy="300545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020060" y="879475"/>
            <a:ext cx="1928495" cy="3005455"/>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132070" y="879475"/>
            <a:ext cx="1928495" cy="3005455"/>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Rectangle 30"/>
          <p:cNvSpPr/>
          <p:nvPr/>
        </p:nvSpPr>
        <p:spPr>
          <a:xfrm>
            <a:off x="3823508" y="5547728"/>
            <a:ext cx="4518638" cy="445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solidFill>
                <a:schemeClr val="bg1"/>
              </a:solidFill>
              <a:cs typeface="+mn-ea"/>
              <a:sym typeface="+mn-lt"/>
            </a:endParaRPr>
          </a:p>
        </p:txBody>
      </p:sp>
      <p:sp>
        <p:nvSpPr>
          <p:cNvPr id="30" name="TextBox 31"/>
          <p:cNvSpPr txBox="1"/>
          <p:nvPr/>
        </p:nvSpPr>
        <p:spPr>
          <a:xfrm>
            <a:off x="4387850" y="5547995"/>
            <a:ext cx="3416300" cy="427746"/>
          </a:xfrm>
          <a:prstGeom prst="rect">
            <a:avLst/>
          </a:prstGeom>
          <a:noFill/>
        </p:spPr>
        <p:txBody>
          <a:bodyPr wrap="square" rtlCol="0">
            <a:spAutoFit/>
          </a:bodyPr>
          <a:lstStyle/>
          <a:p>
            <a:pPr algn="ctr">
              <a:lnSpc>
                <a:spcPct val="120000"/>
              </a:lnSpc>
            </a:pPr>
            <a:r>
              <a:rPr lang="en-US" altLang="zh-CN" sz="2000" b="1">
                <a:solidFill>
                  <a:schemeClr val="tx1"/>
                </a:solidFill>
                <a:cs typeface="+mn-ea"/>
                <a:sym typeface="+mn-lt"/>
              </a:rPr>
              <a:t>DESTINY  FREEDOM</a:t>
            </a:r>
            <a:endParaRPr lang="en-US" altLang="zh-CN" sz="2000" b="1" spc="597" dirty="0">
              <a:solidFill>
                <a:schemeClr val="tx1"/>
              </a:solidFill>
              <a:cs typeface="+mn-ea"/>
              <a:sym typeface="+mn-lt"/>
            </a:endParaRPr>
          </a:p>
        </p:txBody>
      </p:sp>
      <p:sp>
        <p:nvSpPr>
          <p:cNvPr id="5" name="矩形 4"/>
          <p:cNvSpPr/>
          <p:nvPr/>
        </p:nvSpPr>
        <p:spPr>
          <a:xfrm>
            <a:off x="7243445" y="879475"/>
            <a:ext cx="1928495" cy="3005455"/>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9354820" y="879475"/>
            <a:ext cx="1928495" cy="3005455"/>
          </a:xfrm>
          <a:prstGeom prst="rect">
            <a:avLst/>
          </a:prstGeom>
          <a:blipFill rotWithShape="1">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1788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8" name="Rectangle 3"/>
          <p:cNvSpPr/>
          <p:nvPr/>
        </p:nvSpPr>
        <p:spPr>
          <a:xfrm>
            <a:off x="81788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9" name="文本框 8"/>
          <p:cNvSpPr txBox="1"/>
          <p:nvPr/>
        </p:nvSpPr>
        <p:spPr>
          <a:xfrm>
            <a:off x="2929255"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0" name="Rectangle 3"/>
          <p:cNvSpPr/>
          <p:nvPr/>
        </p:nvSpPr>
        <p:spPr>
          <a:xfrm>
            <a:off x="2929255"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1" name="文本框 10"/>
          <p:cNvSpPr txBox="1"/>
          <p:nvPr/>
        </p:nvSpPr>
        <p:spPr>
          <a:xfrm>
            <a:off x="504063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2" name="Rectangle 3"/>
          <p:cNvSpPr/>
          <p:nvPr/>
        </p:nvSpPr>
        <p:spPr>
          <a:xfrm>
            <a:off x="504063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3" name="文本框 12"/>
          <p:cNvSpPr txBox="1"/>
          <p:nvPr/>
        </p:nvSpPr>
        <p:spPr>
          <a:xfrm>
            <a:off x="7152005"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4" name="Rectangle 3"/>
          <p:cNvSpPr/>
          <p:nvPr/>
        </p:nvSpPr>
        <p:spPr>
          <a:xfrm>
            <a:off x="7152005"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5" name="文本框 14"/>
          <p:cNvSpPr txBox="1"/>
          <p:nvPr/>
        </p:nvSpPr>
        <p:spPr>
          <a:xfrm>
            <a:off x="926338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6" name="Rectangle 3"/>
          <p:cNvSpPr/>
          <p:nvPr/>
        </p:nvSpPr>
        <p:spPr>
          <a:xfrm>
            <a:off x="926338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9"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2"/>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500"/>
                                        <p:tgtEl>
                                          <p:spTgt spid="9"/>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000"/>
                            </p:stCondLst>
                            <p:childTnLst>
                              <p:par>
                                <p:cTn id="36" presetID="2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edge">
                                      <p:cBhvr>
                                        <p:cTn id="38" dur="500"/>
                                        <p:tgtEl>
                                          <p:spTgt spid="4"/>
                                        </p:tgtEl>
                                      </p:cBhvr>
                                    </p:animEffect>
                                  </p:childTnLst>
                                </p:cTn>
                              </p:par>
                            </p:childTnLst>
                          </p:cTn>
                        </p:par>
                        <p:par>
                          <p:cTn id="39" fill="hold">
                            <p:stCondLst>
                              <p:cond delay="3500"/>
                            </p:stCondLst>
                            <p:childTnLst>
                              <p:par>
                                <p:cTn id="40" presetID="29"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2"/>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500"/>
                                        <p:tgtEl>
                                          <p:spTgt spid="1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4500"/>
                            </p:stCondLst>
                            <p:childTnLst>
                              <p:par>
                                <p:cTn id="50" presetID="14" presetClass="entr" presetSubtype="5"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vertical)">
                                      <p:cBhvr>
                                        <p:cTn id="52" dur="500"/>
                                        <p:tgtEl>
                                          <p:spTgt spid="5"/>
                                        </p:tgtEl>
                                      </p:cBhvr>
                                    </p:animEffect>
                                  </p:childTnLst>
                                </p:cTn>
                              </p:par>
                            </p:childTnLst>
                          </p:cTn>
                        </p:par>
                        <p:par>
                          <p:cTn id="53" fill="hold">
                            <p:stCondLst>
                              <p:cond delay="5000"/>
                            </p:stCondLst>
                            <p:childTnLst>
                              <p:par>
                                <p:cTn id="54" presetID="29"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2"/>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8" dur="500"/>
                                        <p:tgtEl>
                                          <p:spTgt spid="13"/>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6000"/>
                            </p:stCondLst>
                            <p:childTnLst>
                              <p:par>
                                <p:cTn id="64" presetID="55"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strVal val="#ppt_w*0.70"/>
                                          </p:val>
                                        </p:tav>
                                        <p:tav tm="100000">
                                          <p:val>
                                            <p:strVal val="#ppt_w"/>
                                          </p:val>
                                        </p:tav>
                                      </p:tavLst>
                                    </p:anim>
                                    <p:anim calcmode="lin" valueType="num">
                                      <p:cBhvr>
                                        <p:cTn id="67" dur="500" fill="hold"/>
                                        <p:tgtEl>
                                          <p:spTgt spid="6"/>
                                        </p:tgtEl>
                                        <p:attrNameLst>
                                          <p:attrName>ppt_h</p:attrName>
                                        </p:attrNameLst>
                                      </p:cBhvr>
                                      <p:tavLst>
                                        <p:tav tm="0">
                                          <p:val>
                                            <p:strVal val="#ppt_h"/>
                                          </p:val>
                                        </p:tav>
                                        <p:tav tm="100000">
                                          <p:val>
                                            <p:strVal val="#ppt_h"/>
                                          </p:val>
                                        </p:tav>
                                      </p:tavLst>
                                    </p:anim>
                                    <p:animEffect transition="in" filter="fade">
                                      <p:cBhvr>
                                        <p:cTn id="68" dur="500"/>
                                        <p:tgtEl>
                                          <p:spTgt spid="6"/>
                                        </p:tgtEl>
                                      </p:cBhvr>
                                    </p:animEffect>
                                  </p:childTnLst>
                                </p:cTn>
                              </p:par>
                            </p:childTnLst>
                          </p:cTn>
                        </p:par>
                        <p:par>
                          <p:cTn id="69" fill="hold">
                            <p:stCondLst>
                              <p:cond delay="6500"/>
                            </p:stCondLst>
                            <p:childTnLst>
                              <p:par>
                                <p:cTn id="70" presetID="29"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ppt_x</p:attrName>
                                        </p:attrNameLst>
                                      </p:cBhvr>
                                      <p:tavLst>
                                        <p:tav tm="0">
                                          <p:val>
                                            <p:strVal val="#ppt_x-.2"/>
                                          </p:val>
                                        </p:tav>
                                        <p:tav tm="100000">
                                          <p:val>
                                            <p:strVal val="#ppt_x"/>
                                          </p:val>
                                        </p:tav>
                                      </p:tavLst>
                                    </p:anim>
                                    <p:anim calcmode="lin" valueType="num">
                                      <p:cBhvr>
                                        <p:cTn id="7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4" dur="500"/>
                                        <p:tgtEl>
                                          <p:spTgt spid="15"/>
                                        </p:tgtEl>
                                      </p:cBhvr>
                                    </p:animEffect>
                                  </p:childTnLst>
                                </p:cTn>
                              </p:par>
                            </p:childTnLst>
                          </p:cTn>
                        </p:par>
                        <p:par>
                          <p:cTn id="75" fill="hold">
                            <p:stCondLst>
                              <p:cond delay="7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7500"/>
                            </p:stCondLst>
                            <p:childTnLst>
                              <p:par>
                                <p:cTn id="80" presetID="2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edge">
                                      <p:cBhvr>
                                        <p:cTn id="82" dur="500"/>
                                        <p:tgtEl>
                                          <p:spTgt spid="29"/>
                                        </p:tgtEl>
                                      </p:cBhvr>
                                    </p:animEffect>
                                  </p:childTnLst>
                                </p:cTn>
                              </p:par>
                            </p:childTnLst>
                          </p:cTn>
                        </p:par>
                        <p:par>
                          <p:cTn id="83" fill="hold">
                            <p:stCondLst>
                              <p:cond delay="8000"/>
                            </p:stCondLst>
                            <p:childTnLst>
                              <p:par>
                                <p:cTn id="84" presetID="29" presetClass="entr" presetSubtype="0" fill="hold" grpId="1"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ppt_x</p:attrName>
                                        </p:attrNameLst>
                                      </p:cBhvr>
                                      <p:tavLst>
                                        <p:tav tm="0">
                                          <p:val>
                                            <p:strVal val="#ppt_x-.2"/>
                                          </p:val>
                                        </p:tav>
                                        <p:tav tm="100000">
                                          <p:val>
                                            <p:strVal val="#ppt_x"/>
                                          </p:val>
                                        </p:tav>
                                      </p:tavLst>
                                    </p:anim>
                                    <p:anim calcmode="lin" valueType="num">
                                      <p:cBhvr>
                                        <p:cTn id="87"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9" grpId="0" animBg="1"/>
      <p:bldP spid="30" grpId="0"/>
      <p:bldP spid="30" grpId="1"/>
      <p:bldP spid="5" grpId="0" animBg="1"/>
      <p:bldP spid="6" grpId="0" animBg="1"/>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4180" y="-16510"/>
            <a:ext cx="2287905" cy="689165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171690" y="1980565"/>
            <a:ext cx="3243580" cy="2065655"/>
          </a:xfrm>
          <a:prstGeom prst="rect">
            <a:avLst/>
          </a:prstGeom>
          <a:blipFill rotWithShape="1">
            <a:blip r:embed="rId3" cstate="email">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842385" y="1980565"/>
            <a:ext cx="3243580" cy="2065655"/>
          </a:xfrm>
          <a:prstGeom prst="rect">
            <a:avLst/>
          </a:prstGeom>
          <a:blipFill rotWithShape="1">
            <a:blip r:embed="rId4" cstate="email">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13715" y="1980565"/>
            <a:ext cx="3243580" cy="2065655"/>
          </a:xfrm>
          <a:prstGeom prst="rect">
            <a:avLst/>
          </a:prstGeom>
          <a:blipFill rotWithShape="1">
            <a:blip r:embed="rId5" cstate="email">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13715" y="579755"/>
            <a:ext cx="4704715" cy="1154355"/>
          </a:xfrm>
          <a:prstGeom prst="rect">
            <a:avLst/>
          </a:prstGeom>
          <a:noFill/>
        </p:spPr>
        <p:txBody>
          <a:bodyPr wrap="square" rtlCol="0">
            <a:spAutoFit/>
          </a:bodyPr>
          <a:lstStyle/>
          <a:p>
            <a:pPr algn="l">
              <a:lnSpc>
                <a:spcPct val="130000"/>
              </a:lnSpc>
            </a:pPr>
            <a:r>
              <a:rPr lang="en-US" altLang="zh-CN" sz="2800">
                <a:solidFill>
                  <a:schemeClr val="tx1"/>
                </a:solidFill>
                <a:cs typeface="+mn-ea"/>
                <a:sym typeface="+mn-lt"/>
              </a:rPr>
              <a:t>ALL OR NOTHING</a:t>
            </a:r>
          </a:p>
          <a:p>
            <a:pPr algn="l">
              <a:lnSpc>
                <a:spcPct val="130000"/>
              </a:lnSpc>
            </a:pPr>
            <a:r>
              <a:rPr lang="en-US" altLang="zh-CN" sz="2800">
                <a:solidFill>
                  <a:schemeClr val="tx1"/>
                </a:solidFill>
                <a:cs typeface="+mn-ea"/>
                <a:sym typeface="+mn-lt"/>
              </a:rPr>
              <a:t>NOW OR NEVER</a:t>
            </a:r>
          </a:p>
        </p:txBody>
      </p:sp>
      <p:sp>
        <p:nvSpPr>
          <p:cNvPr id="15" name="文本框 14"/>
          <p:cNvSpPr txBox="1"/>
          <p:nvPr/>
        </p:nvSpPr>
        <p:spPr>
          <a:xfrm>
            <a:off x="513715" y="4251325"/>
            <a:ext cx="268033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16" name="文本框 15"/>
          <p:cNvSpPr txBox="1"/>
          <p:nvPr/>
        </p:nvSpPr>
        <p:spPr>
          <a:xfrm>
            <a:off x="513715" y="4739640"/>
            <a:ext cx="844169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500"/>
                                        <p:tgtEl>
                                          <p:spTgt spid="5"/>
                                        </p:tgtEl>
                                      </p:cBhvr>
                                    </p:animEffect>
                                  </p:childTnLst>
                                </p:cTn>
                              </p:par>
                            </p:childTnLst>
                          </p:cTn>
                        </p:par>
                        <p:par>
                          <p:cTn id="14" fill="hold">
                            <p:stCondLst>
                              <p:cond delay="1000"/>
                            </p:stCondLst>
                            <p:childTnLst>
                              <p:par>
                                <p:cTn id="15" presetID="14" presetClass="entr" presetSubtype="5"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2000"/>
                            </p:stCondLst>
                            <p:childTnLst>
                              <p:par>
                                <p:cTn id="23" presetID="18" presetClass="entr" presetSubtype="6" fill="hold" grpId="3"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4" grpId="0"/>
      <p:bldP spid="14" grpId="2"/>
      <p:bldP spid="14" grpId="3"/>
      <p:bldP spid="15"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3980" y="848360"/>
            <a:ext cx="4268470" cy="266763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6544310" y="848360"/>
            <a:ext cx="4268470" cy="2667635"/>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297305" y="375539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32" name="文本框 31"/>
          <p:cNvSpPr txBox="1"/>
          <p:nvPr/>
        </p:nvSpPr>
        <p:spPr>
          <a:xfrm>
            <a:off x="1297305" y="4253230"/>
            <a:ext cx="433451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r>
              <a:rPr lang="zh-CN" alt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4" name="文本框 3"/>
          <p:cNvSpPr txBox="1"/>
          <p:nvPr/>
        </p:nvSpPr>
        <p:spPr>
          <a:xfrm>
            <a:off x="6477635" y="375539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5" name="文本框 4"/>
          <p:cNvSpPr txBox="1"/>
          <p:nvPr/>
        </p:nvSpPr>
        <p:spPr>
          <a:xfrm>
            <a:off x="6477635" y="4253230"/>
            <a:ext cx="433451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r>
              <a:rPr lang="zh-CN" alt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vertical)">
                                      <p:cBhvr>
                                        <p:cTn id="17" dur="500"/>
                                        <p:tgtEl>
                                          <p:spTgt spid="3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1" grpId="0"/>
      <p:bldP spid="32" grpId="0"/>
      <p:bldP spid="32" grpId="1"/>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THREE</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28090" y="703580"/>
            <a:ext cx="4363519" cy="5450489"/>
            <a:chOff x="2175" y="1598"/>
            <a:chExt cx="6349" cy="7931"/>
          </a:xfrm>
          <a:blipFill rotWithShape="1">
            <a:blip r:embed="rId3"/>
            <a:stretch>
              <a:fillRect/>
            </a:stretch>
          </a:blipFill>
        </p:grpSpPr>
        <p:sp>
          <p:nvSpPr>
            <p:cNvPr id="2" name="矩形 1"/>
            <p:cNvSpPr/>
            <p:nvPr/>
          </p:nvSpPr>
          <p:spPr>
            <a:xfrm>
              <a:off x="2175" y="1598"/>
              <a:ext cx="3054" cy="2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176" y="4281"/>
              <a:ext cx="3054" cy="5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470" y="2331"/>
              <a:ext cx="3054" cy="30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600" y="6093"/>
              <a:ext cx="2923" cy="3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6276340" y="120713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306820" y="1605915"/>
            <a:ext cx="483235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3" name="文本框 12"/>
          <p:cNvSpPr txBox="1"/>
          <p:nvPr/>
        </p:nvSpPr>
        <p:spPr>
          <a:xfrm>
            <a:off x="6276340" y="3721100"/>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4" name="Rectangle 3"/>
          <p:cNvSpPr/>
          <p:nvPr/>
        </p:nvSpPr>
        <p:spPr>
          <a:xfrm>
            <a:off x="6306820" y="4119880"/>
            <a:ext cx="483235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541270" y="1898650"/>
            <a:ext cx="8600440" cy="36836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1270635" y="1564640"/>
            <a:ext cx="5212715" cy="336994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1271" y="110964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4363085"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34110" y="107505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S</a:t>
            </a:r>
          </a:p>
        </p:txBody>
      </p:sp>
      <p:sp>
        <p:nvSpPr>
          <p:cNvPr id="10" name="文本框 9"/>
          <p:cNvSpPr txBox="1"/>
          <p:nvPr/>
        </p:nvSpPr>
        <p:spPr>
          <a:xfrm>
            <a:off x="6692900" y="237426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692900" y="291719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052830" y="1106805"/>
            <a:ext cx="5725795" cy="46437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5725160" y="1545590"/>
            <a:ext cx="5212715" cy="336994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8548369" y="112615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9404350"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48370" y="111061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W</a:t>
            </a:r>
          </a:p>
        </p:txBody>
      </p:sp>
      <p:sp>
        <p:nvSpPr>
          <p:cNvPr id="10" name="文本框 9"/>
          <p:cNvSpPr txBox="1"/>
          <p:nvPr/>
        </p:nvSpPr>
        <p:spPr>
          <a:xfrm>
            <a:off x="1480820" y="200850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1480820" y="255143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60035" y="859790"/>
            <a:ext cx="5768975" cy="51377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1270635" y="1564640"/>
            <a:ext cx="5212715" cy="336994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1271" y="110964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2488565" y="493458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34110" y="107505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O</a:t>
            </a:r>
          </a:p>
        </p:txBody>
      </p:sp>
      <p:sp>
        <p:nvSpPr>
          <p:cNvPr id="10" name="文本框 9"/>
          <p:cNvSpPr txBox="1"/>
          <p:nvPr/>
        </p:nvSpPr>
        <p:spPr>
          <a:xfrm>
            <a:off x="6804025" y="2068830"/>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804025" y="2611755"/>
            <a:ext cx="3971925" cy="2017395"/>
          </a:xfrm>
          <a:prstGeom prst="rect">
            <a:avLst/>
          </a:prstGeom>
        </p:spPr>
        <p:txBody>
          <a:bodyPr wrap="square">
            <a:noAutofit/>
          </a:bodyPr>
          <a:lstStyle/>
          <a:p>
            <a:pPr algn="just">
              <a:lnSpc>
                <a:spcPct val="180000"/>
              </a:lnSpc>
            </a:pPr>
            <a:r>
              <a:rPr lang="en-US" sz="1000" dirty="0">
                <a:solidFill>
                  <a:schemeClr val="tx1"/>
                </a:solidFill>
                <a:cs typeface="+mn-ea"/>
                <a:sym typeface="+mn-lt"/>
              </a:rPr>
              <a:t>I love you more than I've ever loved any woman. And I've waited longer for you than </a:t>
            </a:r>
            <a:r>
              <a:rPr lang="en-US" sz="1000" dirty="0">
                <a:cs typeface="+mn-ea"/>
                <a:sym typeface="+mn-lt"/>
              </a:rPr>
              <a:t>I've waited for any woman.</a:t>
            </a:r>
          </a:p>
          <a:p>
            <a:pPr algn="just">
              <a:lnSpc>
                <a:spcPct val="180000"/>
              </a:lnSpc>
            </a:pPr>
            <a:endParaRPr lang="en-US" sz="1000" dirty="0">
              <a:solidFill>
                <a:schemeClr val="tx1"/>
              </a:solidFill>
              <a:cs typeface="+mn-ea"/>
              <a:sym typeface="+mn-lt"/>
            </a:endParaRPr>
          </a:p>
          <a:p>
            <a:pPr algn="just">
              <a:lnSpc>
                <a:spcPct val="180000"/>
              </a:lnSpc>
            </a:pPr>
            <a:r>
              <a:rPr lang="en-US" sz="1000" dirty="0">
                <a:solidFill>
                  <a:schemeClr val="tx1"/>
                </a:solidFill>
                <a:cs typeface="+mn-ea"/>
                <a:sym typeface="+mn-lt"/>
              </a:rPr>
              <a:t>I love you more than I've ever loved any woman. And I've waited longer for you than I've waited for any </a:t>
            </a:r>
            <a:r>
              <a:rPr lang="en-US" sz="1000" dirty="0" err="1">
                <a:solidFill>
                  <a:schemeClr val="tx1"/>
                </a:solidFill>
                <a:cs typeface="+mn-ea"/>
                <a:sym typeface="+mn-lt"/>
              </a:rPr>
              <a:t>woman.I</a:t>
            </a:r>
            <a:r>
              <a:rPr lang="en-US" sz="1000" dirty="0">
                <a:solidFill>
                  <a:schemeClr val="tx1"/>
                </a:solidFill>
                <a:cs typeface="+mn-ea"/>
                <a:sym typeface="+mn-lt"/>
              </a:rPr>
              <a:t>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052830" y="1856105"/>
            <a:ext cx="7188835" cy="37268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5725160" y="1545590"/>
            <a:ext cx="5212715" cy="336994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8548369" y="112615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7932420"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48370" y="111061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T</a:t>
            </a:r>
          </a:p>
        </p:txBody>
      </p:sp>
      <p:sp>
        <p:nvSpPr>
          <p:cNvPr id="10" name="文本框 9"/>
          <p:cNvSpPr txBox="1"/>
          <p:nvPr/>
        </p:nvSpPr>
        <p:spPr>
          <a:xfrm>
            <a:off x="1465580" y="235521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1465580" y="289814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440"/>
            <a:ext cx="7531735" cy="4897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0" y="1434465"/>
            <a:ext cx="179070" cy="398970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02985" y="1433830"/>
            <a:ext cx="6101715" cy="39897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04825" y="1434465"/>
            <a:ext cx="892810" cy="706755"/>
          </a:xfrm>
          <a:prstGeom prst="rect">
            <a:avLst/>
          </a:prstGeom>
          <a:noFill/>
        </p:spPr>
        <p:txBody>
          <a:bodyPr wrap="square" rtlCol="0">
            <a:spAutoFit/>
          </a:bodyPr>
          <a:lstStyle/>
          <a:p>
            <a:pPr algn="r"/>
            <a:r>
              <a:rPr lang="en-US" altLang="zh-CN" sz="4000">
                <a:solidFill>
                  <a:schemeClr val="tx1"/>
                </a:solidFill>
                <a:cs typeface="+mn-ea"/>
                <a:sym typeface="+mn-lt"/>
              </a:rPr>
              <a:t>01</a:t>
            </a:r>
          </a:p>
        </p:txBody>
      </p:sp>
      <p:sp>
        <p:nvSpPr>
          <p:cNvPr id="14" name="文本框 13"/>
          <p:cNvSpPr txBox="1"/>
          <p:nvPr/>
        </p:nvSpPr>
        <p:spPr>
          <a:xfrm>
            <a:off x="1541144" y="1427480"/>
            <a:ext cx="3720067" cy="368300"/>
          </a:xfrm>
          <a:prstGeom prst="rect">
            <a:avLst/>
          </a:prstGeom>
          <a:noFill/>
        </p:spPr>
        <p:txBody>
          <a:bodyPr wrap="square" rtlCol="0">
            <a:spAutoFit/>
          </a:bodyPr>
          <a:lstStyle/>
          <a:p>
            <a:r>
              <a:rPr lang="zh-CN" altLang="en-US" dirty="0">
                <a:solidFill>
                  <a:schemeClr val="tx1"/>
                </a:solidFill>
                <a:cs typeface="+mn-ea"/>
                <a:sym typeface="+mn-lt"/>
              </a:rPr>
              <a:t>Click here to add your title</a:t>
            </a:r>
          </a:p>
        </p:txBody>
      </p:sp>
      <p:sp>
        <p:nvSpPr>
          <p:cNvPr id="22" name="文本框 21"/>
          <p:cNvSpPr txBox="1"/>
          <p:nvPr/>
        </p:nvSpPr>
        <p:spPr>
          <a:xfrm>
            <a:off x="1541145" y="179578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7" name="文本框 6"/>
          <p:cNvSpPr txBox="1"/>
          <p:nvPr/>
        </p:nvSpPr>
        <p:spPr>
          <a:xfrm>
            <a:off x="504825" y="2533015"/>
            <a:ext cx="892810" cy="706755"/>
          </a:xfrm>
          <a:prstGeom prst="rect">
            <a:avLst/>
          </a:prstGeom>
          <a:noFill/>
        </p:spPr>
        <p:txBody>
          <a:bodyPr wrap="square" rtlCol="0">
            <a:spAutoFit/>
          </a:bodyPr>
          <a:lstStyle/>
          <a:p>
            <a:pPr algn="r"/>
            <a:r>
              <a:rPr lang="en-US" altLang="zh-CN" sz="4000">
                <a:solidFill>
                  <a:schemeClr val="tx1"/>
                </a:solidFill>
                <a:cs typeface="+mn-ea"/>
                <a:sym typeface="+mn-lt"/>
              </a:rPr>
              <a:t>02</a:t>
            </a:r>
          </a:p>
        </p:txBody>
      </p:sp>
      <p:sp>
        <p:nvSpPr>
          <p:cNvPr id="8" name="文本框 7"/>
          <p:cNvSpPr txBox="1"/>
          <p:nvPr/>
        </p:nvSpPr>
        <p:spPr>
          <a:xfrm>
            <a:off x="1541144" y="252603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9" name="文本框 8"/>
          <p:cNvSpPr txBox="1"/>
          <p:nvPr/>
        </p:nvSpPr>
        <p:spPr>
          <a:xfrm>
            <a:off x="1541145" y="289433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10" name="文本框 9"/>
          <p:cNvSpPr txBox="1"/>
          <p:nvPr/>
        </p:nvSpPr>
        <p:spPr>
          <a:xfrm>
            <a:off x="504825" y="3631565"/>
            <a:ext cx="892810" cy="706755"/>
          </a:xfrm>
          <a:prstGeom prst="rect">
            <a:avLst/>
          </a:prstGeom>
          <a:noFill/>
        </p:spPr>
        <p:txBody>
          <a:bodyPr wrap="square" rtlCol="0">
            <a:spAutoFit/>
          </a:bodyPr>
          <a:lstStyle/>
          <a:p>
            <a:pPr algn="r"/>
            <a:r>
              <a:rPr lang="en-US" altLang="zh-CN" sz="4000">
                <a:solidFill>
                  <a:schemeClr val="tx1"/>
                </a:solidFill>
                <a:cs typeface="+mn-ea"/>
                <a:sym typeface="+mn-lt"/>
              </a:rPr>
              <a:t>03</a:t>
            </a:r>
          </a:p>
        </p:txBody>
      </p:sp>
      <p:sp>
        <p:nvSpPr>
          <p:cNvPr id="11" name="文本框 10"/>
          <p:cNvSpPr txBox="1"/>
          <p:nvPr/>
        </p:nvSpPr>
        <p:spPr>
          <a:xfrm>
            <a:off x="1541144" y="362458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12" name="文本框 11"/>
          <p:cNvSpPr txBox="1"/>
          <p:nvPr/>
        </p:nvSpPr>
        <p:spPr>
          <a:xfrm>
            <a:off x="1541145" y="399288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28" name="文本框 27"/>
          <p:cNvSpPr txBox="1"/>
          <p:nvPr/>
        </p:nvSpPr>
        <p:spPr>
          <a:xfrm>
            <a:off x="504825" y="4730115"/>
            <a:ext cx="892810" cy="706755"/>
          </a:xfrm>
          <a:prstGeom prst="rect">
            <a:avLst/>
          </a:prstGeom>
          <a:noFill/>
        </p:spPr>
        <p:txBody>
          <a:bodyPr wrap="square" rtlCol="0">
            <a:spAutoFit/>
          </a:bodyPr>
          <a:lstStyle/>
          <a:p>
            <a:pPr algn="r"/>
            <a:r>
              <a:rPr lang="en-US" altLang="zh-CN" sz="4000">
                <a:solidFill>
                  <a:schemeClr val="tx1"/>
                </a:solidFill>
                <a:cs typeface="+mn-ea"/>
                <a:sym typeface="+mn-lt"/>
              </a:rPr>
              <a:t>04</a:t>
            </a:r>
          </a:p>
        </p:txBody>
      </p:sp>
      <p:sp>
        <p:nvSpPr>
          <p:cNvPr id="29" name="文本框 28"/>
          <p:cNvSpPr txBox="1"/>
          <p:nvPr/>
        </p:nvSpPr>
        <p:spPr>
          <a:xfrm>
            <a:off x="1541144" y="472313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30" name="文本框 29"/>
          <p:cNvSpPr txBox="1"/>
          <p:nvPr/>
        </p:nvSpPr>
        <p:spPr>
          <a:xfrm>
            <a:off x="1541145" y="509143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1"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500"/>
                                        <p:tgtEl>
                                          <p:spTgt spid="22"/>
                                        </p:tgtEl>
                                      </p:cBhvr>
                                    </p:animEffect>
                                  </p:childTnLst>
                                </p:cTn>
                              </p:par>
                            </p:childTnLst>
                          </p:cTn>
                        </p:par>
                        <p:par>
                          <p:cTn id="33" fill="hold">
                            <p:stCondLst>
                              <p:cond delay="3000"/>
                            </p:stCondLst>
                            <p:childTnLst>
                              <p:par>
                                <p:cTn id="34" presetID="53" presetClass="entr" presetSubtype="16" fill="hold" grpId="1"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4000"/>
                            </p:stCondLst>
                            <p:childTnLst>
                              <p:par>
                                <p:cTn id="44" presetID="14" presetClass="entr" presetSubtype="5" fill="hold" grpId="1"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vertical)">
                                      <p:cBhvr>
                                        <p:cTn id="46" dur="500"/>
                                        <p:tgtEl>
                                          <p:spTgt spid="9"/>
                                        </p:tgtEl>
                                      </p:cBhvr>
                                    </p:animEffect>
                                  </p:childTnLst>
                                </p:cTn>
                              </p:par>
                            </p:childTnLst>
                          </p:cTn>
                        </p:par>
                        <p:par>
                          <p:cTn id="47" fill="hold">
                            <p:stCondLst>
                              <p:cond delay="4500"/>
                            </p:stCondLst>
                            <p:childTnLst>
                              <p:par>
                                <p:cTn id="48" presetID="53" presetClass="entr" presetSubtype="16" fill="hold" grpId="1"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4" presetClass="entr" presetSubtype="5" fill="hold" grpId="1"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vertical)">
                                      <p:cBhvr>
                                        <p:cTn id="60" dur="500"/>
                                        <p:tgtEl>
                                          <p:spTgt spid="12"/>
                                        </p:tgtEl>
                                      </p:cBhvr>
                                    </p:animEffect>
                                  </p:childTnLst>
                                </p:cTn>
                              </p:par>
                            </p:childTnLst>
                          </p:cTn>
                        </p:par>
                        <p:par>
                          <p:cTn id="61" fill="hold">
                            <p:stCondLst>
                              <p:cond delay="6000"/>
                            </p:stCondLst>
                            <p:childTnLst>
                              <p:par>
                                <p:cTn id="62" presetID="53" presetClass="entr" presetSubtype="16" fill="hold" grpId="1"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par>
                          <p:cTn id="71" fill="hold">
                            <p:stCondLst>
                              <p:cond delay="7000"/>
                            </p:stCondLst>
                            <p:childTnLst>
                              <p:par>
                                <p:cTn id="72" presetID="14" presetClass="entr" presetSubtype="5" fill="hold" grpId="1"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vertical)">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3" grpId="0"/>
      <p:bldP spid="13" grpId="1"/>
      <p:bldP spid="14" grpId="0"/>
      <p:bldP spid="22" grpId="0"/>
      <p:bldP spid="22" grpId="1"/>
      <p:bldP spid="7" grpId="0"/>
      <p:bldP spid="7" grpId="1"/>
      <p:bldP spid="8" grpId="0"/>
      <p:bldP spid="9" grpId="0"/>
      <p:bldP spid="9" grpId="1"/>
      <p:bldP spid="10" grpId="0"/>
      <p:bldP spid="10" grpId="1"/>
      <p:bldP spid="11" grpId="0"/>
      <p:bldP spid="12" grpId="0"/>
      <p:bldP spid="12" grpId="1"/>
      <p:bldP spid="28" grpId="0"/>
      <p:bldP spid="28" grpId="1"/>
      <p:bldP spid="29" grpId="0"/>
      <p:bldP spid="30" grpId="0"/>
      <p:bldP spid="3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FOUR</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J:\PPT模板设计\图片\摄影图素材\山川河流摄影素材\QQ截图20170720102951.pngQQ截图20170720102951"/>
          <p:cNvPicPr>
            <a:picLocks noGrp="1" noChangeAspect="1"/>
          </p:cNvPicPr>
          <p:nvPr/>
        </p:nvPicPr>
        <p:blipFill>
          <a:blip r:embed="rId3"/>
          <a:srcRect/>
          <a:stretch>
            <a:fillRect/>
          </a:stretch>
        </p:blipFill>
        <p:spPr>
          <a:xfrm>
            <a:off x="5565775" y="539750"/>
            <a:ext cx="6641465" cy="5778500"/>
          </a:xfrm>
          <a:custGeom>
            <a:avLst/>
            <a:gdLst>
              <a:gd name="connsiteX0" fmla="*/ 468791 w 7296150"/>
              <a:gd name="connsiteY0" fmla="*/ 5463218 h 6400800"/>
              <a:gd name="connsiteX1" fmla="*/ 7296150 w 7296150"/>
              <a:gd name="connsiteY1" fmla="*/ 5463218 h 6400800"/>
              <a:gd name="connsiteX2" fmla="*/ 7296150 w 7296150"/>
              <a:gd name="connsiteY2" fmla="*/ 6400800 h 6400800"/>
              <a:gd name="connsiteX3" fmla="*/ 468791 w 7296150"/>
              <a:gd name="connsiteY3" fmla="*/ 6400800 h 6400800"/>
              <a:gd name="connsiteX4" fmla="*/ 0 w 7296150"/>
              <a:gd name="connsiteY4" fmla="*/ 5932009 h 6400800"/>
              <a:gd name="connsiteX5" fmla="*/ 468791 w 7296150"/>
              <a:gd name="connsiteY5" fmla="*/ 5463218 h 6400800"/>
              <a:gd name="connsiteX6" fmla="*/ 2792891 w 7296150"/>
              <a:gd name="connsiteY6" fmla="*/ 4370574 h 6400800"/>
              <a:gd name="connsiteX7" fmla="*/ 7296150 w 7296150"/>
              <a:gd name="connsiteY7" fmla="*/ 4370574 h 6400800"/>
              <a:gd name="connsiteX8" fmla="*/ 7296150 w 7296150"/>
              <a:gd name="connsiteY8" fmla="*/ 5308156 h 6400800"/>
              <a:gd name="connsiteX9" fmla="*/ 2792891 w 7296150"/>
              <a:gd name="connsiteY9" fmla="*/ 5308156 h 6400800"/>
              <a:gd name="connsiteX10" fmla="*/ 2324100 w 7296150"/>
              <a:gd name="connsiteY10" fmla="*/ 4839365 h 6400800"/>
              <a:gd name="connsiteX11" fmla="*/ 2792891 w 7296150"/>
              <a:gd name="connsiteY11" fmla="*/ 4370574 h 6400800"/>
              <a:gd name="connsiteX12" fmla="*/ 1668941 w 7296150"/>
              <a:gd name="connsiteY12" fmla="*/ 3277931 h 6400800"/>
              <a:gd name="connsiteX13" fmla="*/ 7296150 w 7296150"/>
              <a:gd name="connsiteY13" fmla="*/ 3277931 h 6400800"/>
              <a:gd name="connsiteX14" fmla="*/ 7296150 w 7296150"/>
              <a:gd name="connsiteY14" fmla="*/ 4215513 h 6400800"/>
              <a:gd name="connsiteX15" fmla="*/ 1668941 w 7296150"/>
              <a:gd name="connsiteY15" fmla="*/ 4215513 h 6400800"/>
              <a:gd name="connsiteX16" fmla="*/ 1200150 w 7296150"/>
              <a:gd name="connsiteY16" fmla="*/ 3746722 h 6400800"/>
              <a:gd name="connsiteX17" fmla="*/ 1668941 w 7296150"/>
              <a:gd name="connsiteY17" fmla="*/ 3277931 h 6400800"/>
              <a:gd name="connsiteX18" fmla="*/ 468791 w 7296150"/>
              <a:gd name="connsiteY18" fmla="*/ 2185287 h 6400800"/>
              <a:gd name="connsiteX19" fmla="*/ 7296150 w 7296150"/>
              <a:gd name="connsiteY19" fmla="*/ 2185287 h 6400800"/>
              <a:gd name="connsiteX20" fmla="*/ 7296150 w 7296150"/>
              <a:gd name="connsiteY20" fmla="*/ 3122869 h 6400800"/>
              <a:gd name="connsiteX21" fmla="*/ 468791 w 7296150"/>
              <a:gd name="connsiteY21" fmla="*/ 3122869 h 6400800"/>
              <a:gd name="connsiteX22" fmla="*/ 0 w 7296150"/>
              <a:gd name="connsiteY22" fmla="*/ 2654078 h 6400800"/>
              <a:gd name="connsiteX23" fmla="*/ 468791 w 7296150"/>
              <a:gd name="connsiteY23" fmla="*/ 2185287 h 6400800"/>
              <a:gd name="connsiteX24" fmla="*/ 811691 w 7296150"/>
              <a:gd name="connsiteY24" fmla="*/ 1092644 h 6400800"/>
              <a:gd name="connsiteX25" fmla="*/ 7296150 w 7296150"/>
              <a:gd name="connsiteY25" fmla="*/ 1092644 h 6400800"/>
              <a:gd name="connsiteX26" fmla="*/ 7296150 w 7296150"/>
              <a:gd name="connsiteY26" fmla="*/ 2030227 h 6400800"/>
              <a:gd name="connsiteX27" fmla="*/ 811691 w 7296150"/>
              <a:gd name="connsiteY27" fmla="*/ 2030227 h 6400800"/>
              <a:gd name="connsiteX28" fmla="*/ 342900 w 7296150"/>
              <a:gd name="connsiteY28" fmla="*/ 1561435 h 6400800"/>
              <a:gd name="connsiteX29" fmla="*/ 811691 w 7296150"/>
              <a:gd name="connsiteY29" fmla="*/ 1092644 h 6400800"/>
              <a:gd name="connsiteX30" fmla="*/ 2164241 w 7296150"/>
              <a:gd name="connsiteY30" fmla="*/ 0 h 6400800"/>
              <a:gd name="connsiteX31" fmla="*/ 7296150 w 7296150"/>
              <a:gd name="connsiteY31" fmla="*/ 0 h 6400800"/>
              <a:gd name="connsiteX32" fmla="*/ 7296150 w 7296150"/>
              <a:gd name="connsiteY32" fmla="*/ 937583 h 6400800"/>
              <a:gd name="connsiteX33" fmla="*/ 2164241 w 7296150"/>
              <a:gd name="connsiteY33" fmla="*/ 937583 h 6400800"/>
              <a:gd name="connsiteX34" fmla="*/ 1695450 w 7296150"/>
              <a:gd name="connsiteY34" fmla="*/ 468791 h 6400800"/>
              <a:gd name="connsiteX35" fmla="*/ 2164241 w 7296150"/>
              <a:gd name="connsiteY3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96150" h="6400800">
                <a:moveTo>
                  <a:pt x="468791" y="5463218"/>
                </a:moveTo>
                <a:lnTo>
                  <a:pt x="7296150" y="5463218"/>
                </a:lnTo>
                <a:lnTo>
                  <a:pt x="7296150" y="6400800"/>
                </a:lnTo>
                <a:lnTo>
                  <a:pt x="468791" y="6400800"/>
                </a:lnTo>
                <a:cubicBezTo>
                  <a:pt x="209885" y="6400800"/>
                  <a:pt x="0" y="6190915"/>
                  <a:pt x="0" y="5932009"/>
                </a:cubicBezTo>
                <a:cubicBezTo>
                  <a:pt x="0" y="5673103"/>
                  <a:pt x="209885" y="5463218"/>
                  <a:pt x="468791" y="5463218"/>
                </a:cubicBezTo>
                <a:close/>
                <a:moveTo>
                  <a:pt x="2792891" y="4370574"/>
                </a:moveTo>
                <a:lnTo>
                  <a:pt x="7296150" y="4370574"/>
                </a:lnTo>
                <a:lnTo>
                  <a:pt x="7296150" y="5308156"/>
                </a:lnTo>
                <a:lnTo>
                  <a:pt x="2792891" y="5308156"/>
                </a:lnTo>
                <a:cubicBezTo>
                  <a:pt x="2533985" y="5308156"/>
                  <a:pt x="2324100" y="5098271"/>
                  <a:pt x="2324100" y="4839365"/>
                </a:cubicBezTo>
                <a:cubicBezTo>
                  <a:pt x="2324100" y="4580459"/>
                  <a:pt x="2533985" y="4370574"/>
                  <a:pt x="2792891" y="4370574"/>
                </a:cubicBezTo>
                <a:close/>
                <a:moveTo>
                  <a:pt x="1668941" y="3277931"/>
                </a:moveTo>
                <a:lnTo>
                  <a:pt x="7296150" y="3277931"/>
                </a:lnTo>
                <a:lnTo>
                  <a:pt x="7296150" y="4215513"/>
                </a:lnTo>
                <a:lnTo>
                  <a:pt x="1668941" y="4215513"/>
                </a:lnTo>
                <a:cubicBezTo>
                  <a:pt x="1410035" y="4215513"/>
                  <a:pt x="1200150" y="4005628"/>
                  <a:pt x="1200150" y="3746722"/>
                </a:cubicBezTo>
                <a:cubicBezTo>
                  <a:pt x="1200150" y="3487816"/>
                  <a:pt x="1410035" y="3277931"/>
                  <a:pt x="1668941" y="3277931"/>
                </a:cubicBezTo>
                <a:close/>
                <a:moveTo>
                  <a:pt x="468791" y="2185287"/>
                </a:moveTo>
                <a:lnTo>
                  <a:pt x="7296150" y="2185287"/>
                </a:lnTo>
                <a:lnTo>
                  <a:pt x="7296150" y="3122869"/>
                </a:lnTo>
                <a:lnTo>
                  <a:pt x="468791" y="3122869"/>
                </a:lnTo>
                <a:cubicBezTo>
                  <a:pt x="209885" y="3122869"/>
                  <a:pt x="0" y="2912984"/>
                  <a:pt x="0" y="2654078"/>
                </a:cubicBezTo>
                <a:cubicBezTo>
                  <a:pt x="0" y="2395173"/>
                  <a:pt x="209885" y="2185287"/>
                  <a:pt x="468791" y="2185287"/>
                </a:cubicBezTo>
                <a:close/>
                <a:moveTo>
                  <a:pt x="811691" y="1092644"/>
                </a:moveTo>
                <a:lnTo>
                  <a:pt x="7296150" y="1092644"/>
                </a:lnTo>
                <a:lnTo>
                  <a:pt x="7296150" y="2030227"/>
                </a:lnTo>
                <a:lnTo>
                  <a:pt x="811691" y="2030227"/>
                </a:lnTo>
                <a:cubicBezTo>
                  <a:pt x="552786" y="2030227"/>
                  <a:pt x="342900" y="1820341"/>
                  <a:pt x="342900" y="1561435"/>
                </a:cubicBezTo>
                <a:cubicBezTo>
                  <a:pt x="342900" y="1302529"/>
                  <a:pt x="552786" y="1092644"/>
                  <a:pt x="811691" y="1092644"/>
                </a:cubicBezTo>
                <a:close/>
                <a:moveTo>
                  <a:pt x="2164241" y="0"/>
                </a:moveTo>
                <a:lnTo>
                  <a:pt x="7296150" y="0"/>
                </a:lnTo>
                <a:lnTo>
                  <a:pt x="7296150" y="937583"/>
                </a:lnTo>
                <a:lnTo>
                  <a:pt x="2164241" y="937583"/>
                </a:lnTo>
                <a:cubicBezTo>
                  <a:pt x="1905335" y="937583"/>
                  <a:pt x="1695450" y="727697"/>
                  <a:pt x="1695450" y="468791"/>
                </a:cubicBezTo>
                <a:cubicBezTo>
                  <a:pt x="1695450" y="209885"/>
                  <a:pt x="1905335" y="0"/>
                  <a:pt x="2164241" y="0"/>
                </a:cubicBezTo>
                <a:close/>
              </a:path>
            </a:pathLst>
          </a:custGeom>
        </p:spPr>
      </p:pic>
      <p:sp>
        <p:nvSpPr>
          <p:cNvPr id="4" name="文本框 3"/>
          <p:cNvSpPr txBox="1"/>
          <p:nvPr/>
        </p:nvSpPr>
        <p:spPr>
          <a:xfrm>
            <a:off x="1042035" y="101727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2" name="直接连接符 1"/>
          <p:cNvCxnSpPr/>
          <p:nvPr/>
        </p:nvCxnSpPr>
        <p:spPr>
          <a:xfrm>
            <a:off x="1122045" y="229743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42035" y="2541270"/>
            <a:ext cx="4273550" cy="255333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1122045" y="540067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739900" y="540067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8" name="Facebook"/>
          <p:cNvSpPr/>
          <p:nvPr/>
        </p:nvSpPr>
        <p:spPr bwMode="auto">
          <a:xfrm>
            <a:off x="2329180" y="540131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1"/>
                                        </p:tgtEl>
                                        <p:attrNameLst>
                                          <p:attrName>style.visibility</p:attrName>
                                        </p:attrNameLst>
                                      </p:cBhvr>
                                      <p:to>
                                        <p:strVal val="visible"/>
                                      </p:to>
                                    </p:set>
                                    <p:anim calcmode="lin" valueType="num">
                                      <p:cBhvr>
                                        <p:cTn id="20" dur="500" fill="hold"/>
                                        <p:tgtEl>
                                          <p:spTgt spid="301"/>
                                        </p:tgtEl>
                                        <p:attrNameLst>
                                          <p:attrName>ppt_w</p:attrName>
                                        </p:attrNameLst>
                                      </p:cBhvr>
                                      <p:tavLst>
                                        <p:tav tm="0">
                                          <p:val>
                                            <p:fltVal val="0"/>
                                          </p:val>
                                        </p:tav>
                                        <p:tav tm="100000">
                                          <p:val>
                                            <p:strVal val="#ppt_w"/>
                                          </p:val>
                                        </p:tav>
                                      </p:tavLst>
                                    </p:anim>
                                    <p:anim calcmode="lin" valueType="num">
                                      <p:cBhvr>
                                        <p:cTn id="21" dur="500" fill="hold"/>
                                        <p:tgtEl>
                                          <p:spTgt spid="301"/>
                                        </p:tgtEl>
                                        <p:attrNameLst>
                                          <p:attrName>ppt_h</p:attrName>
                                        </p:attrNameLst>
                                      </p:cBhvr>
                                      <p:tavLst>
                                        <p:tav tm="0">
                                          <p:val>
                                            <p:fltVal val="0"/>
                                          </p:val>
                                        </p:tav>
                                        <p:tav tm="100000">
                                          <p:val>
                                            <p:strVal val="#ppt_h"/>
                                          </p:val>
                                        </p:tav>
                                      </p:tavLst>
                                    </p:anim>
                                    <p:animEffect transition="in" filter="fade">
                                      <p:cBhvr>
                                        <p:cTn id="22" dur="500"/>
                                        <p:tgtEl>
                                          <p:spTgt spid="30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2"/>
                                        </p:tgtEl>
                                        <p:attrNameLst>
                                          <p:attrName>style.visibility</p:attrName>
                                        </p:attrNameLst>
                                      </p:cBhvr>
                                      <p:to>
                                        <p:strVal val="visible"/>
                                      </p:to>
                                    </p:set>
                                    <p:anim calcmode="lin" valueType="num">
                                      <p:cBhvr>
                                        <p:cTn id="26" dur="500" fill="hold"/>
                                        <p:tgtEl>
                                          <p:spTgt spid="302"/>
                                        </p:tgtEl>
                                        <p:attrNameLst>
                                          <p:attrName>ppt_w</p:attrName>
                                        </p:attrNameLst>
                                      </p:cBhvr>
                                      <p:tavLst>
                                        <p:tav tm="0">
                                          <p:val>
                                            <p:fltVal val="0"/>
                                          </p:val>
                                        </p:tav>
                                        <p:tav tm="100000">
                                          <p:val>
                                            <p:strVal val="#ppt_w"/>
                                          </p:val>
                                        </p:tav>
                                      </p:tavLst>
                                    </p:anim>
                                    <p:anim calcmode="lin" valueType="num">
                                      <p:cBhvr>
                                        <p:cTn id="27" dur="500" fill="hold"/>
                                        <p:tgtEl>
                                          <p:spTgt spid="302"/>
                                        </p:tgtEl>
                                        <p:attrNameLst>
                                          <p:attrName>ppt_h</p:attrName>
                                        </p:attrNameLst>
                                      </p:cBhvr>
                                      <p:tavLst>
                                        <p:tav tm="0">
                                          <p:val>
                                            <p:fltVal val="0"/>
                                          </p:val>
                                        </p:tav>
                                        <p:tav tm="100000">
                                          <p:val>
                                            <p:strVal val="#ppt_h"/>
                                          </p:val>
                                        </p:tav>
                                      </p:tavLst>
                                    </p:anim>
                                    <p:animEffect transition="in" filter="fade">
                                      <p:cBhvr>
                                        <p:cTn id="28" dur="500"/>
                                        <p:tgtEl>
                                          <p:spTgt spid="30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3" grpId="1"/>
      <p:bldP spid="301" grpId="0" bldLvl="0" animBg="1"/>
      <p:bldP spid="302"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94485" y="1226820"/>
            <a:ext cx="4404360" cy="4404360"/>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385560" y="1226820"/>
            <a:ext cx="4602480" cy="137160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6491605" y="1353185"/>
            <a:ext cx="3426460" cy="3606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dirty="0">
                <a:solidFill>
                  <a:schemeClr val="bg1"/>
                </a:solidFill>
                <a:cs typeface="+mn-ea"/>
                <a:sym typeface="+mn-lt"/>
              </a:rPr>
              <a:t>Click here to add your title</a:t>
            </a:r>
          </a:p>
        </p:txBody>
      </p:sp>
      <p:sp>
        <p:nvSpPr>
          <p:cNvPr id="9" name="文本框 8"/>
          <p:cNvSpPr txBox="1"/>
          <p:nvPr/>
        </p:nvSpPr>
        <p:spPr>
          <a:xfrm>
            <a:off x="6491605" y="1739265"/>
            <a:ext cx="438721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cs typeface="+mn-ea"/>
                <a:sym typeface="+mn-lt"/>
              </a:rPr>
              <a:t>I love you more than I've ever loved any woman. And I've waited longer for you than I've waited for any woman.</a:t>
            </a:r>
            <a:endParaRPr lang="zh-CN" altLang="en-US" sz="1000" dirty="0">
              <a:solidFill>
                <a:schemeClr val="bg1"/>
              </a:solidFill>
              <a:cs typeface="+mn-ea"/>
              <a:sym typeface="+mn-lt"/>
            </a:endParaRPr>
          </a:p>
        </p:txBody>
      </p:sp>
      <p:sp>
        <p:nvSpPr>
          <p:cNvPr id="7" name="椭圆 6"/>
          <p:cNvSpPr/>
          <p:nvPr/>
        </p:nvSpPr>
        <p:spPr>
          <a:xfrm>
            <a:off x="6385560" y="311594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385560" y="444690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高跟鞋"/>
          <p:cNvSpPr/>
          <p:nvPr/>
        </p:nvSpPr>
        <p:spPr bwMode="auto">
          <a:xfrm>
            <a:off x="6546215" y="3276600"/>
            <a:ext cx="457200" cy="4572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公文包"/>
          <p:cNvSpPr>
            <a:spLocks noChangeArrowheads="1"/>
          </p:cNvSpPr>
          <p:nvPr/>
        </p:nvSpPr>
        <p:spPr bwMode="auto">
          <a:xfrm>
            <a:off x="6546215" y="4606925"/>
            <a:ext cx="457835" cy="45783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2" name="文本框 11"/>
          <p:cNvSpPr txBox="1"/>
          <p:nvPr/>
        </p:nvSpPr>
        <p:spPr>
          <a:xfrm>
            <a:off x="7253605" y="3090545"/>
            <a:ext cx="373443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3" name="文本框 12"/>
          <p:cNvSpPr txBox="1"/>
          <p:nvPr/>
        </p:nvSpPr>
        <p:spPr>
          <a:xfrm>
            <a:off x="7253605" y="4421505"/>
            <a:ext cx="373443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1035370" y="3007360"/>
            <a:ext cx="492443" cy="2623820"/>
          </a:xfrm>
          <a:prstGeom prst="rect">
            <a:avLst/>
          </a:prstGeom>
          <a:noFill/>
        </p:spPr>
        <p:txBody>
          <a:bodyPr vert="eaVert" wrap="square" rtlCol="0">
            <a:spAutoFit/>
          </a:bodyPr>
          <a:lstStyle/>
          <a:p>
            <a:pPr algn="r"/>
            <a:r>
              <a:rPr lang="zh-CN" altLang="en-US" sz="2000" dirty="0">
                <a:solidFill>
                  <a:schemeClr val="tx1"/>
                </a:solidFill>
                <a:cs typeface="+mn-ea"/>
                <a:sym typeface="+mn-lt"/>
              </a:rPr>
              <a:t>DESTINY  FREEDOM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vertical)">
                                      <p:cBhvr>
                                        <p:cTn id="25" dur="500"/>
                                        <p:tgtEl>
                                          <p:spTgt spid="9"/>
                                        </p:tgtEl>
                                      </p:cBhvr>
                                    </p:animEffect>
                                  </p:childTnLst>
                                </p:cTn>
                              </p:par>
                            </p:childTnLst>
                          </p:cTn>
                        </p:par>
                        <p:par>
                          <p:cTn id="26" fill="hold">
                            <p:stCondLst>
                              <p:cond delay="2500"/>
                            </p:stCondLst>
                            <p:childTnLst>
                              <p:par>
                                <p:cTn id="27" presetID="20" presetClass="entr" presetSubtype="0" fill="hold" grpId="1"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500"/>
                                        <p:tgtEl>
                                          <p:spTgt spid="7"/>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500" fill="hold"/>
                                        <p:tgtEl>
                                          <p:spTgt spid="2050"/>
                                        </p:tgtEl>
                                        <p:attrNameLst>
                                          <p:attrName>ppt_w</p:attrName>
                                        </p:attrNameLst>
                                      </p:cBhvr>
                                      <p:tavLst>
                                        <p:tav tm="0">
                                          <p:val>
                                            <p:fltVal val="0"/>
                                          </p:val>
                                        </p:tav>
                                        <p:tav tm="100000">
                                          <p:val>
                                            <p:strVal val="#ppt_w"/>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Effect transition="in" filter="fade">
                                      <p:cBhvr>
                                        <p:cTn id="35" dur="500"/>
                                        <p:tgtEl>
                                          <p:spTgt spid="2050"/>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vertical)">
                                      <p:cBhvr>
                                        <p:cTn id="39" dur="500"/>
                                        <p:tgtEl>
                                          <p:spTgt spid="12"/>
                                        </p:tgtEl>
                                      </p:cBhvr>
                                    </p:animEffect>
                                  </p:childTnLst>
                                </p:cTn>
                              </p:par>
                            </p:childTnLst>
                          </p:cTn>
                        </p:par>
                        <p:par>
                          <p:cTn id="40" fill="hold">
                            <p:stCondLst>
                              <p:cond delay="4000"/>
                            </p:stCondLst>
                            <p:childTnLst>
                              <p:par>
                                <p:cTn id="41" presetID="20" presetClass="entr" presetSubtype="0" fill="hold" grpId="1"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edge">
                                      <p:cBhvr>
                                        <p:cTn id="43" dur="500"/>
                                        <p:tgtEl>
                                          <p:spTgt spid="8"/>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14" presetClass="entr" presetSubtype="5" fill="hold" grpId="1"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1" grpId="0"/>
      <p:bldP spid="9" grpId="0"/>
      <p:bldP spid="9" grpId="1"/>
      <p:bldP spid="7" grpId="0" animBg="1"/>
      <p:bldP spid="7" grpId="1" bldLvl="0" animBg="1"/>
      <p:bldP spid="8" grpId="0" animBg="1"/>
      <p:bldP spid="8" grpId="1" bldLvl="0" animBg="1"/>
      <p:bldP spid="2050" grpId="0" bldLvl="0" animBg="1"/>
      <p:bldP spid="10" grpId="0" bldLvl="0" animBg="1"/>
      <p:bldP spid="12" grpId="0"/>
      <p:bldP spid="12" grpId="1"/>
      <p:bldP spid="13" grpId="0"/>
      <p:bldP spid="13" grpId="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6800" y="538480"/>
            <a:ext cx="3085465" cy="1835150"/>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066165" y="4064635"/>
            <a:ext cx="3085465" cy="1835150"/>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5281930" y="949960"/>
            <a:ext cx="5847715" cy="3803650"/>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281930" y="4885055"/>
            <a:ext cx="5847080" cy="96776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920750" y="2606675"/>
            <a:ext cx="3378200" cy="398780"/>
          </a:xfrm>
          <a:prstGeom prst="rect">
            <a:avLst/>
          </a:prstGeom>
          <a:noFill/>
        </p:spPr>
        <p:txBody>
          <a:bodyPr wrap="square" rtlCol="0">
            <a:spAutoFit/>
          </a:bodyPr>
          <a:lstStyle/>
          <a:p>
            <a:pPr algn="ctr"/>
            <a:r>
              <a:rPr lang="en-US" altLang="zh-CN" sz="2000" b="1">
                <a:cs typeface="+mn-ea"/>
                <a:sym typeface="+mn-lt"/>
              </a:rPr>
              <a:t>DESTINY  FREEDOM</a:t>
            </a:r>
          </a:p>
        </p:txBody>
      </p:sp>
      <p:sp>
        <p:nvSpPr>
          <p:cNvPr id="15" name="Rectangle 3"/>
          <p:cNvSpPr/>
          <p:nvPr/>
        </p:nvSpPr>
        <p:spPr>
          <a:xfrm>
            <a:off x="1028700" y="3005455"/>
            <a:ext cx="3161030" cy="885825"/>
          </a:xfrm>
          <a:prstGeom prst="rect">
            <a:avLst/>
          </a:prstGeom>
        </p:spPr>
        <p:txBody>
          <a:bodyPr wrap="square">
            <a:noAutofit/>
          </a:bodyPr>
          <a:lstStyle/>
          <a:p>
            <a:pPr algn="ctr">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2"/>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5" dur="500"/>
                                        <p:tgtEl>
                                          <p:spTgt spid="1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1500"/>
                            </p:stCondLst>
                            <p:childTnLst>
                              <p:par>
                                <p:cTn id="21" presetID="54" presetClass="entr" presetSubtype="0" accel="100000" fill="hold" grpId="1"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childTnLst>
                          </p:cTn>
                        </p:par>
                        <p:par>
                          <p:cTn id="28" fill="hold">
                            <p:stCondLst>
                              <p:cond delay="2000"/>
                            </p:stCondLst>
                            <p:childTnLst>
                              <p:par>
                                <p:cTn id="29" presetID="5" presetClass="entr" presetSubtype="10" fill="hold" grpId="1"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par>
                          <p:cTn id="32" fill="hold">
                            <p:stCondLst>
                              <p:cond delay="2500"/>
                            </p:stCondLst>
                            <p:childTnLst>
                              <p:par>
                                <p:cTn id="33" presetID="12" presetClass="entr" presetSubtype="4" fill="hold" grpId="1"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p:bldP spid="11" grpId="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36435" y="538480"/>
            <a:ext cx="4305300" cy="57816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356860" y="1656080"/>
            <a:ext cx="2905760" cy="13525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823595" y="2451735"/>
            <a:ext cx="546227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1" name="文本框 10"/>
          <p:cNvSpPr txBox="1"/>
          <p:nvPr/>
        </p:nvSpPr>
        <p:spPr>
          <a:xfrm>
            <a:off x="823595" y="1235075"/>
            <a:ext cx="3462020" cy="93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0"/>
              </a:spcBef>
              <a:spcAft>
                <a:spcPts val="0"/>
              </a:spcAft>
              <a:buClrTx/>
              <a:buSzTx/>
              <a:buFontTx/>
              <a:defRPr/>
            </a:pPr>
            <a:r>
              <a:rPr lang="en-US" altLang="zh-CN" sz="2400" noProof="0">
                <a:ln>
                  <a:noFill/>
                </a:ln>
                <a:solidFill>
                  <a:prstClr val="black"/>
                </a:solidFill>
                <a:effectLst/>
                <a:uLnTx/>
                <a:uFillTx/>
                <a:cs typeface="+mn-ea"/>
                <a:sym typeface="+mn-lt"/>
              </a:rPr>
              <a:t>ALL OR NOTHING</a:t>
            </a:r>
            <a:endParaRPr kumimoji="0" lang="en-US" altLang="zh-CN" sz="2400" b="0" i="0" u="none" strike="noStrike" kern="1200" cap="none" spc="0" normalizeH="0" baseline="0" noProof="0">
              <a:ln>
                <a:noFill/>
              </a:ln>
              <a:solidFill>
                <a:prstClr val="black"/>
              </a:solidFill>
              <a:effectLst/>
              <a:uLnTx/>
              <a:uFillTx/>
              <a:cs typeface="+mn-ea"/>
              <a:sym typeface="+mn-lt"/>
            </a:endParaRPr>
          </a:p>
          <a:p>
            <a:pPr algn="l">
              <a:lnSpc>
                <a:spcPct val="120000"/>
              </a:lnSpc>
              <a:spcBef>
                <a:spcPts val="0"/>
              </a:spcBef>
              <a:spcAft>
                <a:spcPts val="0"/>
              </a:spcAft>
              <a:buClrTx/>
              <a:buSzTx/>
              <a:buFontTx/>
              <a:defRPr/>
            </a:pPr>
            <a:r>
              <a:rPr lang="en-US" altLang="zh-CN" sz="2400" noProof="0">
                <a:ln>
                  <a:noFill/>
                </a:ln>
                <a:solidFill>
                  <a:prstClr val="black"/>
                </a:solidFill>
                <a:effectLst/>
                <a:uLnTx/>
                <a:uFillTx/>
                <a:cs typeface="+mn-ea"/>
                <a:sym typeface="+mn-lt"/>
              </a:rPr>
              <a:t>NOW OR NEVER</a:t>
            </a:r>
            <a:endParaRPr lang="zh-CN" altLang="en-US" b="1" dirty="0">
              <a:solidFill>
                <a:schemeClr val="tx1"/>
              </a:solidFill>
              <a:cs typeface="+mn-ea"/>
              <a:sym typeface="+mn-lt"/>
            </a:endParaRPr>
          </a:p>
        </p:txBody>
      </p:sp>
      <p:sp>
        <p:nvSpPr>
          <p:cNvPr id="301" name="微信"/>
          <p:cNvSpPr/>
          <p:nvPr/>
        </p:nvSpPr>
        <p:spPr>
          <a:xfrm>
            <a:off x="901065" y="507174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518920" y="507174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 name="Facebook"/>
          <p:cNvSpPr/>
          <p:nvPr/>
        </p:nvSpPr>
        <p:spPr bwMode="auto">
          <a:xfrm>
            <a:off x="2108200" y="507238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2"/>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7" dur="500"/>
                                        <p:tgtEl>
                                          <p:spTgt spid="11"/>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p:cTn id="25" dur="500" fill="hold"/>
                                        <p:tgtEl>
                                          <p:spTgt spid="301"/>
                                        </p:tgtEl>
                                        <p:attrNameLst>
                                          <p:attrName>ppt_w</p:attrName>
                                        </p:attrNameLst>
                                      </p:cBhvr>
                                      <p:tavLst>
                                        <p:tav tm="0">
                                          <p:val>
                                            <p:fltVal val="0"/>
                                          </p:val>
                                        </p:tav>
                                        <p:tav tm="100000">
                                          <p:val>
                                            <p:strVal val="#ppt_w"/>
                                          </p:val>
                                        </p:tav>
                                      </p:tavLst>
                                    </p:anim>
                                    <p:anim calcmode="lin" valueType="num">
                                      <p:cBhvr>
                                        <p:cTn id="26" dur="500" fill="hold"/>
                                        <p:tgtEl>
                                          <p:spTgt spid="301"/>
                                        </p:tgtEl>
                                        <p:attrNameLst>
                                          <p:attrName>ppt_h</p:attrName>
                                        </p:attrNameLst>
                                      </p:cBhvr>
                                      <p:tavLst>
                                        <p:tav tm="0">
                                          <p:val>
                                            <p:fltVal val="0"/>
                                          </p:val>
                                        </p:tav>
                                        <p:tav tm="100000">
                                          <p:val>
                                            <p:strVal val="#ppt_h"/>
                                          </p:val>
                                        </p:tav>
                                      </p:tavLst>
                                    </p:anim>
                                    <p:animEffect transition="in" filter="fade">
                                      <p:cBhvr>
                                        <p:cTn id="27" dur="500"/>
                                        <p:tgtEl>
                                          <p:spTgt spid="30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2"/>
                                        </p:tgtEl>
                                        <p:attrNameLst>
                                          <p:attrName>style.visibility</p:attrName>
                                        </p:attrNameLst>
                                      </p:cBhvr>
                                      <p:to>
                                        <p:strVal val="visible"/>
                                      </p:to>
                                    </p:set>
                                    <p:anim calcmode="lin" valueType="num">
                                      <p:cBhvr>
                                        <p:cTn id="31" dur="500" fill="hold"/>
                                        <p:tgtEl>
                                          <p:spTgt spid="302"/>
                                        </p:tgtEl>
                                        <p:attrNameLst>
                                          <p:attrName>ppt_w</p:attrName>
                                        </p:attrNameLst>
                                      </p:cBhvr>
                                      <p:tavLst>
                                        <p:tav tm="0">
                                          <p:val>
                                            <p:fltVal val="0"/>
                                          </p:val>
                                        </p:tav>
                                        <p:tav tm="100000">
                                          <p:val>
                                            <p:strVal val="#ppt_w"/>
                                          </p:val>
                                        </p:tav>
                                      </p:tavLst>
                                    </p:anim>
                                    <p:anim calcmode="lin" valueType="num">
                                      <p:cBhvr>
                                        <p:cTn id="32" dur="500" fill="hold"/>
                                        <p:tgtEl>
                                          <p:spTgt spid="302"/>
                                        </p:tgtEl>
                                        <p:attrNameLst>
                                          <p:attrName>ppt_h</p:attrName>
                                        </p:attrNameLst>
                                      </p:cBhvr>
                                      <p:tavLst>
                                        <p:tav tm="0">
                                          <p:val>
                                            <p:fltVal val="0"/>
                                          </p:val>
                                        </p:tav>
                                        <p:tav tm="100000">
                                          <p:val>
                                            <p:strVal val="#ppt_h"/>
                                          </p:val>
                                        </p:tav>
                                      </p:tavLst>
                                    </p:anim>
                                    <p:animEffect transition="in" filter="fade">
                                      <p:cBhvr>
                                        <p:cTn id="33" dur="500"/>
                                        <p:tgtEl>
                                          <p:spTgt spid="30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p:bldP spid="10" grpId="1"/>
      <p:bldP spid="11" grpId="0"/>
      <p:bldP spid="301" grpId="0" bldLvl="0" animBg="1"/>
      <p:bldP spid="302"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ustin-luebke-9071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5" y="-5080"/>
            <a:ext cx="12202795" cy="6867525"/>
          </a:xfrm>
          <a:prstGeom prst="rect">
            <a:avLst/>
          </a:prstGeom>
        </p:spPr>
      </p:pic>
      <p:sp>
        <p:nvSpPr>
          <p:cNvPr id="7" name="矩形 6"/>
          <p:cNvSpPr/>
          <p:nvPr/>
        </p:nvSpPr>
        <p:spPr>
          <a:xfrm>
            <a:off x="231140" y="228600"/>
            <a:ext cx="11730355" cy="6400800"/>
          </a:xfrm>
          <a:prstGeom prst="rect">
            <a:avLst/>
          </a:prstGeom>
          <a:noFill/>
          <a:ln>
            <a:solidFill>
              <a:srgbClr val="1F2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485034" y="1065159"/>
            <a:ext cx="7223126" cy="1107996"/>
          </a:xfrm>
          <a:prstGeom prst="rect">
            <a:avLst/>
          </a:prstGeom>
          <a:noFill/>
        </p:spPr>
        <p:txBody>
          <a:bodyPr wrap="square" rtlCol="0">
            <a:spAutoFit/>
          </a:bodyPr>
          <a:lstStyle/>
          <a:p>
            <a:pPr algn="dist"/>
            <a:r>
              <a:rPr lang="en-US" altLang="zh-CN" sz="6600" dirty="0">
                <a:solidFill>
                  <a:srgbClr val="1F2F50"/>
                </a:solidFill>
                <a:cs typeface="+mn-ea"/>
                <a:sym typeface="+mn-lt"/>
              </a:rPr>
              <a:t>RANPINTANG</a:t>
            </a:r>
            <a:endParaRPr lang="zh-CN" altLang="en-US" sz="6600" dirty="0">
              <a:solidFill>
                <a:srgbClr val="1F2F50"/>
              </a:solidFill>
              <a:cs typeface="+mn-ea"/>
              <a:sym typeface="+mn-lt"/>
            </a:endParaRPr>
          </a:p>
        </p:txBody>
      </p:sp>
      <p:sp>
        <p:nvSpPr>
          <p:cNvPr id="9" name="TextBox 8"/>
          <p:cNvSpPr txBox="1"/>
          <p:nvPr/>
        </p:nvSpPr>
        <p:spPr>
          <a:xfrm>
            <a:off x="3920192" y="2136568"/>
            <a:ext cx="4577898" cy="646331"/>
          </a:xfrm>
          <a:prstGeom prst="rect">
            <a:avLst/>
          </a:prstGeom>
          <a:noFill/>
        </p:spPr>
        <p:txBody>
          <a:bodyPr wrap="square" rtlCol="0">
            <a:spAutoFit/>
          </a:bodyPr>
          <a:lstStyle/>
          <a:p>
            <a:pPr algn="dist">
              <a:spcBef>
                <a:spcPct val="0"/>
              </a:spcBef>
              <a:spcAft>
                <a:spcPct val="0"/>
              </a:spcAft>
              <a:buFont typeface="Arial" pitchFamily="34" charset="0"/>
              <a:defRPr/>
            </a:pPr>
            <a:r>
              <a:rPr lang="en-US" altLang="zh-CN" sz="3600" dirty="0">
                <a:solidFill>
                  <a:srgbClr val="1F2F50"/>
                </a:solidFill>
                <a:cs typeface="+mn-ea"/>
                <a:sym typeface="+mn-lt"/>
              </a:rPr>
              <a:t>Thank you</a:t>
            </a:r>
            <a:endParaRPr lang="zh-CN" altLang="en-US" sz="3600" dirty="0">
              <a:solidFill>
                <a:srgbClr val="1F2F50"/>
              </a:solidFill>
              <a:cs typeface="+mn-ea"/>
              <a:sym typeface="+mn-lt"/>
            </a:endParaRPr>
          </a:p>
        </p:txBody>
      </p:sp>
      <p:cxnSp>
        <p:nvCxnSpPr>
          <p:cNvPr id="10" name="直接连接符 9"/>
          <p:cNvCxnSpPr/>
          <p:nvPr/>
        </p:nvCxnSpPr>
        <p:spPr>
          <a:xfrm flipH="1">
            <a:off x="8625132" y="1970547"/>
            <a:ext cx="936104" cy="1152128"/>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a:off x="8630368" y="3137210"/>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84229" y="2145914"/>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2958773" y="2706161"/>
            <a:ext cx="534584" cy="657950"/>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矩形 15">
            <a:extLst>
              <a:ext uri="{FF2B5EF4-FFF2-40B4-BE49-F238E27FC236}">
                <a16:creationId xmlns:a16="http://schemas.microsoft.com/office/drawing/2014/main" id="{193DB9CF-D0E6-4828-81F3-30102E2E0823}"/>
              </a:ext>
            </a:extLst>
          </p:cNvPr>
          <p:cNvSpPr/>
          <p:nvPr/>
        </p:nvSpPr>
        <p:spPr>
          <a:xfrm>
            <a:off x="4163771" y="2892489"/>
            <a:ext cx="3780224" cy="567976"/>
          </a:xfrm>
          <a:prstGeom prst="rect">
            <a:avLst/>
          </a:prstGeom>
        </p:spPr>
        <p:txBody>
          <a:bodyPr wrap="square">
            <a:spAutoFit/>
          </a:bodyPr>
          <a:lstStyle/>
          <a:p>
            <a:pPr lvl="0" algn="ctr">
              <a:lnSpc>
                <a:spcPct val="150000"/>
              </a:lnSpc>
              <a:buClr>
                <a:srgbClr val="E7E6E6">
                  <a:lumMod val="10000"/>
                </a:srgbClr>
              </a:buClr>
              <a:defRPr/>
            </a:pPr>
            <a:r>
              <a:rPr lang="en-US" altLang="zh-CN" sz="1100" kern="0" spc="300" dirty="0">
                <a:solidFill>
                  <a:srgbClr val="212A35"/>
                </a:solidFill>
                <a:cs typeface="+mn-ea"/>
                <a:sym typeface="+mn-lt"/>
              </a:rPr>
              <a:t>I love you more than I've ever loved any woman</a:t>
            </a:r>
          </a:p>
        </p:txBody>
      </p:sp>
      <p:sp>
        <p:nvSpPr>
          <p:cNvPr id="14" name="Rounded Rectangle 7">
            <a:extLst>
              <a:ext uri="{FF2B5EF4-FFF2-40B4-BE49-F238E27FC236}">
                <a16:creationId xmlns:a16="http://schemas.microsoft.com/office/drawing/2014/main" id="{80F8995F-B336-4163-B727-F000B2B81B16}"/>
              </a:ext>
            </a:extLst>
          </p:cNvPr>
          <p:cNvSpPr/>
          <p:nvPr/>
        </p:nvSpPr>
        <p:spPr>
          <a:xfrm>
            <a:off x="5253382" y="348768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F2F50"/>
                </a:solidFill>
              </a:rPr>
              <a:t>LOGO</a:t>
            </a:r>
            <a:endParaRPr lang="ko-KR" altLang="en-US" sz="2700" dirty="0">
              <a:solidFill>
                <a:srgbClr val="1F2F50"/>
              </a:solidFill>
            </a:endParaRPr>
          </a:p>
        </p:txBody>
      </p:sp>
      <p:sp>
        <p:nvSpPr>
          <p:cNvPr id="17" name="TextBox 3">
            <a:hlinkClick r:id="rId4"/>
            <a:extLst>
              <a:ext uri="{FF2B5EF4-FFF2-40B4-BE49-F238E27FC236}">
                <a16:creationId xmlns:a16="http://schemas.microsoft.com/office/drawing/2014/main" id="{75671B7E-D816-4309-8977-3C303CF49C20}"/>
              </a:ext>
            </a:extLst>
          </p:cNvPr>
          <p:cNvSpPr txBox="1"/>
          <p:nvPr/>
        </p:nvSpPr>
        <p:spPr>
          <a:xfrm>
            <a:off x="3561102" y="5068477"/>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28483193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ONE</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6092190" y="3427730"/>
            <a:ext cx="6107430" cy="34436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5240" y="-15875"/>
            <a:ext cx="6107430" cy="3443605"/>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9279890" y="2327275"/>
            <a:ext cx="2510790" cy="2275840"/>
            <a:chOff x="14026" y="2132"/>
            <a:chExt cx="3954" cy="3584"/>
          </a:xfrm>
        </p:grpSpPr>
        <p:cxnSp>
          <p:nvCxnSpPr>
            <p:cNvPr id="8" name="肘形连接符 7"/>
            <p:cNvCxnSpPr/>
            <p:nvPr/>
          </p:nvCxnSpPr>
          <p:spPr>
            <a:xfrm rot="10800000">
              <a:off x="14176" y="2272"/>
              <a:ext cx="3804" cy="3444"/>
            </a:xfrm>
            <a:prstGeom prst="bentConnector3">
              <a:avLst>
                <a:gd name="adj1" fmla="val 27872"/>
              </a:avLst>
            </a:prstGeom>
            <a:ln w="6350">
              <a:solidFill>
                <a:srgbClr val="1F2F50"/>
              </a:solidFill>
            </a:ln>
            <a:effectLst/>
          </p:spPr>
          <p:style>
            <a:lnRef idx="1">
              <a:schemeClr val="accent1"/>
            </a:lnRef>
            <a:fillRef idx="0">
              <a:schemeClr val="accent1"/>
            </a:fillRef>
            <a:effectRef idx="0">
              <a:schemeClr val="accent1"/>
            </a:effectRef>
            <a:fontRef idx="minor">
              <a:schemeClr val="tx1"/>
            </a:fontRef>
          </p:style>
        </p:cxnSp>
        <p:sp>
          <p:nvSpPr>
            <p:cNvPr id="9" name="矩形 8"/>
            <p:cNvSpPr/>
            <p:nvPr/>
          </p:nvSpPr>
          <p:spPr>
            <a:xfrm flipV="1">
              <a:off x="14026" y="2132"/>
              <a:ext cx="301" cy="301"/>
            </a:xfrm>
            <a:prstGeom prst="rect">
              <a:avLst/>
            </a:prstGeom>
            <a:solidFill>
              <a:srgbClr val="1F2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640080" y="2997835"/>
            <a:ext cx="2256790" cy="1519555"/>
            <a:chOff x="1386" y="5246"/>
            <a:chExt cx="3554" cy="2393"/>
          </a:xfrm>
        </p:grpSpPr>
        <p:cxnSp>
          <p:nvCxnSpPr>
            <p:cNvPr id="12" name="肘形连接符 11"/>
            <p:cNvCxnSpPr/>
            <p:nvPr/>
          </p:nvCxnSpPr>
          <p:spPr>
            <a:xfrm>
              <a:off x="1386" y="5246"/>
              <a:ext cx="3258" cy="2243"/>
            </a:xfrm>
            <a:prstGeom prst="bentConnector3">
              <a:avLst>
                <a:gd name="adj1" fmla="val 19401"/>
              </a:avLst>
            </a:prstGeom>
            <a:ln w="6350">
              <a:solidFill>
                <a:srgbClr val="1F2F50"/>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4640" y="7339"/>
              <a:ext cx="301" cy="301"/>
            </a:xfrm>
            <a:prstGeom prst="rect">
              <a:avLst/>
            </a:prstGeom>
            <a:solidFill>
              <a:srgbClr val="1F2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p:cNvSpPr txBox="1"/>
          <p:nvPr/>
        </p:nvSpPr>
        <p:spPr>
          <a:xfrm>
            <a:off x="3171825" y="4210685"/>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cs typeface="+mn-ea"/>
                <a:sym typeface="+mn-lt"/>
              </a:rPr>
              <a:t>DESTINY  FREEDOM</a:t>
            </a:r>
          </a:p>
        </p:txBody>
      </p:sp>
      <p:sp>
        <p:nvSpPr>
          <p:cNvPr id="32" name="文本框 31"/>
          <p:cNvSpPr txBox="1"/>
          <p:nvPr/>
        </p:nvSpPr>
        <p:spPr>
          <a:xfrm>
            <a:off x="639445" y="4708525"/>
            <a:ext cx="4989195" cy="1245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150000"/>
              </a:lnSpc>
            </a:pPr>
            <a:endParaRPr lang="zh-CN" altLang="en-US" sz="1000">
              <a:solidFill>
                <a:schemeClr val="tx1"/>
              </a:solidFill>
              <a:cs typeface="+mn-ea"/>
              <a:sym typeface="+mn-lt"/>
            </a:endParaRPr>
          </a:p>
          <a:p>
            <a:pPr algn="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5" name="文本框 34"/>
          <p:cNvSpPr txBox="1"/>
          <p:nvPr/>
        </p:nvSpPr>
        <p:spPr>
          <a:xfrm>
            <a:off x="6576060" y="221107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36" name="文本框 35"/>
          <p:cNvSpPr txBox="1"/>
          <p:nvPr/>
        </p:nvSpPr>
        <p:spPr>
          <a:xfrm>
            <a:off x="6576060" y="874395"/>
            <a:ext cx="4989195" cy="1245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ppt_w*0.7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1500"/>
                            </p:stCondLst>
                            <p:childTnLst>
                              <p:par>
                                <p:cTn id="21" presetID="14" presetClass="entr" presetSubtype="5" fill="hold" grpId="1"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vertical)">
                                      <p:cBhvr>
                                        <p:cTn id="23" dur="500"/>
                                        <p:tgtEl>
                                          <p:spTgt spid="3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5"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strVal val="#ppt_w*0.70"/>
                                          </p:val>
                                        </p:tav>
                                        <p:tav tm="100000">
                                          <p:val>
                                            <p:strVal val="#ppt_w"/>
                                          </p:val>
                                        </p:tav>
                                      </p:tavLst>
                                    </p:anim>
                                    <p:anim calcmode="lin" valueType="num">
                                      <p:cBhvr>
                                        <p:cTn id="34" dur="500" fill="hold"/>
                                        <p:tgtEl>
                                          <p:spTgt spid="34"/>
                                        </p:tgtEl>
                                        <p:attrNameLst>
                                          <p:attrName>ppt_h</p:attrName>
                                        </p:attrNameLst>
                                      </p:cBhvr>
                                      <p:tavLst>
                                        <p:tav tm="0">
                                          <p:val>
                                            <p:strVal val="#ppt_h"/>
                                          </p:val>
                                        </p:tav>
                                        <p:tav tm="100000">
                                          <p:val>
                                            <p:strVal val="#ppt_h"/>
                                          </p:val>
                                        </p:tav>
                                      </p:tavLst>
                                    </p:anim>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childTnLst>
                          </p:cTn>
                        </p:par>
                        <p:par>
                          <p:cTn id="40" fill="hold">
                            <p:stCondLst>
                              <p:cond delay="3500"/>
                            </p:stCondLst>
                            <p:childTnLst>
                              <p:par>
                                <p:cTn id="41" presetID="14" presetClass="entr" presetSubtype="5" fill="hold" grpId="1"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vertic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P spid="10" grpId="1" animBg="1"/>
      <p:bldP spid="31" grpId="0"/>
      <p:bldP spid="32" grpId="0"/>
      <p:bldP spid="32" grpId="1"/>
      <p:bldP spid="35" grpId="0"/>
      <p:bldP spid="36" grpId="0"/>
      <p:bldP spid="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PPT模板设计\图片\摄影图素材\自然景观\下载 (21).jpg下载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5820" y="1470660"/>
            <a:ext cx="6070600" cy="3917315"/>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
        <p:nvSpPr>
          <p:cNvPr id="4" name="文本框 3"/>
          <p:cNvSpPr txBox="1"/>
          <p:nvPr/>
        </p:nvSpPr>
        <p:spPr>
          <a:xfrm>
            <a:off x="7261225" y="147066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6" name="直接连接符 5"/>
          <p:cNvCxnSpPr/>
          <p:nvPr/>
        </p:nvCxnSpPr>
        <p:spPr>
          <a:xfrm>
            <a:off x="7341235" y="267081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261225" y="2963545"/>
            <a:ext cx="3982720" cy="1938020"/>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7341235" y="512064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7959090" y="512064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5" name="Facebook"/>
          <p:cNvSpPr/>
          <p:nvPr/>
        </p:nvSpPr>
        <p:spPr bwMode="auto">
          <a:xfrm>
            <a:off x="8548370" y="512127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2" presetClass="entr" presetSubtype="4" fill="hold" grpId="1"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01"/>
                                        </p:tgtEl>
                                        <p:attrNameLst>
                                          <p:attrName>style.visibility</p:attrName>
                                        </p:attrNameLst>
                                      </p:cBhvr>
                                      <p:to>
                                        <p:strVal val="visible"/>
                                      </p:to>
                                    </p:set>
                                    <p:anim calcmode="lin" valueType="num">
                                      <p:cBhvr>
                                        <p:cTn id="24" dur="500" fill="hold"/>
                                        <p:tgtEl>
                                          <p:spTgt spid="301"/>
                                        </p:tgtEl>
                                        <p:attrNameLst>
                                          <p:attrName>ppt_w</p:attrName>
                                        </p:attrNameLst>
                                      </p:cBhvr>
                                      <p:tavLst>
                                        <p:tav tm="0">
                                          <p:val>
                                            <p:fltVal val="0"/>
                                          </p:val>
                                        </p:tav>
                                        <p:tav tm="100000">
                                          <p:val>
                                            <p:strVal val="#ppt_w"/>
                                          </p:val>
                                        </p:tav>
                                      </p:tavLst>
                                    </p:anim>
                                    <p:anim calcmode="lin" valueType="num">
                                      <p:cBhvr>
                                        <p:cTn id="25" dur="500" fill="hold"/>
                                        <p:tgtEl>
                                          <p:spTgt spid="301"/>
                                        </p:tgtEl>
                                        <p:attrNameLst>
                                          <p:attrName>ppt_h</p:attrName>
                                        </p:attrNameLst>
                                      </p:cBhvr>
                                      <p:tavLst>
                                        <p:tav tm="0">
                                          <p:val>
                                            <p:fltVal val="0"/>
                                          </p:val>
                                        </p:tav>
                                        <p:tav tm="100000">
                                          <p:val>
                                            <p:strVal val="#ppt_h"/>
                                          </p:val>
                                        </p:tav>
                                      </p:tavLst>
                                    </p:anim>
                                    <p:animEffect transition="in" filter="fade">
                                      <p:cBhvr>
                                        <p:cTn id="26" dur="500"/>
                                        <p:tgtEl>
                                          <p:spTgt spid="301"/>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02"/>
                                        </p:tgtEl>
                                        <p:attrNameLst>
                                          <p:attrName>style.visibility</p:attrName>
                                        </p:attrNameLst>
                                      </p:cBhvr>
                                      <p:to>
                                        <p:strVal val="visible"/>
                                      </p:to>
                                    </p:set>
                                    <p:anim calcmode="lin" valueType="num">
                                      <p:cBhvr>
                                        <p:cTn id="30" dur="500" fill="hold"/>
                                        <p:tgtEl>
                                          <p:spTgt spid="302"/>
                                        </p:tgtEl>
                                        <p:attrNameLst>
                                          <p:attrName>ppt_w</p:attrName>
                                        </p:attrNameLst>
                                      </p:cBhvr>
                                      <p:tavLst>
                                        <p:tav tm="0">
                                          <p:val>
                                            <p:fltVal val="0"/>
                                          </p:val>
                                        </p:tav>
                                        <p:tav tm="100000">
                                          <p:val>
                                            <p:strVal val="#ppt_w"/>
                                          </p:val>
                                        </p:tav>
                                      </p:tavLst>
                                    </p:anim>
                                    <p:anim calcmode="lin" valueType="num">
                                      <p:cBhvr>
                                        <p:cTn id="31" dur="500" fill="hold"/>
                                        <p:tgtEl>
                                          <p:spTgt spid="302"/>
                                        </p:tgtEl>
                                        <p:attrNameLst>
                                          <p:attrName>ppt_h</p:attrName>
                                        </p:attrNameLst>
                                      </p:cBhvr>
                                      <p:tavLst>
                                        <p:tav tm="0">
                                          <p:val>
                                            <p:fltVal val="0"/>
                                          </p:val>
                                        </p:tav>
                                        <p:tav tm="100000">
                                          <p:val>
                                            <p:strVal val="#ppt_h"/>
                                          </p:val>
                                        </p:tav>
                                      </p:tavLst>
                                    </p:anim>
                                    <p:animEffect transition="in" filter="fade">
                                      <p:cBhvr>
                                        <p:cTn id="32" dur="500"/>
                                        <p:tgtEl>
                                          <p:spTgt spid="30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3" grpId="1"/>
      <p:bldP spid="301" grpId="0" bldLvl="0" animBg="1"/>
      <p:bldP spid="302"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24150" y="549275"/>
            <a:ext cx="3801740" cy="57594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594600" y="807720"/>
            <a:ext cx="3261360" cy="362267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536180" y="4780280"/>
            <a:ext cx="3378200" cy="398780"/>
          </a:xfrm>
          <a:prstGeom prst="rect">
            <a:avLst/>
          </a:prstGeom>
          <a:noFill/>
        </p:spPr>
        <p:txBody>
          <a:bodyPr wrap="square" rtlCol="0">
            <a:spAutoFit/>
          </a:bodyPr>
          <a:lstStyle/>
          <a:p>
            <a:pPr algn="ctr"/>
            <a:r>
              <a:rPr lang="en-US" altLang="zh-CN" sz="2000" b="1">
                <a:cs typeface="+mn-ea"/>
                <a:sym typeface="+mn-lt"/>
              </a:rPr>
              <a:t>DESTINY  FREEDOM</a:t>
            </a:r>
          </a:p>
        </p:txBody>
      </p:sp>
      <p:sp>
        <p:nvSpPr>
          <p:cNvPr id="8" name="Rectangle 3"/>
          <p:cNvSpPr/>
          <p:nvPr/>
        </p:nvSpPr>
        <p:spPr>
          <a:xfrm>
            <a:off x="7644130" y="5179060"/>
            <a:ext cx="3161030" cy="885825"/>
          </a:xfrm>
          <a:prstGeom prst="rect">
            <a:avLst/>
          </a:prstGeom>
        </p:spPr>
        <p:txBody>
          <a:bodyPr wrap="square">
            <a:noAutofit/>
          </a:bodyPr>
          <a:lstStyle/>
          <a:p>
            <a:pPr algn="ctr">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4" name="矩形 3"/>
          <p:cNvSpPr/>
          <p:nvPr/>
        </p:nvSpPr>
        <p:spPr>
          <a:xfrm>
            <a:off x="1068705" y="3347085"/>
            <a:ext cx="5802630" cy="2961640"/>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3"/>
          <p:cNvSpPr/>
          <p:nvPr/>
        </p:nvSpPr>
        <p:spPr>
          <a:xfrm>
            <a:off x="1068705" y="1558925"/>
            <a:ext cx="580263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1068705" y="549275"/>
            <a:ext cx="2952115" cy="8674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NOW OR 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9" presetClass="entr"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1500"/>
                            </p:stCondLst>
                            <p:childTnLst>
                              <p:par>
                                <p:cTn id="19" presetID="20"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500"/>
                                        <p:tgtEl>
                                          <p:spTgt spid="9"/>
                                        </p:tgtEl>
                                      </p:cBhvr>
                                    </p:animEffect>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2"/>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500"/>
                                        <p:tgtEl>
                                          <p:spTgt spid="7"/>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7" grpId="0"/>
      <p:bldP spid="8" grpId="0"/>
      <p:bldP spid="4" grpId="0" animBg="1"/>
      <p:bldP spid="4" grpId="1" bldLvl="0" animBg="1"/>
      <p:bldP spid="6" grpId="0"/>
      <p:bldP spid="10" grpId="0"/>
      <p:bldP spid="10" grpId="1"/>
      <p:bldP spid="1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PPT模板设计\图片\摄影图素材\山川河流摄影素材\lee-roylland-10260.jpglee-roylland-1026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4875" y="3487420"/>
            <a:ext cx="4121785" cy="2728595"/>
          </a:xfrm>
          <a:prstGeom prst="rect">
            <a:avLst/>
          </a:prstGeom>
        </p:spPr>
      </p:pic>
      <p:pic>
        <p:nvPicPr>
          <p:cNvPr id="4" name="图片 3" descr="J:\PPT模板设计\图片\摄影图素材\山川河流摄影素材\549439.jpg54943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04606" y="605623"/>
            <a:ext cx="4121526" cy="2729230"/>
          </a:xfrm>
          <a:prstGeom prst="rect">
            <a:avLst/>
          </a:prstGeom>
        </p:spPr>
      </p:pic>
      <p:pic>
        <p:nvPicPr>
          <p:cNvPr id="5" name="图片 4" descr="J:\PPT模板设计\图片\摄影图素材\山川河流摄影素材\jesse-orrico-94695.jpgjesse-orrico-9469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79060" y="605790"/>
            <a:ext cx="2741295" cy="3702050"/>
          </a:xfrm>
          <a:prstGeom prst="rect">
            <a:avLst/>
          </a:prstGeom>
        </p:spPr>
      </p:pic>
      <p:sp>
        <p:nvSpPr>
          <p:cNvPr id="3" name="文本框 2"/>
          <p:cNvSpPr txBox="1"/>
          <p:nvPr/>
        </p:nvSpPr>
        <p:spPr>
          <a:xfrm>
            <a:off x="5179060" y="4585970"/>
            <a:ext cx="6283325" cy="163004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8228965" y="605790"/>
            <a:ext cx="2622550" cy="3192145"/>
          </a:xfrm>
          <a:prstGeom prst="rect">
            <a:avLst/>
          </a:prstGeom>
          <a:noFill/>
        </p:spPr>
        <p:txBody>
          <a:bodyPr wrap="square" rtlCol="0">
            <a:spAutoFit/>
          </a:bodyPr>
          <a:lstStyle/>
          <a:p>
            <a:pPr algn="l">
              <a:lnSpc>
                <a:spcPct val="140000"/>
              </a:lnSpc>
            </a:pPr>
            <a:r>
              <a:rPr lang="en-US" altLang="zh-CN" sz="3600">
                <a:solidFill>
                  <a:schemeClr val="tx1"/>
                </a:solidFill>
                <a:cs typeface="+mn-ea"/>
                <a:sym typeface="+mn-lt"/>
              </a:rPr>
              <a:t>ALL OR</a:t>
            </a:r>
          </a:p>
          <a:p>
            <a:pPr algn="l">
              <a:lnSpc>
                <a:spcPct val="140000"/>
              </a:lnSpc>
            </a:pPr>
            <a:r>
              <a:rPr lang="en-US" altLang="zh-CN" sz="3600">
                <a:solidFill>
                  <a:schemeClr val="tx1"/>
                </a:solidFill>
                <a:cs typeface="+mn-ea"/>
                <a:sym typeface="+mn-lt"/>
              </a:rPr>
              <a:t>NOTHING</a:t>
            </a:r>
          </a:p>
          <a:p>
            <a:pPr algn="l">
              <a:lnSpc>
                <a:spcPct val="140000"/>
              </a:lnSpc>
            </a:pPr>
            <a:r>
              <a:rPr lang="en-US" altLang="zh-CN" sz="3600">
                <a:solidFill>
                  <a:schemeClr val="tx1"/>
                </a:solidFill>
                <a:cs typeface="+mn-ea"/>
                <a:sym typeface="+mn-lt"/>
              </a:rPr>
              <a:t>NOW OR</a:t>
            </a:r>
          </a:p>
          <a:p>
            <a:pPr algn="l">
              <a:lnSpc>
                <a:spcPct val="140000"/>
              </a:lnSpc>
            </a:pPr>
            <a:r>
              <a:rPr lang="en-US" altLang="zh-CN" sz="3600">
                <a:solidFill>
                  <a:schemeClr val="tx1"/>
                </a:solidFill>
                <a:cs typeface="+mn-ea"/>
                <a:sym typeface="+mn-lt"/>
              </a:rPr>
              <a:t>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8" presetClass="entr" presetSubtype="6" fill="hold" grpId="3"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Right)">
                                      <p:cBhvr>
                                        <p:cTn id="24" dur="500"/>
                                        <p:tgtEl>
                                          <p:spTgt spid="14"/>
                                        </p:tgtEl>
                                      </p:cBhvr>
                                    </p:animEffect>
                                  </p:childTnLst>
                                </p:cTn>
                              </p:par>
                            </p:childTnLst>
                          </p:cTn>
                        </p:par>
                        <p:par>
                          <p:cTn id="25" fill="hold">
                            <p:stCondLst>
                              <p:cond delay="2000"/>
                            </p:stCondLst>
                            <p:childTnLst>
                              <p:par>
                                <p:cTn id="26" presetID="12" presetClass="entr" presetSubtype="4" fill="hold" grpId="1"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2"/>
      <p:bldP spid="1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TWO</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98690" y="3727450"/>
            <a:ext cx="2602865" cy="2572385"/>
          </a:xfrm>
          <a:prstGeom prst="rect">
            <a:avLst/>
          </a:pr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0608945" y="1953260"/>
            <a:ext cx="1036320" cy="1447165"/>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612130" y="539115"/>
            <a:ext cx="4292600" cy="2861945"/>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5612765" y="3727450"/>
            <a:ext cx="1503680" cy="1522730"/>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042035" y="101727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7" name="直接连接符 6"/>
          <p:cNvCxnSpPr/>
          <p:nvPr/>
        </p:nvCxnSpPr>
        <p:spPr>
          <a:xfrm>
            <a:off x="1122045" y="229743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035" y="2541270"/>
            <a:ext cx="4273550" cy="255333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1122045" y="540067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739900" y="540067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9" name="Facebook"/>
          <p:cNvSpPr/>
          <p:nvPr/>
        </p:nvSpPr>
        <p:spPr bwMode="auto">
          <a:xfrm>
            <a:off x="2329180" y="540131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1"/>
                                        </p:tgtEl>
                                        <p:attrNameLst>
                                          <p:attrName>style.visibility</p:attrName>
                                        </p:attrNameLst>
                                      </p:cBhvr>
                                      <p:to>
                                        <p:strVal val="visible"/>
                                      </p:to>
                                    </p:set>
                                    <p:anim calcmode="lin" valueType="num">
                                      <p:cBhvr>
                                        <p:cTn id="20" dur="500" fill="hold"/>
                                        <p:tgtEl>
                                          <p:spTgt spid="301"/>
                                        </p:tgtEl>
                                        <p:attrNameLst>
                                          <p:attrName>ppt_w</p:attrName>
                                        </p:attrNameLst>
                                      </p:cBhvr>
                                      <p:tavLst>
                                        <p:tav tm="0">
                                          <p:val>
                                            <p:fltVal val="0"/>
                                          </p:val>
                                        </p:tav>
                                        <p:tav tm="100000">
                                          <p:val>
                                            <p:strVal val="#ppt_w"/>
                                          </p:val>
                                        </p:tav>
                                      </p:tavLst>
                                    </p:anim>
                                    <p:anim calcmode="lin" valueType="num">
                                      <p:cBhvr>
                                        <p:cTn id="21" dur="500" fill="hold"/>
                                        <p:tgtEl>
                                          <p:spTgt spid="301"/>
                                        </p:tgtEl>
                                        <p:attrNameLst>
                                          <p:attrName>ppt_h</p:attrName>
                                        </p:attrNameLst>
                                      </p:cBhvr>
                                      <p:tavLst>
                                        <p:tav tm="0">
                                          <p:val>
                                            <p:fltVal val="0"/>
                                          </p:val>
                                        </p:tav>
                                        <p:tav tm="100000">
                                          <p:val>
                                            <p:strVal val="#ppt_h"/>
                                          </p:val>
                                        </p:tav>
                                      </p:tavLst>
                                    </p:anim>
                                    <p:animEffect transition="in" filter="fade">
                                      <p:cBhvr>
                                        <p:cTn id="22" dur="500"/>
                                        <p:tgtEl>
                                          <p:spTgt spid="30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2"/>
                                        </p:tgtEl>
                                        <p:attrNameLst>
                                          <p:attrName>style.visibility</p:attrName>
                                        </p:attrNameLst>
                                      </p:cBhvr>
                                      <p:to>
                                        <p:strVal val="visible"/>
                                      </p:to>
                                    </p:set>
                                    <p:anim calcmode="lin" valueType="num">
                                      <p:cBhvr>
                                        <p:cTn id="26" dur="500" fill="hold"/>
                                        <p:tgtEl>
                                          <p:spTgt spid="302"/>
                                        </p:tgtEl>
                                        <p:attrNameLst>
                                          <p:attrName>ppt_w</p:attrName>
                                        </p:attrNameLst>
                                      </p:cBhvr>
                                      <p:tavLst>
                                        <p:tav tm="0">
                                          <p:val>
                                            <p:fltVal val="0"/>
                                          </p:val>
                                        </p:tav>
                                        <p:tav tm="100000">
                                          <p:val>
                                            <p:strVal val="#ppt_w"/>
                                          </p:val>
                                        </p:tav>
                                      </p:tavLst>
                                    </p:anim>
                                    <p:anim calcmode="lin" valueType="num">
                                      <p:cBhvr>
                                        <p:cTn id="27" dur="500" fill="hold"/>
                                        <p:tgtEl>
                                          <p:spTgt spid="302"/>
                                        </p:tgtEl>
                                        <p:attrNameLst>
                                          <p:attrName>ppt_h</p:attrName>
                                        </p:attrNameLst>
                                      </p:cBhvr>
                                      <p:tavLst>
                                        <p:tav tm="0">
                                          <p:val>
                                            <p:fltVal val="0"/>
                                          </p:val>
                                        </p:tav>
                                        <p:tav tm="100000">
                                          <p:val>
                                            <p:strVal val="#ppt_h"/>
                                          </p:val>
                                        </p:tav>
                                      </p:tavLst>
                                    </p:anim>
                                    <p:animEffect transition="in" filter="fade">
                                      <p:cBhvr>
                                        <p:cTn id="28" dur="500"/>
                                        <p:tgtEl>
                                          <p:spTgt spid="30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14" presetClass="entr" presetSubtype="5"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9" presetClass="entr" presetSubtype="0" decel="10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animBg="1"/>
      <p:bldP spid="3" grpId="0" animBg="1"/>
      <p:bldP spid="6" grpId="0"/>
      <p:bldP spid="6" grpId="1"/>
      <p:bldP spid="6" grpId="2"/>
      <p:bldP spid="8" grpId="0"/>
      <p:bldP spid="8" grpId="1"/>
      <p:bldP spid="301" grpId="0" bldLvl="0" animBg="1"/>
      <p:bldP spid="302" grpId="0" bldLvl="0" animBg="1"/>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vqqofyt">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2399</Words>
  <Application>Microsoft Office PowerPoint</Application>
  <PresentationFormat>宽屏</PresentationFormat>
  <Paragraphs>173</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36</cp:revision>
  <dcterms:created xsi:type="dcterms:W3CDTF">2017-11-13T12:55:00Z</dcterms:created>
  <dcterms:modified xsi:type="dcterms:W3CDTF">2020-07-23T13:44:46Z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