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68" r:id="rId2"/>
    <p:sldId id="271" r:id="rId3"/>
    <p:sldId id="272" r:id="rId4"/>
    <p:sldId id="267" r:id="rId5"/>
    <p:sldId id="264" r:id="rId6"/>
    <p:sldId id="263" r:id="rId7"/>
    <p:sldId id="282" r:id="rId8"/>
    <p:sldId id="283" r:id="rId9"/>
    <p:sldId id="278" r:id="rId10"/>
    <p:sldId id="262" r:id="rId11"/>
    <p:sldId id="265" r:id="rId12"/>
    <p:sldId id="284" r:id="rId13"/>
    <p:sldId id="285" r:id="rId14"/>
    <p:sldId id="279" r:id="rId15"/>
    <p:sldId id="270" r:id="rId16"/>
    <p:sldId id="269" r:id="rId17"/>
    <p:sldId id="286" r:id="rId18"/>
    <p:sldId id="287" r:id="rId19"/>
    <p:sldId id="280" r:id="rId20"/>
    <p:sldId id="261" r:id="rId21"/>
    <p:sldId id="288" r:id="rId22"/>
    <p:sldId id="289" r:id="rId23"/>
    <p:sldId id="290" r:id="rId24"/>
    <p:sldId id="281" r:id="rId25"/>
    <p:sldId id="291" r:id="rId26"/>
    <p:sldId id="292" r:id="rId27"/>
    <p:sldId id="293"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7"/>
    <a:srgbClr val="EBB3BD"/>
    <a:srgbClr val="F8CBAD"/>
    <a:srgbClr val="F5D4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showGuides="1">
      <p:cViewPr varScale="1">
        <p:scale>
          <a:sx n="72" d="100"/>
          <a:sy n="72" d="100"/>
        </p:scale>
        <p:origin x="660" y="7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列1</c:v>
                </c:pt>
              </c:strCache>
            </c:strRef>
          </c:tx>
          <c:spPr>
            <a:solidFill>
              <a:srgbClr val="F8CBAD"/>
            </a:solidFill>
            <a:ln>
              <a:noFill/>
            </a:ln>
            <a:effectLst/>
          </c:spPr>
          <c:invertIfNegative val="0"/>
          <c:cat>
            <c:strRef>
              <c:f>Sheet1!$A$2:$A$5</c:f>
              <c:strCache>
                <c:ptCount val="4"/>
                <c:pt idx="0">
                  <c:v>标题</c:v>
                </c:pt>
                <c:pt idx="1">
                  <c:v>标题</c:v>
                </c:pt>
                <c:pt idx="2">
                  <c:v>标题</c:v>
                </c:pt>
                <c:pt idx="3">
                  <c:v>标题</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CFE-461E-924C-19E58C975ED9}"/>
            </c:ext>
          </c:extLst>
        </c:ser>
        <c:ser>
          <c:idx val="1"/>
          <c:order val="1"/>
          <c:tx>
            <c:strRef>
              <c:f>Sheet1!$C$1</c:f>
              <c:strCache>
                <c:ptCount val="1"/>
                <c:pt idx="0">
                  <c:v>列2</c:v>
                </c:pt>
              </c:strCache>
            </c:strRef>
          </c:tx>
          <c:spPr>
            <a:solidFill>
              <a:srgbClr val="DEEBF7"/>
            </a:solidFill>
            <a:ln>
              <a:noFill/>
            </a:ln>
            <a:effectLst/>
          </c:spPr>
          <c:invertIfNegative val="0"/>
          <c:cat>
            <c:strRef>
              <c:f>Sheet1!$A$2:$A$5</c:f>
              <c:strCache>
                <c:ptCount val="4"/>
                <c:pt idx="0">
                  <c:v>标题</c:v>
                </c:pt>
                <c:pt idx="1">
                  <c:v>标题</c:v>
                </c:pt>
                <c:pt idx="2">
                  <c:v>标题</c:v>
                </c:pt>
                <c:pt idx="3">
                  <c:v>标题</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CFE-461E-924C-19E58C975ED9}"/>
            </c:ext>
          </c:extLst>
        </c:ser>
        <c:ser>
          <c:idx val="2"/>
          <c:order val="2"/>
          <c:tx>
            <c:strRef>
              <c:f>Sheet1!$D$1</c:f>
              <c:strCache>
                <c:ptCount val="1"/>
                <c:pt idx="0">
                  <c:v>列3</c:v>
                </c:pt>
              </c:strCache>
            </c:strRef>
          </c:tx>
          <c:spPr>
            <a:solidFill>
              <a:schemeClr val="bg1">
                <a:lumMod val="85000"/>
              </a:schemeClr>
            </a:solidFill>
            <a:ln>
              <a:noFill/>
            </a:ln>
            <a:effectLst/>
          </c:spPr>
          <c:invertIfNegative val="0"/>
          <c:cat>
            <c:strRef>
              <c:f>Sheet1!$A$2:$A$5</c:f>
              <c:strCache>
                <c:ptCount val="4"/>
                <c:pt idx="0">
                  <c:v>标题</c:v>
                </c:pt>
                <c:pt idx="1">
                  <c:v>标题</c:v>
                </c:pt>
                <c:pt idx="2">
                  <c:v>标题</c:v>
                </c:pt>
                <c:pt idx="3">
                  <c:v>标题</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CFE-461E-924C-19E58C975ED9}"/>
            </c:ext>
          </c:extLst>
        </c:ser>
        <c:dLbls>
          <c:showLegendKey val="0"/>
          <c:showVal val="0"/>
          <c:showCatName val="0"/>
          <c:showSerName val="0"/>
          <c:showPercent val="0"/>
          <c:showBubbleSize val="0"/>
        </c:dLbls>
        <c:gapWidth val="219"/>
        <c:overlap val="-27"/>
        <c:axId val="654927744"/>
        <c:axId val="654942592"/>
      </c:barChart>
      <c:catAx>
        <c:axId val="65492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CN"/>
          </a:p>
        </c:txPr>
        <c:crossAx val="654942592"/>
        <c:crosses val="autoZero"/>
        <c:auto val="1"/>
        <c:lblAlgn val="ctr"/>
        <c:lblOffset val="100"/>
        <c:noMultiLvlLbl val="0"/>
      </c:catAx>
      <c:valAx>
        <c:axId val="654942592"/>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zh-CN"/>
          </a:p>
        </c:txPr>
        <c:crossAx val="654927744"/>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列1</c:v>
                </c:pt>
              </c:strCache>
            </c:strRef>
          </c:tx>
          <c:spPr>
            <a:solidFill>
              <a:srgbClr val="F8CBAD"/>
            </a:solidFill>
            <a:ln>
              <a:noFill/>
            </a:ln>
            <a:effectLst/>
          </c:spPr>
          <c:invertIfNegative val="0"/>
          <c:cat>
            <c:strRef>
              <c:f>Sheet1!$A$2:$A$5</c:f>
              <c:strCache>
                <c:ptCount val="4"/>
                <c:pt idx="0">
                  <c:v>标题</c:v>
                </c:pt>
                <c:pt idx="1">
                  <c:v>标题</c:v>
                </c:pt>
                <c:pt idx="2">
                  <c:v>标题</c:v>
                </c:pt>
                <c:pt idx="3">
                  <c:v>标题</c:v>
                </c:pt>
              </c:strCache>
            </c:strRef>
          </c:cat>
          <c:val>
            <c:numRef>
              <c:f>Sheet1!$B$2:$B$5</c:f>
              <c:numCache>
                <c:formatCode>General</c:formatCode>
                <c:ptCount val="4"/>
                <c:pt idx="0">
                  <c:v>3</c:v>
                </c:pt>
                <c:pt idx="1">
                  <c:v>2</c:v>
                </c:pt>
                <c:pt idx="2">
                  <c:v>1.8</c:v>
                </c:pt>
                <c:pt idx="3">
                  <c:v>4</c:v>
                </c:pt>
              </c:numCache>
            </c:numRef>
          </c:val>
          <c:extLst>
            <c:ext xmlns:c16="http://schemas.microsoft.com/office/drawing/2014/chart" uri="{C3380CC4-5D6E-409C-BE32-E72D297353CC}">
              <c16:uniqueId val="{00000000-4606-4616-8D99-F65227381B7A}"/>
            </c:ext>
          </c:extLst>
        </c:ser>
        <c:ser>
          <c:idx val="1"/>
          <c:order val="1"/>
          <c:tx>
            <c:strRef>
              <c:f>Sheet1!$C$1</c:f>
              <c:strCache>
                <c:ptCount val="1"/>
                <c:pt idx="0">
                  <c:v>列2</c:v>
                </c:pt>
              </c:strCache>
            </c:strRef>
          </c:tx>
          <c:spPr>
            <a:solidFill>
              <a:srgbClr val="DEEBF7"/>
            </a:solidFill>
            <a:ln>
              <a:noFill/>
            </a:ln>
            <a:effectLst/>
          </c:spPr>
          <c:invertIfNegative val="0"/>
          <c:cat>
            <c:strRef>
              <c:f>Sheet1!$A$2:$A$5</c:f>
              <c:strCache>
                <c:ptCount val="4"/>
                <c:pt idx="0">
                  <c:v>标题</c:v>
                </c:pt>
                <c:pt idx="1">
                  <c:v>标题</c:v>
                </c:pt>
                <c:pt idx="2">
                  <c:v>标题</c:v>
                </c:pt>
                <c:pt idx="3">
                  <c:v>标题</c:v>
                </c:pt>
              </c:strCache>
            </c:strRef>
          </c:cat>
          <c:val>
            <c:numRef>
              <c:f>Sheet1!$C$2:$C$5</c:f>
              <c:numCache>
                <c:formatCode>General</c:formatCode>
                <c:ptCount val="4"/>
                <c:pt idx="0">
                  <c:v>2.4</c:v>
                </c:pt>
                <c:pt idx="1">
                  <c:v>1.5</c:v>
                </c:pt>
                <c:pt idx="2">
                  <c:v>1.8</c:v>
                </c:pt>
                <c:pt idx="3">
                  <c:v>2.8</c:v>
                </c:pt>
              </c:numCache>
            </c:numRef>
          </c:val>
          <c:extLst>
            <c:ext xmlns:c16="http://schemas.microsoft.com/office/drawing/2014/chart" uri="{C3380CC4-5D6E-409C-BE32-E72D297353CC}">
              <c16:uniqueId val="{00000001-4606-4616-8D99-F65227381B7A}"/>
            </c:ext>
          </c:extLst>
        </c:ser>
        <c:ser>
          <c:idx val="2"/>
          <c:order val="2"/>
          <c:tx>
            <c:strRef>
              <c:f>Sheet1!$D$1</c:f>
              <c:strCache>
                <c:ptCount val="1"/>
                <c:pt idx="0">
                  <c:v>列3</c:v>
                </c:pt>
              </c:strCache>
            </c:strRef>
          </c:tx>
          <c:spPr>
            <a:solidFill>
              <a:schemeClr val="bg1">
                <a:lumMod val="85000"/>
              </a:schemeClr>
            </a:solidFill>
            <a:ln>
              <a:noFill/>
            </a:ln>
            <a:effectLst/>
          </c:spPr>
          <c:invertIfNegative val="0"/>
          <c:cat>
            <c:strRef>
              <c:f>Sheet1!$A$2:$A$5</c:f>
              <c:strCache>
                <c:ptCount val="4"/>
                <c:pt idx="0">
                  <c:v>标题</c:v>
                </c:pt>
                <c:pt idx="1">
                  <c:v>标题</c:v>
                </c:pt>
                <c:pt idx="2">
                  <c:v>标题</c:v>
                </c:pt>
                <c:pt idx="3">
                  <c:v>标题</c:v>
                </c:pt>
              </c:strCache>
            </c:strRef>
          </c:cat>
          <c:val>
            <c:numRef>
              <c:f>Sheet1!$D$2:$D$5</c:f>
              <c:numCache>
                <c:formatCode>General</c:formatCode>
                <c:ptCount val="4"/>
                <c:pt idx="0">
                  <c:v>2</c:v>
                </c:pt>
                <c:pt idx="1">
                  <c:v>2</c:v>
                </c:pt>
                <c:pt idx="2">
                  <c:v>2</c:v>
                </c:pt>
                <c:pt idx="3">
                  <c:v>4</c:v>
                </c:pt>
              </c:numCache>
            </c:numRef>
          </c:val>
          <c:extLst>
            <c:ext xmlns:c16="http://schemas.microsoft.com/office/drawing/2014/chart" uri="{C3380CC4-5D6E-409C-BE32-E72D297353CC}">
              <c16:uniqueId val="{00000002-4606-4616-8D99-F65227381B7A}"/>
            </c:ext>
          </c:extLst>
        </c:ser>
        <c:dLbls>
          <c:showLegendKey val="0"/>
          <c:showVal val="0"/>
          <c:showCatName val="0"/>
          <c:showSerName val="0"/>
          <c:showPercent val="0"/>
          <c:showBubbleSize val="0"/>
        </c:dLbls>
        <c:gapWidth val="219"/>
        <c:overlap val="-27"/>
        <c:axId val="679224832"/>
        <c:axId val="57615488"/>
      </c:barChart>
      <c:catAx>
        <c:axId val="67922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CN"/>
          </a:p>
        </c:txPr>
        <c:crossAx val="57615488"/>
        <c:crosses val="autoZero"/>
        <c:auto val="1"/>
        <c:lblAlgn val="ctr"/>
        <c:lblOffset val="100"/>
        <c:noMultiLvlLbl val="0"/>
      </c:catAx>
      <c:valAx>
        <c:axId val="57615488"/>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zh-CN"/>
          </a:p>
        </c:txPr>
        <c:crossAx val="679224832"/>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2BA6C-9AE0-4E43-A89B-B19ED2879191}" type="datetimeFigureOut">
              <a:rPr lang="zh-CN" altLang="en-US" smtClean="0"/>
              <a:t>2020/7/24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5C91F-7A0A-43BC-B814-DE944B5CEE2A}" type="slidenum">
              <a:rPr lang="zh-CN" altLang="en-US" smtClean="0"/>
              <a:t>‹#›</a:t>
            </a:fld>
            <a:endParaRPr lang="zh-CN" altLang="en-US"/>
          </a:p>
        </p:txBody>
      </p:sp>
    </p:spTree>
    <p:extLst>
      <p:ext uri="{BB962C8B-B14F-4D97-AF65-F5344CB8AC3E}">
        <p14:creationId xmlns:p14="http://schemas.microsoft.com/office/powerpoint/2010/main" val="1488023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55C91F-7A0A-43BC-B814-DE944B5CEE2A}" type="slidenum">
              <a:rPr lang="zh-CN" altLang="en-US" smtClean="0"/>
              <a:t>1</a:t>
            </a:fld>
            <a:endParaRPr lang="zh-CN" altLang="en-US"/>
          </a:p>
        </p:txBody>
      </p:sp>
    </p:spTree>
    <p:extLst>
      <p:ext uri="{BB962C8B-B14F-4D97-AF65-F5344CB8AC3E}">
        <p14:creationId xmlns:p14="http://schemas.microsoft.com/office/powerpoint/2010/main" val="1613816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55C91F-7A0A-43BC-B814-DE944B5CEE2A}" type="slidenum">
              <a:rPr lang="zh-CN" altLang="en-US" smtClean="0">
                <a:solidFill>
                  <a:prstClr val="black"/>
                </a:solidFill>
                <a:latin typeface="Calibri"/>
                <a:ea typeface="宋体"/>
              </a:rPr>
              <a:pPr/>
              <a:t>14</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3845612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solidFill>
                  <a:prstClr val="black"/>
                </a:solidFill>
              </a:rPr>
              <a:t>15</a:t>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55C91F-7A0A-43BC-B814-DE944B5CEE2A}" type="slidenum">
              <a:rPr lang="zh-CN" altLang="en-US" smtClean="0"/>
              <a:t>16</a:t>
            </a:fld>
            <a:endParaRPr lang="zh-CN" altLang="en-US"/>
          </a:p>
        </p:txBody>
      </p:sp>
    </p:spTree>
    <p:extLst>
      <p:ext uri="{BB962C8B-B14F-4D97-AF65-F5344CB8AC3E}">
        <p14:creationId xmlns:p14="http://schemas.microsoft.com/office/powerpoint/2010/main" val="2457831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55C91F-7A0A-43BC-B814-DE944B5CEE2A}" type="slidenum">
              <a:rPr lang="zh-CN" altLang="en-US" smtClean="0">
                <a:solidFill>
                  <a:prstClr val="black"/>
                </a:solidFill>
                <a:latin typeface="Calibri"/>
                <a:ea typeface="宋体"/>
              </a:rPr>
              <a:pPr/>
              <a:t>19</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3845612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55C91F-7A0A-43BC-B814-DE944B5CEE2A}" type="slidenum">
              <a:rPr lang="zh-CN" altLang="en-US" smtClean="0"/>
              <a:t>20</a:t>
            </a:fld>
            <a:endParaRPr lang="zh-CN" altLang="en-US"/>
          </a:p>
        </p:txBody>
      </p:sp>
    </p:spTree>
    <p:extLst>
      <p:ext uri="{BB962C8B-B14F-4D97-AF65-F5344CB8AC3E}">
        <p14:creationId xmlns:p14="http://schemas.microsoft.com/office/powerpoint/2010/main" val="3944792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55C91F-7A0A-43BC-B814-DE944B5CEE2A}" type="slidenum">
              <a:rPr lang="zh-CN" altLang="en-US" smtClean="0">
                <a:solidFill>
                  <a:prstClr val="black"/>
                </a:solidFill>
                <a:latin typeface="Calibri"/>
                <a:ea typeface="宋体"/>
              </a:rPr>
              <a:pPr/>
              <a:t>24</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613816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55C91F-7A0A-43BC-B814-DE944B5CEE2A}" type="slidenum">
              <a:rPr lang="zh-CN" altLang="en-US" smtClean="0"/>
              <a:t>2</a:t>
            </a:fld>
            <a:endParaRPr lang="zh-CN" altLang="en-US"/>
          </a:p>
        </p:txBody>
      </p:sp>
    </p:spTree>
    <p:extLst>
      <p:ext uri="{BB962C8B-B14F-4D97-AF65-F5344CB8AC3E}">
        <p14:creationId xmlns:p14="http://schemas.microsoft.com/office/powerpoint/2010/main" val="1959760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55C91F-7A0A-43BC-B814-DE944B5CEE2A}" type="slidenum">
              <a:rPr lang="zh-CN" altLang="en-US" smtClean="0"/>
              <a:t>3</a:t>
            </a:fld>
            <a:endParaRPr lang="zh-CN" altLang="en-US"/>
          </a:p>
        </p:txBody>
      </p:sp>
    </p:spTree>
    <p:extLst>
      <p:ext uri="{BB962C8B-B14F-4D97-AF65-F5344CB8AC3E}">
        <p14:creationId xmlns:p14="http://schemas.microsoft.com/office/powerpoint/2010/main" val="3845612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55C91F-7A0A-43BC-B814-DE944B5CEE2A}" type="slidenum">
              <a:rPr lang="zh-CN" altLang="en-US" smtClean="0"/>
              <a:t>5</a:t>
            </a:fld>
            <a:endParaRPr lang="zh-CN" altLang="en-US"/>
          </a:p>
        </p:txBody>
      </p:sp>
    </p:spTree>
    <p:extLst>
      <p:ext uri="{BB962C8B-B14F-4D97-AF65-F5344CB8AC3E}">
        <p14:creationId xmlns:p14="http://schemas.microsoft.com/office/powerpoint/2010/main" val="86028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55C91F-7A0A-43BC-B814-DE944B5CEE2A}" type="slidenum">
              <a:rPr lang="zh-CN" altLang="en-US" smtClean="0"/>
              <a:t>6</a:t>
            </a:fld>
            <a:endParaRPr lang="zh-CN" altLang="en-US"/>
          </a:p>
        </p:txBody>
      </p:sp>
    </p:spTree>
    <p:extLst>
      <p:ext uri="{BB962C8B-B14F-4D97-AF65-F5344CB8AC3E}">
        <p14:creationId xmlns:p14="http://schemas.microsoft.com/office/powerpoint/2010/main" val="2896875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55C91F-7A0A-43BC-B814-DE944B5CEE2A}" type="slidenum">
              <a:rPr lang="zh-CN" altLang="en-US" smtClean="0">
                <a:solidFill>
                  <a:prstClr val="black"/>
                </a:solidFill>
                <a:latin typeface="Calibri"/>
                <a:ea typeface="宋体"/>
              </a:rPr>
              <a:pPr/>
              <a:t>9</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3845612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55C91F-7A0A-43BC-B814-DE944B5CEE2A}" type="slidenum">
              <a:rPr lang="zh-CN" altLang="en-US" smtClean="0"/>
              <a:t>10</a:t>
            </a:fld>
            <a:endParaRPr lang="zh-CN" altLang="en-US"/>
          </a:p>
        </p:txBody>
      </p:sp>
    </p:spTree>
    <p:extLst>
      <p:ext uri="{BB962C8B-B14F-4D97-AF65-F5344CB8AC3E}">
        <p14:creationId xmlns:p14="http://schemas.microsoft.com/office/powerpoint/2010/main" val="3177154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6C26D-4144-4DDB-A4AB-CB4CB4E07959}"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05C7B06-07AB-468A-BC22-1E471F1B134F}" type="datetimeFigureOut">
              <a:rPr lang="zh-CN" altLang="en-US" smtClean="0"/>
              <a:t>2020/7/24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C276E6-69A1-4A98-BD01-DA2107ADD05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5C7B06-07AB-468A-BC22-1E471F1B134F}" type="datetimeFigureOut">
              <a:rPr lang="zh-CN" altLang="en-US" smtClean="0"/>
              <a:t>2020/7/24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C276E6-69A1-4A98-BD01-DA2107ADD05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5C7B06-07AB-468A-BC22-1E471F1B134F}" type="datetimeFigureOut">
              <a:rPr lang="zh-CN" altLang="en-US" smtClean="0"/>
              <a:t>2020/7/24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C276E6-69A1-4A98-BD01-DA2107ADD05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511053" y="2393525"/>
            <a:ext cx="3852280" cy="2792002"/>
          </a:xfrm>
          <a:custGeom>
            <a:avLst/>
            <a:gdLst>
              <a:gd name="connsiteX0" fmla="*/ 0 w 3852280"/>
              <a:gd name="connsiteY0" fmla="*/ 0 h 2792002"/>
              <a:gd name="connsiteX1" fmla="*/ 3852280 w 3852280"/>
              <a:gd name="connsiteY1" fmla="*/ 0 h 2792002"/>
              <a:gd name="connsiteX2" fmla="*/ 3852280 w 3852280"/>
              <a:gd name="connsiteY2" fmla="*/ 2792002 h 2792002"/>
              <a:gd name="connsiteX3" fmla="*/ 0 w 3852280"/>
              <a:gd name="connsiteY3" fmla="*/ 2792002 h 2792002"/>
            </a:gdLst>
            <a:ahLst/>
            <a:cxnLst>
              <a:cxn ang="0">
                <a:pos x="connsiteX0" y="connsiteY0"/>
              </a:cxn>
              <a:cxn ang="0">
                <a:pos x="connsiteX1" y="connsiteY1"/>
              </a:cxn>
              <a:cxn ang="0">
                <a:pos x="connsiteX2" y="connsiteY2"/>
              </a:cxn>
              <a:cxn ang="0">
                <a:pos x="connsiteX3" y="connsiteY3"/>
              </a:cxn>
            </a:cxnLst>
            <a:rect l="l" t="t" r="r" b="b"/>
            <a:pathLst>
              <a:path w="3852280" h="2792002">
                <a:moveTo>
                  <a:pt x="0" y="0"/>
                </a:moveTo>
                <a:lnTo>
                  <a:pt x="3852280" y="0"/>
                </a:lnTo>
                <a:lnTo>
                  <a:pt x="3852280" y="2792002"/>
                </a:lnTo>
                <a:lnTo>
                  <a:pt x="0" y="2792002"/>
                </a:lnTo>
                <a:close/>
              </a:path>
            </a:pathLst>
          </a:custGeom>
          <a:ln w="28575">
            <a:solidFill>
              <a:schemeClr val="accent5"/>
            </a:solidFill>
          </a:ln>
        </p:spPr>
        <p:txBody>
          <a:bodyPr wrap="square">
            <a:noAutofit/>
          </a:bodyPr>
          <a:lstStyle/>
          <a:p>
            <a:endParaRPr lang="zh-CN" altLang="en-US" dirty="0"/>
          </a:p>
        </p:txBody>
      </p:sp>
      <p:sp>
        <p:nvSpPr>
          <p:cNvPr id="13" name="图片占位符 12"/>
          <p:cNvSpPr>
            <a:spLocks noGrp="1"/>
          </p:cNvSpPr>
          <p:nvPr>
            <p:ph type="pic" sz="quarter" idx="11"/>
          </p:nvPr>
        </p:nvSpPr>
        <p:spPr>
          <a:xfrm>
            <a:off x="5716499" y="4133861"/>
            <a:ext cx="1451041" cy="1051665"/>
          </a:xfrm>
          <a:custGeom>
            <a:avLst/>
            <a:gdLst>
              <a:gd name="connsiteX0" fmla="*/ 0 w 1451041"/>
              <a:gd name="connsiteY0" fmla="*/ 0 h 1051665"/>
              <a:gd name="connsiteX1" fmla="*/ 1451041 w 1451041"/>
              <a:gd name="connsiteY1" fmla="*/ 0 h 1051665"/>
              <a:gd name="connsiteX2" fmla="*/ 1451041 w 1451041"/>
              <a:gd name="connsiteY2" fmla="*/ 1051665 h 1051665"/>
              <a:gd name="connsiteX3" fmla="*/ 0 w 1451041"/>
              <a:gd name="connsiteY3" fmla="*/ 1051665 h 1051665"/>
            </a:gdLst>
            <a:ahLst/>
            <a:cxnLst>
              <a:cxn ang="0">
                <a:pos x="connsiteX0" y="connsiteY0"/>
              </a:cxn>
              <a:cxn ang="0">
                <a:pos x="connsiteX1" y="connsiteY1"/>
              </a:cxn>
              <a:cxn ang="0">
                <a:pos x="connsiteX2" y="connsiteY2"/>
              </a:cxn>
              <a:cxn ang="0">
                <a:pos x="connsiteX3" y="connsiteY3"/>
              </a:cxn>
            </a:cxnLst>
            <a:rect l="l" t="t" r="r" b="b"/>
            <a:pathLst>
              <a:path w="1451041" h="1051665">
                <a:moveTo>
                  <a:pt x="0" y="0"/>
                </a:moveTo>
                <a:lnTo>
                  <a:pt x="1451041" y="0"/>
                </a:lnTo>
                <a:lnTo>
                  <a:pt x="1451041" y="1051665"/>
                </a:lnTo>
                <a:lnTo>
                  <a:pt x="0" y="1051665"/>
                </a:lnTo>
                <a:close/>
              </a:path>
            </a:pathLst>
          </a:custGeom>
          <a:ln w="28575">
            <a:solidFill>
              <a:schemeClr val="accent5"/>
            </a:solidFill>
          </a:ln>
        </p:spPr>
        <p:txBody>
          <a:bodyPr wrap="square">
            <a:noAutofit/>
          </a:bodyPr>
          <a:lstStyle/>
          <a:p>
            <a:endParaRPr lang="zh-CN" altLang="en-US" dirty="0"/>
          </a:p>
        </p:txBody>
      </p:sp>
      <p:sp>
        <p:nvSpPr>
          <p:cNvPr id="14" name="图片占位符 13"/>
          <p:cNvSpPr>
            <a:spLocks noGrp="1"/>
          </p:cNvSpPr>
          <p:nvPr>
            <p:ph type="pic" sz="quarter" idx="12"/>
          </p:nvPr>
        </p:nvSpPr>
        <p:spPr>
          <a:xfrm>
            <a:off x="7520705" y="4133861"/>
            <a:ext cx="1451041" cy="1051665"/>
          </a:xfrm>
          <a:custGeom>
            <a:avLst/>
            <a:gdLst>
              <a:gd name="connsiteX0" fmla="*/ 0 w 1451041"/>
              <a:gd name="connsiteY0" fmla="*/ 0 h 1051665"/>
              <a:gd name="connsiteX1" fmla="*/ 1451041 w 1451041"/>
              <a:gd name="connsiteY1" fmla="*/ 0 h 1051665"/>
              <a:gd name="connsiteX2" fmla="*/ 1451041 w 1451041"/>
              <a:gd name="connsiteY2" fmla="*/ 1051665 h 1051665"/>
              <a:gd name="connsiteX3" fmla="*/ 0 w 1451041"/>
              <a:gd name="connsiteY3" fmla="*/ 1051665 h 1051665"/>
            </a:gdLst>
            <a:ahLst/>
            <a:cxnLst>
              <a:cxn ang="0">
                <a:pos x="connsiteX0" y="connsiteY0"/>
              </a:cxn>
              <a:cxn ang="0">
                <a:pos x="connsiteX1" y="connsiteY1"/>
              </a:cxn>
              <a:cxn ang="0">
                <a:pos x="connsiteX2" y="connsiteY2"/>
              </a:cxn>
              <a:cxn ang="0">
                <a:pos x="connsiteX3" y="connsiteY3"/>
              </a:cxn>
            </a:cxnLst>
            <a:rect l="l" t="t" r="r" b="b"/>
            <a:pathLst>
              <a:path w="1451041" h="1051665">
                <a:moveTo>
                  <a:pt x="0" y="0"/>
                </a:moveTo>
                <a:lnTo>
                  <a:pt x="1451041" y="0"/>
                </a:lnTo>
                <a:lnTo>
                  <a:pt x="1451041" y="1051665"/>
                </a:lnTo>
                <a:lnTo>
                  <a:pt x="0" y="1051665"/>
                </a:lnTo>
                <a:close/>
              </a:path>
            </a:pathLst>
          </a:custGeom>
          <a:ln w="28575">
            <a:solidFill>
              <a:schemeClr val="accent5"/>
            </a:solidFill>
          </a:ln>
        </p:spPr>
        <p:txBody>
          <a:bodyPr wrap="square">
            <a:noAutofit/>
          </a:bodyPr>
          <a:lstStyle/>
          <a:p>
            <a:endParaRPr lang="zh-CN" altLang="en-US" dirty="0"/>
          </a:p>
        </p:txBody>
      </p:sp>
      <p:sp>
        <p:nvSpPr>
          <p:cNvPr id="15" name="图片占位符 14"/>
          <p:cNvSpPr>
            <a:spLocks noGrp="1"/>
          </p:cNvSpPr>
          <p:nvPr>
            <p:ph type="pic" sz="quarter" idx="13"/>
          </p:nvPr>
        </p:nvSpPr>
        <p:spPr>
          <a:xfrm>
            <a:off x="9324910" y="4133861"/>
            <a:ext cx="1451041" cy="1051665"/>
          </a:xfrm>
          <a:custGeom>
            <a:avLst/>
            <a:gdLst>
              <a:gd name="connsiteX0" fmla="*/ 0 w 1451041"/>
              <a:gd name="connsiteY0" fmla="*/ 0 h 1051665"/>
              <a:gd name="connsiteX1" fmla="*/ 1451041 w 1451041"/>
              <a:gd name="connsiteY1" fmla="*/ 0 h 1051665"/>
              <a:gd name="connsiteX2" fmla="*/ 1451041 w 1451041"/>
              <a:gd name="connsiteY2" fmla="*/ 1051665 h 1051665"/>
              <a:gd name="connsiteX3" fmla="*/ 0 w 1451041"/>
              <a:gd name="connsiteY3" fmla="*/ 1051665 h 1051665"/>
            </a:gdLst>
            <a:ahLst/>
            <a:cxnLst>
              <a:cxn ang="0">
                <a:pos x="connsiteX0" y="connsiteY0"/>
              </a:cxn>
              <a:cxn ang="0">
                <a:pos x="connsiteX1" y="connsiteY1"/>
              </a:cxn>
              <a:cxn ang="0">
                <a:pos x="connsiteX2" y="connsiteY2"/>
              </a:cxn>
              <a:cxn ang="0">
                <a:pos x="connsiteX3" y="connsiteY3"/>
              </a:cxn>
            </a:cxnLst>
            <a:rect l="l" t="t" r="r" b="b"/>
            <a:pathLst>
              <a:path w="1451041" h="1051665">
                <a:moveTo>
                  <a:pt x="0" y="0"/>
                </a:moveTo>
                <a:lnTo>
                  <a:pt x="1451041" y="0"/>
                </a:lnTo>
                <a:lnTo>
                  <a:pt x="1451041" y="1051665"/>
                </a:lnTo>
                <a:lnTo>
                  <a:pt x="0" y="1051665"/>
                </a:lnTo>
                <a:close/>
              </a:path>
            </a:pathLst>
          </a:custGeom>
          <a:ln w="28575">
            <a:solidFill>
              <a:schemeClr val="accent5"/>
            </a:solidFill>
          </a:ln>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549955" y="1027087"/>
            <a:ext cx="3560767" cy="5402561"/>
          </a:xfrm>
          <a:prstGeom prst="roundRect">
            <a:avLst>
              <a:gd name="adj" fmla="val 3968"/>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727878" y="1242996"/>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253122" y="1172149"/>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907649" y="1532710"/>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907649" y="2022959"/>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917174" y="5703934"/>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www.freeppt7.com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917174" y="4345820"/>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009036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05C7B06-07AB-468A-BC22-1E471F1B134F}" type="datetimeFigureOut">
              <a:rPr lang="zh-CN" altLang="en-US" smtClean="0"/>
              <a:t>2020/7/24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C276E6-69A1-4A98-BD01-DA2107ADD05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05C7B06-07AB-468A-BC22-1E471F1B134F}" type="datetimeFigureOut">
              <a:rPr lang="zh-CN" altLang="en-US" smtClean="0"/>
              <a:t>2020/7/24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1C276E6-69A1-4A98-BD01-DA2107ADD05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05C7B06-07AB-468A-BC22-1E471F1B134F}" type="datetimeFigureOut">
              <a:rPr lang="zh-CN" altLang="en-US" smtClean="0"/>
              <a:t>2020/7/24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1C276E6-69A1-4A98-BD01-DA2107ADD05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05C7B06-07AB-468A-BC22-1E471F1B134F}" type="datetimeFigureOut">
              <a:rPr lang="zh-CN" altLang="en-US" smtClean="0"/>
              <a:t>2020/7/24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1C276E6-69A1-4A98-BD01-DA2107ADD052}" type="slidenum">
              <a:rPr lang="zh-CN" altLang="en-US" smtClean="0"/>
              <a:t>‹#›</a:t>
            </a:fld>
            <a:endParaRPr lang="zh-CN" altLang="en-US"/>
          </a:p>
        </p:txBody>
      </p:sp>
      <p:sp>
        <p:nvSpPr>
          <p:cNvPr id="11" name="矩形 10"/>
          <p:cNvSpPr/>
          <p:nvPr userDrawn="1"/>
        </p:nvSpPr>
        <p:spPr>
          <a:xfrm>
            <a:off x="8542942" y="5703596"/>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05C7B06-07AB-468A-BC22-1E471F1B134F}" type="datetimeFigureOut">
              <a:rPr lang="zh-CN" altLang="en-US" smtClean="0"/>
              <a:t>2020/7/24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1C276E6-69A1-4A98-BD01-DA2107ADD05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05C7B06-07AB-468A-BC22-1E471F1B134F}" type="datetimeFigureOut">
              <a:rPr lang="zh-CN" altLang="en-US" smtClean="0"/>
              <a:t>2020/7/24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1C276E6-69A1-4A98-BD01-DA2107ADD05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5C7B06-07AB-468A-BC22-1E471F1B134F}" type="datetimeFigureOut">
              <a:rPr lang="zh-CN" altLang="en-US" smtClean="0"/>
              <a:t>2020/7/24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1C276E6-69A1-4A98-BD01-DA2107ADD05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05C7B06-07AB-468A-BC22-1E471F1B134F}" type="datetimeFigureOut">
              <a:rPr lang="zh-CN" altLang="en-US" smtClean="0"/>
              <a:t>2020/7/24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1C276E6-69A1-4A98-BD01-DA2107ADD05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C7B06-07AB-468A-BC22-1E471F1B134F}" type="datetimeFigureOut">
              <a:rPr lang="zh-CN" altLang="en-US" smtClean="0"/>
              <a:t>2020/7/24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C276E6-69A1-4A98-BD01-DA2107ADD052}" type="slidenum">
              <a:rPr lang="zh-CN" altLang="en-US" smtClean="0"/>
              <a:t>‹#›</a:t>
            </a:fld>
            <a:endParaRPr lang="zh-CN" altLang="en-US"/>
          </a:p>
        </p:txBody>
      </p:sp>
      <p:sp>
        <p:nvSpPr>
          <p:cNvPr id="7" name="矩形 6"/>
          <p:cNvSpPr/>
          <p:nvPr userDrawn="1"/>
        </p:nvSpPr>
        <p:spPr>
          <a:xfrm>
            <a:off x="0" y="0"/>
            <a:ext cx="12192000" cy="353732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 y="3537323"/>
            <a:ext cx="12192001" cy="332067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484742" y="385589"/>
            <a:ext cx="11325340" cy="6114363"/>
          </a:xfrm>
          <a:prstGeom prst="rect">
            <a:avLst/>
          </a:prstGeom>
          <a:solidFill>
            <a:schemeClr val="bg1"/>
          </a:solidFill>
          <a:ln>
            <a:noFill/>
          </a:ln>
          <a:effectLst>
            <a:outerShdw blurRad="50800" dist="38100" dir="5400000" sx="101000" sy="10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29106" y="358092"/>
            <a:ext cx="5895666" cy="5041221"/>
          </a:xfrm>
          <a:prstGeom prst="rect">
            <a:avLst/>
          </a:prstGeom>
        </p:spPr>
      </p:pic>
      <p:sp>
        <p:nvSpPr>
          <p:cNvPr id="6" name="文本框 5"/>
          <p:cNvSpPr txBox="1"/>
          <p:nvPr/>
        </p:nvSpPr>
        <p:spPr>
          <a:xfrm>
            <a:off x="1112670" y="1659105"/>
            <a:ext cx="3154532" cy="1569660"/>
          </a:xfrm>
          <a:prstGeom prst="rect">
            <a:avLst/>
          </a:prstGeom>
          <a:noFill/>
        </p:spPr>
        <p:txBody>
          <a:bodyPr wrap="square" rtlCol="0">
            <a:spAutoFit/>
          </a:bodyPr>
          <a:lstStyle/>
          <a:p>
            <a:r>
              <a:rPr lang="en-US" altLang="zh-CN" sz="9600" dirty="0">
                <a:solidFill>
                  <a:srgbClr val="EBB3BD"/>
                </a:solidFill>
                <a:effectLst>
                  <a:reflection blurRad="6350" stA="55000" endA="300" endPos="45500" dir="5400000" sy="-100000" algn="bl" rotWithShape="0"/>
                </a:effectLst>
                <a:latin typeface="方正细谭黑简体" panose="02000000000000000000" pitchFamily="2" charset="-122"/>
                <a:ea typeface="方正细谭黑简体" panose="02000000000000000000" pitchFamily="2" charset="-122"/>
                <a:cs typeface="+mn-ea"/>
                <a:sym typeface="+mn-lt"/>
              </a:rPr>
              <a:t>2030</a:t>
            </a:r>
            <a:endParaRPr lang="zh-CN" altLang="en-US" sz="9600" dirty="0">
              <a:solidFill>
                <a:srgbClr val="EBB3BD"/>
              </a:solidFill>
              <a:effectLst>
                <a:reflection blurRad="6350" stA="55000" endA="300" endPos="45500" dir="5400000" sy="-100000" algn="bl" rotWithShape="0"/>
              </a:effectLst>
              <a:latin typeface="方正细谭黑简体" panose="02000000000000000000" pitchFamily="2" charset="-122"/>
              <a:ea typeface="方正细谭黑简体" panose="02000000000000000000" pitchFamily="2" charset="-122"/>
              <a:cs typeface="+mn-ea"/>
              <a:sym typeface="+mn-lt"/>
            </a:endParaRPr>
          </a:p>
        </p:txBody>
      </p:sp>
      <p:sp>
        <p:nvSpPr>
          <p:cNvPr id="7" name="文本框 6"/>
          <p:cNvSpPr txBox="1"/>
          <p:nvPr/>
        </p:nvSpPr>
        <p:spPr>
          <a:xfrm>
            <a:off x="1112670" y="3586642"/>
            <a:ext cx="6329945" cy="707886"/>
          </a:xfrm>
          <a:prstGeom prst="rect">
            <a:avLst/>
          </a:prstGeom>
          <a:noFill/>
          <a:ln>
            <a:noFill/>
          </a:ln>
        </p:spPr>
        <p:txBody>
          <a:bodyPr wrap="square" rtlCol="0">
            <a:spAutoFit/>
          </a:bodyPr>
          <a:lstStyle/>
          <a:p>
            <a:r>
              <a:rPr lang="en-US" altLang="zh-CN" sz="4000" spc="300" dirty="0">
                <a:solidFill>
                  <a:srgbClr val="C00000"/>
                </a:solidFill>
                <a:latin typeface="方正细谭黑简体" panose="02000000000000000000" pitchFamily="2" charset="-122"/>
                <a:ea typeface="方正细谭黑简体" panose="02000000000000000000" pitchFamily="2" charset="-122"/>
                <a:cs typeface="+mn-ea"/>
                <a:sym typeface="+mn-lt"/>
              </a:rPr>
              <a:t>Free PPT template</a:t>
            </a:r>
            <a:endParaRPr lang="zh-CN" altLang="en-US" sz="4000" spc="300" dirty="0">
              <a:solidFill>
                <a:srgbClr val="C00000"/>
              </a:solidFill>
              <a:latin typeface="方正细谭黑简体" panose="02000000000000000000" pitchFamily="2" charset="-122"/>
              <a:ea typeface="方正细谭黑简体" panose="02000000000000000000" pitchFamily="2" charset="-122"/>
              <a:cs typeface="+mn-ea"/>
              <a:sym typeface="+mn-lt"/>
            </a:endParaRPr>
          </a:p>
        </p:txBody>
      </p:sp>
      <p:sp>
        <p:nvSpPr>
          <p:cNvPr id="8" name="文本框 7"/>
          <p:cNvSpPr txBox="1"/>
          <p:nvPr/>
        </p:nvSpPr>
        <p:spPr>
          <a:xfrm>
            <a:off x="1112670" y="4231421"/>
            <a:ext cx="6329945" cy="499624"/>
          </a:xfrm>
          <a:prstGeom prst="rect">
            <a:avLst/>
          </a:prstGeom>
          <a:noFill/>
        </p:spPr>
        <p:txBody>
          <a:bodyPr wrap="square" rtlCol="0">
            <a:spAutoFit/>
          </a:bodyPr>
          <a:lstStyle/>
          <a:p>
            <a:pPr>
              <a:lnSpc>
                <a:spcPct val="150000"/>
              </a:lnSpc>
            </a:pPr>
            <a:r>
              <a:rPr lang="zh-CN" altLang="en-US" sz="2000" dirty="0">
                <a:solidFill>
                  <a:srgbClr val="EBB3BD"/>
                </a:solidFill>
                <a:latin typeface="方正细谭黑简体" panose="02000000000000000000" pitchFamily="2" charset="-122"/>
                <a:ea typeface="方正细谭黑简体" panose="02000000000000000000" pitchFamily="2" charset="-122"/>
                <a:cs typeface="+mn-ea"/>
                <a:sym typeface="+mn-lt"/>
              </a:rPr>
              <a:t>REPORTER:</a:t>
            </a:r>
            <a:r>
              <a:rPr lang="en-US" altLang="zh-CN" sz="2000" dirty="0">
                <a:solidFill>
                  <a:srgbClr val="EBB3BD"/>
                </a:solidFill>
                <a:latin typeface="方正细谭黑简体" panose="02000000000000000000" pitchFamily="2" charset="-122"/>
                <a:ea typeface="方正细谭黑简体" panose="02000000000000000000" pitchFamily="2" charset="-122"/>
                <a:cs typeface="+mn-ea"/>
                <a:sym typeface="+mn-lt"/>
              </a:rPr>
              <a:t>FREEPPT7.COM  </a:t>
            </a:r>
            <a:r>
              <a:rPr lang="zh-CN" altLang="en-US" sz="2000" dirty="0">
                <a:solidFill>
                  <a:srgbClr val="EBB3BD"/>
                </a:solidFill>
                <a:latin typeface="方正细谭黑简体" panose="02000000000000000000" pitchFamily="2" charset="-122"/>
                <a:ea typeface="方正细谭黑简体" panose="02000000000000000000" pitchFamily="2" charset="-122"/>
                <a:cs typeface="+mn-ea"/>
                <a:sym typeface="+mn-lt"/>
              </a:rPr>
              <a:t>TIME:</a:t>
            </a:r>
            <a:r>
              <a:rPr lang="en-US" altLang="zh-CN" sz="2000" dirty="0">
                <a:solidFill>
                  <a:srgbClr val="EBB3BD"/>
                </a:solidFill>
                <a:latin typeface="方正细谭黑简体" panose="02000000000000000000" pitchFamily="2" charset="-122"/>
                <a:ea typeface="方正细谭黑简体" panose="02000000000000000000" pitchFamily="2" charset="-122"/>
                <a:cs typeface="+mn-ea"/>
                <a:sym typeface="+mn-lt"/>
              </a:rPr>
              <a:t>2030.12</a:t>
            </a:r>
            <a:endParaRPr lang="zh-CN" altLang="en-US" sz="2000" dirty="0">
              <a:solidFill>
                <a:srgbClr val="EBB3BD"/>
              </a:solidFill>
              <a:latin typeface="方正细谭黑简体" panose="02000000000000000000" pitchFamily="2" charset="-122"/>
              <a:ea typeface="方正细谭黑简体" panose="02000000000000000000"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a14="http://schemas.microsoft.com/office/drawing/2010/main"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6205364" y="2135374"/>
            <a:ext cx="4498461" cy="834815"/>
            <a:chOff x="1367579" y="1996834"/>
            <a:chExt cx="4498461" cy="834815"/>
          </a:xfrm>
        </p:grpSpPr>
        <p:grpSp>
          <p:nvGrpSpPr>
            <p:cNvPr id="22" name="组合 21"/>
            <p:cNvGrpSpPr/>
            <p:nvPr/>
          </p:nvGrpSpPr>
          <p:grpSpPr>
            <a:xfrm>
              <a:off x="2123228" y="1996834"/>
              <a:ext cx="3742812" cy="834815"/>
              <a:chOff x="7483988" y="3433235"/>
              <a:chExt cx="3742812" cy="834815"/>
            </a:xfrm>
          </p:grpSpPr>
          <p:sp>
            <p:nvSpPr>
              <p:cNvPr id="26" name="矩形 25"/>
              <p:cNvSpPr/>
              <p:nvPr/>
            </p:nvSpPr>
            <p:spPr>
              <a:xfrm>
                <a:off x="7483989" y="3732519"/>
                <a:ext cx="3742811"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cs typeface="+mn-ea"/>
                    <a:sym typeface="+mn-lt"/>
                  </a:rPr>
                  <a:t>Users can present on a projector or computer or print a presentation into film.</a:t>
                </a:r>
              </a:p>
            </p:txBody>
          </p:sp>
          <p:sp>
            <p:nvSpPr>
              <p:cNvPr id="27" name="矩形 26"/>
              <p:cNvSpPr/>
              <p:nvPr/>
            </p:nvSpPr>
            <p:spPr>
              <a:xfrm>
                <a:off x="7483988" y="3433235"/>
                <a:ext cx="3017873"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cs typeface="+mn-ea"/>
                    <a:sym typeface="+mn-lt"/>
                  </a:rPr>
                  <a:t>The title text is added.</a:t>
                </a:r>
              </a:p>
            </p:txBody>
          </p:sp>
        </p:grpSp>
        <p:grpSp>
          <p:nvGrpSpPr>
            <p:cNvPr id="23" name="组合 22"/>
            <p:cNvGrpSpPr/>
            <p:nvPr/>
          </p:nvGrpSpPr>
          <p:grpSpPr>
            <a:xfrm>
              <a:off x="1367579" y="2122141"/>
              <a:ext cx="584200" cy="584200"/>
              <a:chOff x="1028700" y="1853169"/>
              <a:chExt cx="787400" cy="787400"/>
            </a:xfrm>
          </p:grpSpPr>
          <p:sp>
            <p:nvSpPr>
              <p:cNvPr id="24" name="椭圆 23"/>
              <p:cNvSpPr/>
              <p:nvPr/>
            </p:nvSpPr>
            <p:spPr>
              <a:xfrm>
                <a:off x="1028700" y="1853169"/>
                <a:ext cx="787400" cy="787400"/>
              </a:xfrm>
              <a:prstGeom prst="ellipse">
                <a:avLst/>
              </a:pr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25" name="椭圆 9"/>
              <p:cNvSpPr/>
              <p:nvPr/>
            </p:nvSpPr>
            <p:spPr>
              <a:xfrm>
                <a:off x="1237694" y="2063723"/>
                <a:ext cx="369412" cy="366291"/>
              </a:xfrm>
              <a:custGeom>
                <a:avLst/>
                <a:gdLst>
                  <a:gd name="connsiteX0" fmla="*/ 192254 w 338138"/>
                  <a:gd name="connsiteY0" fmla="*/ 135421 h 335282"/>
                  <a:gd name="connsiteX1" fmla="*/ 152810 w 338138"/>
                  <a:gd name="connsiteY1" fmla="*/ 151158 h 335282"/>
                  <a:gd name="connsiteX2" fmla="*/ 152810 w 338138"/>
                  <a:gd name="connsiteY2" fmla="*/ 229842 h 335282"/>
                  <a:gd name="connsiteX3" fmla="*/ 232697 w 338138"/>
                  <a:gd name="connsiteY3" fmla="*/ 229842 h 335282"/>
                  <a:gd name="connsiteX4" fmla="*/ 232697 w 338138"/>
                  <a:gd name="connsiteY4" fmla="*/ 151158 h 335282"/>
                  <a:gd name="connsiteX5" fmla="*/ 192254 w 338138"/>
                  <a:gd name="connsiteY5" fmla="*/ 135421 h 335282"/>
                  <a:gd name="connsiteX6" fmla="*/ 238125 w 338138"/>
                  <a:gd name="connsiteY6" fmla="*/ 69850 h 335282"/>
                  <a:gd name="connsiteX7" fmla="*/ 225425 w 338138"/>
                  <a:gd name="connsiteY7" fmla="*/ 80963 h 335282"/>
                  <a:gd name="connsiteX8" fmla="*/ 238125 w 338138"/>
                  <a:gd name="connsiteY8" fmla="*/ 92076 h 335282"/>
                  <a:gd name="connsiteX9" fmla="*/ 250825 w 338138"/>
                  <a:gd name="connsiteY9" fmla="*/ 80963 h 335282"/>
                  <a:gd name="connsiteX10" fmla="*/ 238125 w 338138"/>
                  <a:gd name="connsiteY10" fmla="*/ 69850 h 335282"/>
                  <a:gd name="connsiteX11" fmla="*/ 214313 w 338138"/>
                  <a:gd name="connsiteY11" fmla="*/ 57150 h 335282"/>
                  <a:gd name="connsiteX12" fmla="*/ 263526 w 338138"/>
                  <a:gd name="connsiteY12" fmla="*/ 57150 h 335282"/>
                  <a:gd name="connsiteX13" fmla="*/ 263526 w 338138"/>
                  <a:gd name="connsiteY13" fmla="*/ 106363 h 335282"/>
                  <a:gd name="connsiteX14" fmla="*/ 214313 w 338138"/>
                  <a:gd name="connsiteY14" fmla="*/ 106363 h 335282"/>
                  <a:gd name="connsiteX15" fmla="*/ 49213 w 338138"/>
                  <a:gd name="connsiteY15" fmla="*/ 57150 h 335282"/>
                  <a:gd name="connsiteX16" fmla="*/ 195263 w 338138"/>
                  <a:gd name="connsiteY16" fmla="*/ 57150 h 335282"/>
                  <a:gd name="connsiteX17" fmla="*/ 195263 w 338138"/>
                  <a:gd name="connsiteY17" fmla="*/ 106363 h 335282"/>
                  <a:gd name="connsiteX18" fmla="*/ 49213 w 338138"/>
                  <a:gd name="connsiteY18" fmla="*/ 106363 h 335282"/>
                  <a:gd name="connsiteX19" fmla="*/ 22225 w 338138"/>
                  <a:gd name="connsiteY19" fmla="*/ 28575 h 335282"/>
                  <a:gd name="connsiteX20" fmla="*/ 22225 w 338138"/>
                  <a:gd name="connsiteY20" fmla="*/ 269875 h 335282"/>
                  <a:gd name="connsiteX21" fmla="*/ 241853 w 338138"/>
                  <a:gd name="connsiteY21" fmla="*/ 269875 h 335282"/>
                  <a:gd name="connsiteX22" fmla="*/ 247114 w 338138"/>
                  <a:gd name="connsiteY22" fmla="*/ 259384 h 335282"/>
                  <a:gd name="connsiteX23" fmla="*/ 233962 w 338138"/>
                  <a:gd name="connsiteY23" fmla="*/ 248892 h 335282"/>
                  <a:gd name="connsiteX24" fmla="*/ 155054 w 338138"/>
                  <a:gd name="connsiteY24" fmla="*/ 251515 h 335282"/>
                  <a:gd name="connsiteX25" fmla="*/ 49843 w 338138"/>
                  <a:gd name="connsiteY25" fmla="*/ 251515 h 335282"/>
                  <a:gd name="connsiteX26" fmla="*/ 49843 w 338138"/>
                  <a:gd name="connsiteY26" fmla="*/ 231844 h 335282"/>
                  <a:gd name="connsiteX27" fmla="*/ 135327 w 338138"/>
                  <a:gd name="connsiteY27" fmla="*/ 231844 h 335282"/>
                  <a:gd name="connsiteX28" fmla="*/ 122175 w 338138"/>
                  <a:gd name="connsiteY28" fmla="*/ 201682 h 335282"/>
                  <a:gd name="connsiteX29" fmla="*/ 49843 w 338138"/>
                  <a:gd name="connsiteY29" fmla="*/ 201682 h 335282"/>
                  <a:gd name="connsiteX30" fmla="*/ 49843 w 338138"/>
                  <a:gd name="connsiteY30" fmla="*/ 183322 h 335282"/>
                  <a:gd name="connsiteX31" fmla="*/ 120860 w 338138"/>
                  <a:gd name="connsiteY31" fmla="*/ 183322 h 335282"/>
                  <a:gd name="connsiteX32" fmla="*/ 131381 w 338138"/>
                  <a:gd name="connsiteY32" fmla="*/ 153159 h 335282"/>
                  <a:gd name="connsiteX33" fmla="*/ 49843 w 338138"/>
                  <a:gd name="connsiteY33" fmla="*/ 153159 h 335282"/>
                  <a:gd name="connsiteX34" fmla="*/ 49843 w 338138"/>
                  <a:gd name="connsiteY34" fmla="*/ 134800 h 335282"/>
                  <a:gd name="connsiteX35" fmla="*/ 147163 w 338138"/>
                  <a:gd name="connsiteY35" fmla="*/ 134800 h 335282"/>
                  <a:gd name="connsiteX36" fmla="*/ 243168 w 338138"/>
                  <a:gd name="connsiteY36" fmla="*/ 138734 h 335282"/>
                  <a:gd name="connsiteX37" fmla="*/ 251059 w 338138"/>
                  <a:gd name="connsiteY37" fmla="*/ 231844 h 335282"/>
                  <a:gd name="connsiteX38" fmla="*/ 264210 w 338138"/>
                  <a:gd name="connsiteY38" fmla="*/ 243647 h 335282"/>
                  <a:gd name="connsiteX39" fmla="*/ 272101 w 338138"/>
                  <a:gd name="connsiteY39" fmla="*/ 238401 h 335282"/>
                  <a:gd name="connsiteX40" fmla="*/ 290513 w 338138"/>
                  <a:gd name="connsiteY40" fmla="*/ 256761 h 335282"/>
                  <a:gd name="connsiteX41" fmla="*/ 290513 w 338138"/>
                  <a:gd name="connsiteY41" fmla="*/ 28575 h 335282"/>
                  <a:gd name="connsiteX42" fmla="*/ 22225 w 338138"/>
                  <a:gd name="connsiteY42" fmla="*/ 28575 h 335282"/>
                  <a:gd name="connsiteX43" fmla="*/ 0 w 338138"/>
                  <a:gd name="connsiteY43" fmla="*/ 0 h 335282"/>
                  <a:gd name="connsiteX44" fmla="*/ 311721 w 338138"/>
                  <a:gd name="connsiteY44" fmla="*/ 0 h 335282"/>
                  <a:gd name="connsiteX45" fmla="*/ 311721 w 338138"/>
                  <a:gd name="connsiteY45" fmla="*/ 278479 h 335282"/>
                  <a:gd name="connsiteX46" fmla="*/ 338138 w 338138"/>
                  <a:gd name="connsiteY46" fmla="*/ 304875 h 335282"/>
                  <a:gd name="connsiteX47" fmla="*/ 330213 w 338138"/>
                  <a:gd name="connsiteY47" fmla="*/ 325992 h 335282"/>
                  <a:gd name="connsiteX48" fmla="*/ 307759 w 338138"/>
                  <a:gd name="connsiteY48" fmla="*/ 335230 h 335282"/>
                  <a:gd name="connsiteX49" fmla="*/ 262850 w 338138"/>
                  <a:gd name="connsiteY49" fmla="*/ 291677 h 335282"/>
                  <a:gd name="connsiteX50" fmla="*/ 0 w 338138"/>
                  <a:gd name="connsiteY50" fmla="*/ 291677 h 335282"/>
                  <a:gd name="connsiteX51" fmla="*/ 0 w 338138"/>
                  <a:gd name="connsiteY51" fmla="*/ 0 h 33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5282">
                    <a:moveTo>
                      <a:pt x="192254" y="135421"/>
                    </a:moveTo>
                    <a:cubicBezTo>
                      <a:pt x="177774" y="135421"/>
                      <a:pt x="163461" y="140666"/>
                      <a:pt x="152810" y="151158"/>
                    </a:cubicBezTo>
                    <a:cubicBezTo>
                      <a:pt x="130175" y="173452"/>
                      <a:pt x="130175" y="207548"/>
                      <a:pt x="152810" y="229842"/>
                    </a:cubicBezTo>
                    <a:cubicBezTo>
                      <a:pt x="174113" y="250825"/>
                      <a:pt x="210062" y="250825"/>
                      <a:pt x="232697" y="229842"/>
                    </a:cubicBezTo>
                    <a:cubicBezTo>
                      <a:pt x="254000" y="207548"/>
                      <a:pt x="254000" y="173452"/>
                      <a:pt x="232697" y="151158"/>
                    </a:cubicBezTo>
                    <a:cubicBezTo>
                      <a:pt x="221379" y="140666"/>
                      <a:pt x="206733" y="135421"/>
                      <a:pt x="192254" y="135421"/>
                    </a:cubicBezTo>
                    <a:close/>
                    <a:moveTo>
                      <a:pt x="238125" y="69850"/>
                    </a:moveTo>
                    <a:cubicBezTo>
                      <a:pt x="231111" y="69850"/>
                      <a:pt x="225425" y="74825"/>
                      <a:pt x="225425" y="80963"/>
                    </a:cubicBezTo>
                    <a:cubicBezTo>
                      <a:pt x="225425" y="87101"/>
                      <a:pt x="231111" y="92076"/>
                      <a:pt x="238125" y="92076"/>
                    </a:cubicBezTo>
                    <a:cubicBezTo>
                      <a:pt x="245139" y="92076"/>
                      <a:pt x="250825" y="87101"/>
                      <a:pt x="250825" y="80963"/>
                    </a:cubicBezTo>
                    <a:cubicBezTo>
                      <a:pt x="250825" y="74825"/>
                      <a:pt x="245139" y="69850"/>
                      <a:pt x="238125" y="69850"/>
                    </a:cubicBezTo>
                    <a:close/>
                    <a:moveTo>
                      <a:pt x="214313" y="57150"/>
                    </a:moveTo>
                    <a:lnTo>
                      <a:pt x="263526" y="57150"/>
                    </a:lnTo>
                    <a:lnTo>
                      <a:pt x="263526" y="106363"/>
                    </a:lnTo>
                    <a:lnTo>
                      <a:pt x="214313" y="106363"/>
                    </a:lnTo>
                    <a:close/>
                    <a:moveTo>
                      <a:pt x="49213" y="57150"/>
                    </a:moveTo>
                    <a:lnTo>
                      <a:pt x="195263" y="57150"/>
                    </a:lnTo>
                    <a:lnTo>
                      <a:pt x="195263" y="106363"/>
                    </a:lnTo>
                    <a:lnTo>
                      <a:pt x="49213" y="106363"/>
                    </a:lnTo>
                    <a:close/>
                    <a:moveTo>
                      <a:pt x="22225" y="28575"/>
                    </a:moveTo>
                    <a:cubicBezTo>
                      <a:pt x="22225" y="28575"/>
                      <a:pt x="22225" y="28575"/>
                      <a:pt x="22225" y="269875"/>
                    </a:cubicBezTo>
                    <a:lnTo>
                      <a:pt x="241853" y="269875"/>
                    </a:lnTo>
                    <a:cubicBezTo>
                      <a:pt x="241853" y="269875"/>
                      <a:pt x="241853" y="269875"/>
                      <a:pt x="247114" y="259384"/>
                    </a:cubicBezTo>
                    <a:cubicBezTo>
                      <a:pt x="247114" y="259384"/>
                      <a:pt x="247114" y="259384"/>
                      <a:pt x="233962" y="248892"/>
                    </a:cubicBezTo>
                    <a:cubicBezTo>
                      <a:pt x="210289" y="264629"/>
                      <a:pt x="178726" y="265941"/>
                      <a:pt x="155054" y="251515"/>
                    </a:cubicBezTo>
                    <a:cubicBezTo>
                      <a:pt x="155054" y="251515"/>
                      <a:pt x="155054" y="251515"/>
                      <a:pt x="49843" y="251515"/>
                    </a:cubicBezTo>
                    <a:cubicBezTo>
                      <a:pt x="49843" y="251515"/>
                      <a:pt x="49843" y="251515"/>
                      <a:pt x="49843" y="231844"/>
                    </a:cubicBezTo>
                    <a:cubicBezTo>
                      <a:pt x="49843" y="231844"/>
                      <a:pt x="49843" y="231844"/>
                      <a:pt x="135327" y="231844"/>
                    </a:cubicBezTo>
                    <a:cubicBezTo>
                      <a:pt x="128751" y="222664"/>
                      <a:pt x="123490" y="213484"/>
                      <a:pt x="122175" y="201682"/>
                    </a:cubicBezTo>
                    <a:cubicBezTo>
                      <a:pt x="122175" y="201682"/>
                      <a:pt x="122175" y="201682"/>
                      <a:pt x="49843" y="201682"/>
                    </a:cubicBezTo>
                    <a:cubicBezTo>
                      <a:pt x="49843" y="201682"/>
                      <a:pt x="49843" y="201682"/>
                      <a:pt x="49843" y="183322"/>
                    </a:cubicBezTo>
                    <a:cubicBezTo>
                      <a:pt x="49843" y="183322"/>
                      <a:pt x="49843" y="183322"/>
                      <a:pt x="120860" y="183322"/>
                    </a:cubicBezTo>
                    <a:cubicBezTo>
                      <a:pt x="122175" y="172831"/>
                      <a:pt x="124806" y="162339"/>
                      <a:pt x="131381" y="153159"/>
                    </a:cubicBezTo>
                    <a:cubicBezTo>
                      <a:pt x="131381" y="153159"/>
                      <a:pt x="131381" y="153159"/>
                      <a:pt x="49843" y="153159"/>
                    </a:cubicBezTo>
                    <a:cubicBezTo>
                      <a:pt x="49843" y="153159"/>
                      <a:pt x="49843" y="153159"/>
                      <a:pt x="49843" y="134800"/>
                    </a:cubicBezTo>
                    <a:cubicBezTo>
                      <a:pt x="49843" y="134800"/>
                      <a:pt x="49843" y="134800"/>
                      <a:pt x="147163" y="134800"/>
                    </a:cubicBezTo>
                    <a:cubicBezTo>
                      <a:pt x="174781" y="111194"/>
                      <a:pt x="216865" y="112506"/>
                      <a:pt x="243168" y="138734"/>
                    </a:cubicBezTo>
                    <a:cubicBezTo>
                      <a:pt x="269471" y="164962"/>
                      <a:pt x="270786" y="202993"/>
                      <a:pt x="251059" y="231844"/>
                    </a:cubicBezTo>
                    <a:cubicBezTo>
                      <a:pt x="251059" y="231844"/>
                      <a:pt x="251059" y="231844"/>
                      <a:pt x="264210" y="243647"/>
                    </a:cubicBezTo>
                    <a:cubicBezTo>
                      <a:pt x="264210" y="243647"/>
                      <a:pt x="264210" y="243647"/>
                      <a:pt x="272101" y="238401"/>
                    </a:cubicBezTo>
                    <a:cubicBezTo>
                      <a:pt x="272101" y="238401"/>
                      <a:pt x="272101" y="238401"/>
                      <a:pt x="290513" y="256761"/>
                    </a:cubicBezTo>
                    <a:cubicBezTo>
                      <a:pt x="290513" y="256761"/>
                      <a:pt x="290513" y="256761"/>
                      <a:pt x="290513" y="28575"/>
                    </a:cubicBezTo>
                    <a:cubicBezTo>
                      <a:pt x="290513" y="28575"/>
                      <a:pt x="290513" y="28575"/>
                      <a:pt x="22225" y="28575"/>
                    </a:cubicBezTo>
                    <a:close/>
                    <a:moveTo>
                      <a:pt x="0" y="0"/>
                    </a:moveTo>
                    <a:cubicBezTo>
                      <a:pt x="0" y="0"/>
                      <a:pt x="0" y="0"/>
                      <a:pt x="311721" y="0"/>
                    </a:cubicBezTo>
                    <a:cubicBezTo>
                      <a:pt x="311721" y="0"/>
                      <a:pt x="311721" y="0"/>
                      <a:pt x="311721" y="278479"/>
                    </a:cubicBezTo>
                    <a:cubicBezTo>
                      <a:pt x="311721" y="278479"/>
                      <a:pt x="311721" y="278479"/>
                      <a:pt x="338138" y="304875"/>
                    </a:cubicBezTo>
                    <a:cubicBezTo>
                      <a:pt x="338138" y="304875"/>
                      <a:pt x="338138" y="316753"/>
                      <a:pt x="330213" y="325992"/>
                    </a:cubicBezTo>
                    <a:cubicBezTo>
                      <a:pt x="320967" y="336550"/>
                      <a:pt x="307759" y="335230"/>
                      <a:pt x="307759" y="335230"/>
                    </a:cubicBezTo>
                    <a:cubicBezTo>
                      <a:pt x="307759" y="335230"/>
                      <a:pt x="307759" y="335230"/>
                      <a:pt x="262850" y="291677"/>
                    </a:cubicBezTo>
                    <a:cubicBezTo>
                      <a:pt x="262850" y="291677"/>
                      <a:pt x="262850" y="291677"/>
                      <a:pt x="0" y="291677"/>
                    </a:cubicBezTo>
                    <a:cubicBezTo>
                      <a:pt x="0" y="291677"/>
                      <a:pt x="0" y="291677"/>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grpSp>
        <p:nvGrpSpPr>
          <p:cNvPr id="28" name="组合 27"/>
          <p:cNvGrpSpPr/>
          <p:nvPr/>
        </p:nvGrpSpPr>
        <p:grpSpPr>
          <a:xfrm>
            <a:off x="6205364" y="3383149"/>
            <a:ext cx="4498461" cy="834815"/>
            <a:chOff x="1367579" y="1996834"/>
            <a:chExt cx="4498461" cy="834815"/>
          </a:xfrm>
        </p:grpSpPr>
        <p:grpSp>
          <p:nvGrpSpPr>
            <p:cNvPr id="29" name="组合 28"/>
            <p:cNvGrpSpPr/>
            <p:nvPr/>
          </p:nvGrpSpPr>
          <p:grpSpPr>
            <a:xfrm>
              <a:off x="2123228" y="1996834"/>
              <a:ext cx="3742812" cy="834815"/>
              <a:chOff x="7483988" y="3433235"/>
              <a:chExt cx="3742812" cy="834815"/>
            </a:xfrm>
          </p:grpSpPr>
          <p:sp>
            <p:nvSpPr>
              <p:cNvPr id="33" name="矩形 32"/>
              <p:cNvSpPr/>
              <p:nvPr/>
            </p:nvSpPr>
            <p:spPr>
              <a:xfrm>
                <a:off x="7483989" y="3732519"/>
                <a:ext cx="3742811"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cs typeface="+mn-ea"/>
                    <a:sym typeface="+mn-lt"/>
                  </a:rPr>
                  <a:t>Users can present on a projector or computer or print a presentation into film.</a:t>
                </a:r>
              </a:p>
            </p:txBody>
          </p:sp>
          <p:sp>
            <p:nvSpPr>
              <p:cNvPr id="34" name="矩形 33"/>
              <p:cNvSpPr/>
              <p:nvPr/>
            </p:nvSpPr>
            <p:spPr>
              <a:xfrm>
                <a:off x="7483988" y="3433235"/>
                <a:ext cx="2580551"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cs typeface="+mn-ea"/>
                    <a:sym typeface="+mn-lt"/>
                  </a:rPr>
                  <a:t>The title text is added.</a:t>
                </a:r>
              </a:p>
            </p:txBody>
          </p:sp>
        </p:grpSp>
        <p:grpSp>
          <p:nvGrpSpPr>
            <p:cNvPr id="30" name="组合 29"/>
            <p:cNvGrpSpPr/>
            <p:nvPr/>
          </p:nvGrpSpPr>
          <p:grpSpPr>
            <a:xfrm>
              <a:off x="1367579" y="2122141"/>
              <a:ext cx="584200" cy="584200"/>
              <a:chOff x="1028700" y="1853169"/>
              <a:chExt cx="787400" cy="787400"/>
            </a:xfrm>
          </p:grpSpPr>
          <p:sp>
            <p:nvSpPr>
              <p:cNvPr id="31" name="椭圆 30"/>
              <p:cNvSpPr/>
              <p:nvPr/>
            </p:nvSpPr>
            <p:spPr>
              <a:xfrm>
                <a:off x="1028700" y="1853169"/>
                <a:ext cx="787400" cy="787400"/>
              </a:xfrm>
              <a:prstGeom prst="ellipse">
                <a:avLst/>
              </a:pr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32" name="椭圆 16"/>
              <p:cNvSpPr/>
              <p:nvPr/>
            </p:nvSpPr>
            <p:spPr>
              <a:xfrm>
                <a:off x="1237694" y="2062163"/>
                <a:ext cx="369412" cy="369412"/>
              </a:xfrm>
              <a:custGeom>
                <a:avLst/>
                <a:gdLst>
                  <a:gd name="connsiteX0" fmla="*/ 311151 w 331788"/>
                  <a:gd name="connsiteY0" fmla="*/ 34925 h 331788"/>
                  <a:gd name="connsiteX1" fmla="*/ 331788 w 331788"/>
                  <a:gd name="connsiteY1" fmla="*/ 92075 h 331788"/>
                  <a:gd name="connsiteX2" fmla="*/ 311151 w 331788"/>
                  <a:gd name="connsiteY2" fmla="*/ 98425 h 331788"/>
                  <a:gd name="connsiteX3" fmla="*/ 304801 w 331788"/>
                  <a:gd name="connsiteY3" fmla="*/ 76200 h 331788"/>
                  <a:gd name="connsiteX4" fmla="*/ 254001 w 331788"/>
                  <a:gd name="connsiteY4" fmla="*/ 222251 h 331788"/>
                  <a:gd name="connsiteX5" fmla="*/ 206376 w 331788"/>
                  <a:gd name="connsiteY5" fmla="*/ 146050 h 331788"/>
                  <a:gd name="connsiteX6" fmla="*/ 157163 w 331788"/>
                  <a:gd name="connsiteY6" fmla="*/ 241301 h 331788"/>
                  <a:gd name="connsiteX7" fmla="*/ 103188 w 331788"/>
                  <a:gd name="connsiteY7" fmla="*/ 163513 h 331788"/>
                  <a:gd name="connsiteX8" fmla="*/ 61913 w 331788"/>
                  <a:gd name="connsiteY8" fmla="*/ 242888 h 331788"/>
                  <a:gd name="connsiteX9" fmla="*/ 44450 w 331788"/>
                  <a:gd name="connsiteY9" fmla="*/ 231776 h 331788"/>
                  <a:gd name="connsiteX10" fmla="*/ 101600 w 331788"/>
                  <a:gd name="connsiteY10" fmla="*/ 123825 h 331788"/>
                  <a:gd name="connsiteX11" fmla="*/ 153988 w 331788"/>
                  <a:gd name="connsiteY11" fmla="*/ 201613 h 331788"/>
                  <a:gd name="connsiteX12" fmla="*/ 203201 w 331788"/>
                  <a:gd name="connsiteY12" fmla="*/ 106363 h 331788"/>
                  <a:gd name="connsiteX13" fmla="*/ 247651 w 331788"/>
                  <a:gd name="connsiteY13" fmla="*/ 174625 h 331788"/>
                  <a:gd name="connsiteX14" fmla="*/ 284163 w 331788"/>
                  <a:gd name="connsiteY14" fmla="*/ 69850 h 331788"/>
                  <a:gd name="connsiteX15" fmla="*/ 263526 w 331788"/>
                  <a:gd name="connsiteY15" fmla="*/ 79375 h 331788"/>
                  <a:gd name="connsiteX16" fmla="*/ 255588 w 331788"/>
                  <a:gd name="connsiteY16" fmla="*/ 61913 h 331788"/>
                  <a:gd name="connsiteX17" fmla="*/ 0 w 331788"/>
                  <a:gd name="connsiteY17" fmla="*/ 0 h 331788"/>
                  <a:gd name="connsiteX18" fmla="*/ 20637 w 331788"/>
                  <a:gd name="connsiteY18" fmla="*/ 0 h 331788"/>
                  <a:gd name="connsiteX19" fmla="*/ 20637 w 331788"/>
                  <a:gd name="connsiteY19" fmla="*/ 311151 h 331788"/>
                  <a:gd name="connsiteX20" fmla="*/ 331788 w 331788"/>
                  <a:gd name="connsiteY20" fmla="*/ 311151 h 331788"/>
                  <a:gd name="connsiteX21" fmla="*/ 331788 w 331788"/>
                  <a:gd name="connsiteY21" fmla="*/ 331788 h 331788"/>
                  <a:gd name="connsiteX22" fmla="*/ 0 w 331788"/>
                  <a:gd name="connsiteY22" fmla="*/ 331788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1788" h="331788">
                    <a:moveTo>
                      <a:pt x="311151" y="34925"/>
                    </a:moveTo>
                    <a:lnTo>
                      <a:pt x="331788" y="92075"/>
                    </a:lnTo>
                    <a:lnTo>
                      <a:pt x="311151" y="98425"/>
                    </a:lnTo>
                    <a:lnTo>
                      <a:pt x="304801" y="76200"/>
                    </a:lnTo>
                    <a:lnTo>
                      <a:pt x="254001" y="222251"/>
                    </a:lnTo>
                    <a:lnTo>
                      <a:pt x="206376" y="146050"/>
                    </a:lnTo>
                    <a:lnTo>
                      <a:pt x="157163" y="241301"/>
                    </a:lnTo>
                    <a:lnTo>
                      <a:pt x="103188" y="163513"/>
                    </a:lnTo>
                    <a:lnTo>
                      <a:pt x="61913" y="242888"/>
                    </a:lnTo>
                    <a:lnTo>
                      <a:pt x="44450" y="231776"/>
                    </a:lnTo>
                    <a:lnTo>
                      <a:pt x="101600" y="123825"/>
                    </a:lnTo>
                    <a:lnTo>
                      <a:pt x="153988" y="201613"/>
                    </a:lnTo>
                    <a:lnTo>
                      <a:pt x="203201" y="106363"/>
                    </a:lnTo>
                    <a:lnTo>
                      <a:pt x="247651" y="174625"/>
                    </a:lnTo>
                    <a:lnTo>
                      <a:pt x="284163" y="69850"/>
                    </a:lnTo>
                    <a:lnTo>
                      <a:pt x="263526" y="79375"/>
                    </a:lnTo>
                    <a:lnTo>
                      <a:pt x="255588" y="61913"/>
                    </a:lnTo>
                    <a:close/>
                    <a:moveTo>
                      <a:pt x="0" y="0"/>
                    </a:moveTo>
                    <a:lnTo>
                      <a:pt x="20637" y="0"/>
                    </a:lnTo>
                    <a:lnTo>
                      <a:pt x="20637" y="311151"/>
                    </a:lnTo>
                    <a:lnTo>
                      <a:pt x="331788" y="311151"/>
                    </a:lnTo>
                    <a:lnTo>
                      <a:pt x="331788" y="331788"/>
                    </a:lnTo>
                    <a:lnTo>
                      <a:pt x="0" y="3317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grpSp>
        <p:nvGrpSpPr>
          <p:cNvPr id="35" name="组合 34"/>
          <p:cNvGrpSpPr/>
          <p:nvPr/>
        </p:nvGrpSpPr>
        <p:grpSpPr>
          <a:xfrm>
            <a:off x="6205364" y="4630924"/>
            <a:ext cx="4498461" cy="834815"/>
            <a:chOff x="1367579" y="1996834"/>
            <a:chExt cx="4498461" cy="834815"/>
          </a:xfrm>
        </p:grpSpPr>
        <p:grpSp>
          <p:nvGrpSpPr>
            <p:cNvPr id="36" name="组合 35"/>
            <p:cNvGrpSpPr/>
            <p:nvPr/>
          </p:nvGrpSpPr>
          <p:grpSpPr>
            <a:xfrm>
              <a:off x="2123229" y="1996834"/>
              <a:ext cx="3742811" cy="834815"/>
              <a:chOff x="7483989" y="3433235"/>
              <a:chExt cx="3742811" cy="834815"/>
            </a:xfrm>
          </p:grpSpPr>
          <p:sp>
            <p:nvSpPr>
              <p:cNvPr id="40" name="矩形 39"/>
              <p:cNvSpPr/>
              <p:nvPr/>
            </p:nvSpPr>
            <p:spPr>
              <a:xfrm>
                <a:off x="7483989" y="3732519"/>
                <a:ext cx="3742811" cy="5355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200" dirty="0">
                    <a:solidFill>
                      <a:schemeClr val="tx1">
                        <a:lumMod val="75000"/>
                        <a:lumOff val="25000"/>
                      </a:schemeClr>
                    </a:solidFill>
                    <a:cs typeface="+mn-ea"/>
                    <a:sym typeface="+mn-lt"/>
                  </a:rPr>
                  <a:t>Users can present on a projector or computer or print a presentation into film.</a:t>
                </a:r>
              </a:p>
            </p:txBody>
          </p:sp>
          <p:sp>
            <p:nvSpPr>
              <p:cNvPr id="41" name="矩形 40"/>
              <p:cNvSpPr/>
              <p:nvPr/>
            </p:nvSpPr>
            <p:spPr>
              <a:xfrm>
                <a:off x="7483989" y="3433235"/>
                <a:ext cx="2580550" cy="36279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b="1" dirty="0">
                    <a:cs typeface="+mn-ea"/>
                    <a:sym typeface="+mn-lt"/>
                  </a:rPr>
                  <a:t>The title text is added.</a:t>
                </a:r>
              </a:p>
            </p:txBody>
          </p:sp>
        </p:grpSp>
        <p:grpSp>
          <p:nvGrpSpPr>
            <p:cNvPr id="37" name="组合 36"/>
            <p:cNvGrpSpPr/>
            <p:nvPr/>
          </p:nvGrpSpPr>
          <p:grpSpPr>
            <a:xfrm>
              <a:off x="1367579" y="2122141"/>
              <a:ext cx="584200" cy="584200"/>
              <a:chOff x="1028700" y="1853169"/>
              <a:chExt cx="787400" cy="787400"/>
            </a:xfrm>
          </p:grpSpPr>
          <p:sp>
            <p:nvSpPr>
              <p:cNvPr id="38" name="椭圆 37"/>
              <p:cNvSpPr/>
              <p:nvPr/>
            </p:nvSpPr>
            <p:spPr>
              <a:xfrm>
                <a:off x="1028700" y="1853169"/>
                <a:ext cx="787400" cy="787400"/>
              </a:xfrm>
              <a:prstGeom prst="ellipse">
                <a:avLst/>
              </a:pr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39" name="椭圆 23"/>
              <p:cNvSpPr/>
              <p:nvPr/>
            </p:nvSpPr>
            <p:spPr>
              <a:xfrm>
                <a:off x="1237694" y="2087311"/>
                <a:ext cx="369412" cy="319115"/>
              </a:xfrm>
              <a:custGeom>
                <a:avLst/>
                <a:gdLst>
                  <a:gd name="T0" fmla="*/ 185 w 256"/>
                  <a:gd name="T1" fmla="*/ 0 h 222"/>
                  <a:gd name="T2" fmla="*/ 256 w 256"/>
                  <a:gd name="T3" fmla="*/ 71 h 222"/>
                  <a:gd name="T4" fmla="*/ 128 w 256"/>
                  <a:gd name="T5" fmla="*/ 222 h 222"/>
                  <a:gd name="T6" fmla="*/ 0 w 256"/>
                  <a:gd name="T7" fmla="*/ 71 h 222"/>
                  <a:gd name="T8" fmla="*/ 71 w 256"/>
                  <a:gd name="T9" fmla="*/ 0 h 222"/>
                  <a:gd name="T10" fmla="*/ 128 w 256"/>
                  <a:gd name="T11" fmla="*/ 30 h 222"/>
                  <a:gd name="T12" fmla="*/ 185 w 256"/>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256" h="222">
                    <a:moveTo>
                      <a:pt x="185" y="0"/>
                    </a:moveTo>
                    <a:cubicBezTo>
                      <a:pt x="224" y="0"/>
                      <a:pt x="256" y="32"/>
                      <a:pt x="256" y="71"/>
                    </a:cubicBezTo>
                    <a:cubicBezTo>
                      <a:pt x="256" y="136"/>
                      <a:pt x="128" y="222"/>
                      <a:pt x="128" y="222"/>
                    </a:cubicBezTo>
                    <a:cubicBezTo>
                      <a:pt x="128" y="222"/>
                      <a:pt x="0" y="139"/>
                      <a:pt x="0" y="71"/>
                    </a:cubicBezTo>
                    <a:cubicBezTo>
                      <a:pt x="0" y="23"/>
                      <a:pt x="32" y="0"/>
                      <a:pt x="71" y="0"/>
                    </a:cubicBezTo>
                    <a:cubicBezTo>
                      <a:pt x="94" y="0"/>
                      <a:pt x="115" y="12"/>
                      <a:pt x="128" y="30"/>
                    </a:cubicBezTo>
                    <a:cubicBezTo>
                      <a:pt x="141" y="12"/>
                      <a:pt x="162" y="0"/>
                      <a:pt x="1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pic>
        <p:nvPicPr>
          <p:cNvPr id="42" name="图片占位符 3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21843" y="2135374"/>
            <a:ext cx="4220405" cy="2373976"/>
          </a:xfrm>
          <a:custGeom>
            <a:avLst/>
            <a:gdLst>
              <a:gd name="connsiteX0" fmla="*/ 0 w 1451041"/>
              <a:gd name="connsiteY0" fmla="*/ 0 h 1051665"/>
              <a:gd name="connsiteX1" fmla="*/ 1451041 w 1451041"/>
              <a:gd name="connsiteY1" fmla="*/ 0 h 1051665"/>
              <a:gd name="connsiteX2" fmla="*/ 1451041 w 1451041"/>
              <a:gd name="connsiteY2" fmla="*/ 1051665 h 1051665"/>
              <a:gd name="connsiteX3" fmla="*/ 0 w 1451041"/>
              <a:gd name="connsiteY3" fmla="*/ 1051665 h 1051665"/>
            </a:gdLst>
            <a:ahLst/>
            <a:cxnLst>
              <a:cxn ang="0">
                <a:pos x="connsiteX0" y="connsiteY0"/>
              </a:cxn>
              <a:cxn ang="0">
                <a:pos x="connsiteX1" y="connsiteY1"/>
              </a:cxn>
              <a:cxn ang="0">
                <a:pos x="connsiteX2" y="connsiteY2"/>
              </a:cxn>
              <a:cxn ang="0">
                <a:pos x="connsiteX3" y="connsiteY3"/>
              </a:cxn>
            </a:cxnLst>
            <a:rect l="l" t="t" r="r" b="b"/>
            <a:pathLst>
              <a:path w="1451041" h="1051665">
                <a:moveTo>
                  <a:pt x="0" y="0"/>
                </a:moveTo>
                <a:lnTo>
                  <a:pt x="1451041" y="0"/>
                </a:lnTo>
                <a:lnTo>
                  <a:pt x="1451041" y="1051665"/>
                </a:lnTo>
                <a:lnTo>
                  <a:pt x="0" y="1051665"/>
                </a:lnTo>
                <a:close/>
              </a:path>
            </a:pathLst>
          </a:custGeom>
          <a:ln>
            <a:solidFill>
              <a:schemeClr val="bg1">
                <a:lumMod val="75000"/>
              </a:schemeClr>
            </a:solidFill>
          </a:ln>
        </p:spPr>
      </p:pic>
      <p:sp>
        <p:nvSpPr>
          <p:cNvPr id="43" name="Rectangle 12"/>
          <p:cNvSpPr/>
          <p:nvPr/>
        </p:nvSpPr>
        <p:spPr>
          <a:xfrm>
            <a:off x="1059471" y="4602762"/>
            <a:ext cx="4345151" cy="700576"/>
          </a:xfrm>
          <a:prstGeom prst="rect">
            <a:avLst/>
          </a:prstGeom>
        </p:spPr>
        <p:txBody>
          <a:bodyPr wrap="square">
            <a:spAutoFit/>
          </a:bodyPr>
          <a:lstStyle/>
          <a:p>
            <a:pPr>
              <a:lnSpc>
                <a:spcPct val="150000"/>
              </a:lnSpc>
            </a:pPr>
            <a:r>
              <a:rPr lang="zh-CN" altLang="en-US" sz="1400" dirty="0">
                <a:solidFill>
                  <a:schemeClr val="tx1">
                    <a:lumMod val="85000"/>
                    <a:lumOff val="15000"/>
                  </a:schemeClr>
                </a:solidFill>
                <a:cs typeface="+mn-ea"/>
                <a:sym typeface="+mn-lt"/>
              </a:rPr>
              <a:t>Click to add text information Click add text information Click add text information Click to add text information.</a:t>
            </a:r>
            <a:endParaRPr lang="zh-CN" altLang="en-US" sz="1400" dirty="0">
              <a:solidFill>
                <a:srgbClr val="333333"/>
              </a:solidFill>
              <a:cs typeface="+mn-ea"/>
              <a:sym typeface="+mn-lt"/>
            </a:endParaRPr>
          </a:p>
        </p:txBody>
      </p:sp>
      <p:grpSp>
        <p:nvGrpSpPr>
          <p:cNvPr id="44" name="组合 43">
            <a:extLst>
              <a:ext uri="{FF2B5EF4-FFF2-40B4-BE49-F238E27FC236}">
                <a16:creationId xmlns:a16="http://schemas.microsoft.com/office/drawing/2014/main" id="{68D64839-2DCB-4411-A280-F4AA36E9ED3E}"/>
              </a:ext>
            </a:extLst>
          </p:cNvPr>
          <p:cNvGrpSpPr/>
          <p:nvPr/>
        </p:nvGrpSpPr>
        <p:grpSpPr>
          <a:xfrm>
            <a:off x="660399" y="649630"/>
            <a:ext cx="573235" cy="481442"/>
            <a:chOff x="3378359" y="640707"/>
            <a:chExt cx="663790" cy="557497"/>
          </a:xfrm>
        </p:grpSpPr>
        <p:sp>
          <p:nvSpPr>
            <p:cNvPr id="45" name="图文框 44">
              <a:extLst>
                <a:ext uri="{FF2B5EF4-FFF2-40B4-BE49-F238E27FC236}">
                  <a16:creationId xmlns:a16="http://schemas.microsoft.com/office/drawing/2014/main" id="{4ED448EC-7973-4DCB-B2A3-5A55F8ECBB51}"/>
                </a:ext>
              </a:extLst>
            </p:cNvPr>
            <p:cNvSpPr/>
            <p:nvPr/>
          </p:nvSpPr>
          <p:spPr>
            <a:xfrm>
              <a:off x="3378359" y="640707"/>
              <a:ext cx="442527" cy="371664"/>
            </a:xfrm>
            <a:prstGeom prst="frame">
              <a:avLst>
                <a:gd name="adj1" fmla="val 7594"/>
              </a:avLst>
            </a:prstGeom>
            <a:solidFill>
              <a:srgbClr val="ECCE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mn-ea"/>
                <a:cs typeface="+mn-cs"/>
              </a:endParaRPr>
            </a:p>
          </p:txBody>
        </p:sp>
        <p:sp>
          <p:nvSpPr>
            <p:cNvPr id="46" name="图文框 45">
              <a:extLst>
                <a:ext uri="{FF2B5EF4-FFF2-40B4-BE49-F238E27FC236}">
                  <a16:creationId xmlns:a16="http://schemas.microsoft.com/office/drawing/2014/main" id="{036C49B5-C1D6-449D-9571-3A90F7A831F9}"/>
                </a:ext>
              </a:extLst>
            </p:cNvPr>
            <p:cNvSpPr/>
            <p:nvPr/>
          </p:nvSpPr>
          <p:spPr>
            <a:xfrm>
              <a:off x="3599622" y="826540"/>
              <a:ext cx="442527" cy="371664"/>
            </a:xfrm>
            <a:prstGeom prst="frame">
              <a:avLst>
                <a:gd name="adj1" fmla="val 7594"/>
              </a:avLst>
            </a:prstGeom>
            <a:solidFill>
              <a:srgbClr val="ECCE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mn-ea"/>
                <a:cs typeface="+mn-cs"/>
              </a:endParaRPr>
            </a:p>
          </p:txBody>
        </p:sp>
      </p:grpSp>
      <p:sp>
        <p:nvSpPr>
          <p:cNvPr id="47" name="文本框 4">
            <a:extLst>
              <a:ext uri="{FF2B5EF4-FFF2-40B4-BE49-F238E27FC236}">
                <a16:creationId xmlns:a16="http://schemas.microsoft.com/office/drawing/2014/main" id="{DB444242-7218-48C5-A90E-AE65BB69E035}"/>
              </a:ext>
            </a:extLst>
          </p:cNvPr>
          <p:cNvSpPr txBox="1"/>
          <p:nvPr/>
        </p:nvSpPr>
        <p:spPr bwMode="auto">
          <a:xfrm>
            <a:off x="1424712" y="624277"/>
            <a:ext cx="4780652" cy="523220"/>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defRPr/>
            </a:pPr>
            <a:r>
              <a:rPr lang="zh-CN" altLang="en-US" b="0" dirty="0">
                <a:solidFill>
                  <a:prstClr val="black">
                    <a:lumMod val="75000"/>
                    <a:lumOff val="25000"/>
                  </a:prstClr>
                </a:solidFill>
                <a:latin typeface="+mn-ea"/>
                <a:ea typeface="+mn-ea"/>
              </a:rPr>
              <a:t>Please enter the title</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a16="http://schemas.microsoft.com/office/drawing/2014/main" xmlns:a14="http://schemas.microsoft.com/office/drawing/2010/main"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ppt_x"/>
                                          </p:val>
                                        </p:tav>
                                        <p:tav tm="100000">
                                          <p:val>
                                            <p:strVal val="#ppt_x"/>
                                          </p:val>
                                        </p:tav>
                                      </p:tavLst>
                                    </p:anim>
                                    <p:anim calcmode="lin" valueType="num">
                                      <p:cBhvr additive="base">
                                        <p:cTn id="13" dur="500" fill="hold"/>
                                        <p:tgtEl>
                                          <p:spTgt spid="4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0-#ppt_w/2"/>
                                          </p:val>
                                        </p:tav>
                                        <p:tav tm="100000">
                                          <p:val>
                                            <p:strVal val="#ppt_x"/>
                                          </p:val>
                                        </p:tav>
                                      </p:tavLst>
                                    </p:anim>
                                    <p:anim calcmode="lin" valueType="num">
                                      <p:cBhvr additive="base">
                                        <p:cTn id="18" dur="500" fill="hold"/>
                                        <p:tgtEl>
                                          <p:spTgt spid="2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0-#ppt_w/2"/>
                                          </p:val>
                                        </p:tav>
                                        <p:tav tm="100000">
                                          <p:val>
                                            <p:strVal val="#ppt_x"/>
                                          </p:val>
                                        </p:tav>
                                      </p:tavLst>
                                    </p:anim>
                                    <p:anim calcmode="lin" valueType="num">
                                      <p:cBhvr additive="base">
                                        <p:cTn id="23" dur="500" fill="hold"/>
                                        <p:tgtEl>
                                          <p:spTgt spid="2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0-#ppt_w/2"/>
                                          </p:val>
                                        </p:tav>
                                        <p:tav tm="100000">
                                          <p:val>
                                            <p:strVal val="#ppt_x"/>
                                          </p:val>
                                        </p:tav>
                                      </p:tavLst>
                                    </p:anim>
                                    <p:anim calcmode="lin" valueType="num">
                                      <p:cBhvr additive="base">
                                        <p:cTn id="28" dur="500" fill="hold"/>
                                        <p:tgtEl>
                                          <p:spTgt spid="3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1"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p:tgtEl>
                                          <p:spTgt spid="47"/>
                                        </p:tgtEl>
                                        <p:attrNameLst>
                                          <p:attrName>ppt_y</p:attrName>
                                        </p:attrNameLst>
                                      </p:cBhvr>
                                      <p:tavLst>
                                        <p:tav tm="0">
                                          <p:val>
                                            <p:strVal val="#ppt_y-#ppt_h*1.125000"/>
                                          </p:val>
                                        </p:tav>
                                        <p:tav tm="100000">
                                          <p:val>
                                            <p:strVal val="#ppt_y"/>
                                          </p:val>
                                        </p:tav>
                                      </p:tavLst>
                                    </p:anim>
                                    <p:animEffect transition="in" filter="wipe(down)">
                                      <p:cBhvr>
                                        <p:cTn id="3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959617" y="1463439"/>
            <a:ext cx="5161050" cy="1350063"/>
            <a:chOff x="2167734" y="4856871"/>
            <a:chExt cx="5161050" cy="1350063"/>
          </a:xfrm>
        </p:grpSpPr>
        <p:sp>
          <p:nvSpPr>
            <p:cNvPr id="15" name="淘宝店chenying0907 18"/>
            <p:cNvSpPr txBox="1"/>
            <p:nvPr/>
          </p:nvSpPr>
          <p:spPr>
            <a:xfrm>
              <a:off x="2167734" y="4856871"/>
              <a:ext cx="2893866" cy="369332"/>
            </a:xfrm>
            <a:prstGeom prst="rect">
              <a:avLst/>
            </a:prstGeom>
            <a:noFill/>
          </p:spPr>
          <p:txBody>
            <a:bodyPr wrap="square" rtlCol="0">
              <a:spAutoFit/>
              <a:scene3d>
                <a:camera prst="orthographicFront"/>
                <a:lightRig rig="threePt" dir="t"/>
              </a:scene3d>
              <a:sp3d contourW="12700"/>
            </a:bodyPr>
            <a:lstStyle/>
            <a:p>
              <a:r>
                <a:rPr lang="zh-CN" altLang="en-US" b="1" dirty="0">
                  <a:cs typeface="+mn-ea"/>
                  <a:sym typeface="+mn-lt"/>
                </a:rPr>
                <a:t>The title text is added</a:t>
              </a:r>
            </a:p>
          </p:txBody>
        </p:sp>
        <p:sp>
          <p:nvSpPr>
            <p:cNvPr id="16" name="淘宝店chenying0907 22" descr="e7d195523061f1c0dc554706afe4c72a60a25314cbaece805811E654B44695D34D35691164BB3D154CCFD5D798F6FEAD99EAA8F1ADC3D4AFA5BC9ED0BB3A4B45073A038AC38E89AB54D31AA59602B9F12209B776749A2CCA36AD07C888D793A35F9D491ED1216934BB3A67970262DCEF660A8C3A8D1E7FE509DD9C96939D9FB9CDC0D2D415A58769"/>
            <p:cNvSpPr/>
            <p:nvPr/>
          </p:nvSpPr>
          <p:spPr>
            <a:xfrm>
              <a:off x="2177462" y="5188001"/>
              <a:ext cx="5151322" cy="1018933"/>
            </a:xfrm>
            <a:prstGeom prst="rect">
              <a:avLst/>
            </a:prstGeom>
          </p:spPr>
          <p:txBody>
            <a:bodyPr wrap="square">
              <a:spAutoFit/>
            </a:bodyPr>
            <a:lstStyle/>
            <a:p>
              <a:pPr>
                <a:lnSpc>
                  <a:spcPct val="150000"/>
                </a:lnSpc>
                <a:spcBef>
                  <a:spcPts val="1000"/>
                </a:spcBef>
              </a:pPr>
              <a:r>
                <a:rPr lang="zh-CN" altLang="en-US" sz="1200" dirty="0">
                  <a:cs typeface="+mn-ea"/>
                  <a:sym typeface="+mn-lt"/>
                </a:rPr>
                <a:t>Click here to add paragraph text Click here to add paragraph text Click to add paragraph text Click here to add paragraph text.</a:t>
              </a:r>
            </a:p>
            <a:p>
              <a:pPr>
                <a:lnSpc>
                  <a:spcPct val="150000"/>
                </a:lnSpc>
                <a:spcBef>
                  <a:spcPts val="1000"/>
                </a:spcBef>
              </a:pPr>
              <a:endParaRPr lang="zh-CN" altLang="en-US" sz="1200" dirty="0">
                <a:cs typeface="+mn-ea"/>
                <a:sym typeface="+mn-lt"/>
              </a:endParaRPr>
            </a:p>
          </p:txBody>
        </p:sp>
      </p:grpSp>
      <p:pic>
        <p:nvPicPr>
          <p:cNvPr id="27" name="图片占位符 26"/>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tretch>
            <a:fillRect/>
          </a:stretch>
        </p:blipFill>
        <p:spPr>
          <a:xfrm>
            <a:off x="1496528" y="1582606"/>
            <a:ext cx="2841991" cy="4262988"/>
          </a:xfrm>
          <a:ln>
            <a:solidFill>
              <a:schemeClr val="bg1">
                <a:lumMod val="75000"/>
              </a:schemeClr>
            </a:solidFill>
          </a:ln>
        </p:spPr>
      </p:pic>
      <p:pic>
        <p:nvPicPr>
          <p:cNvPr id="29" name="图片占位符 28"/>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tretch>
            <a:fillRect/>
          </a:stretch>
        </p:blipFill>
        <p:spPr>
          <a:xfrm>
            <a:off x="4959617" y="4713655"/>
            <a:ext cx="1788823" cy="1006212"/>
          </a:xfrm>
          <a:ln>
            <a:solidFill>
              <a:schemeClr val="bg1">
                <a:lumMod val="75000"/>
              </a:schemeClr>
            </a:solidFill>
          </a:ln>
        </p:spPr>
      </p:pic>
      <p:pic>
        <p:nvPicPr>
          <p:cNvPr id="31" name="图片占位符 30"/>
          <p:cNvPicPr>
            <a:picLocks noGrp="1" noChangeAspect="1"/>
          </p:cNvPicPr>
          <p:nvPr>
            <p:ph type="pic" sz="quarter" idx="12"/>
          </p:nvPr>
        </p:nvPicPr>
        <p:blipFill>
          <a:blip r:embed="rId5" cstate="screen">
            <a:extLst>
              <a:ext uri="{28A0092B-C50C-407E-A947-70E740481C1C}">
                <a14:useLocalDpi xmlns:a14="http://schemas.microsoft.com/office/drawing/2010/main"/>
              </a:ext>
            </a:extLst>
          </a:blip>
          <a:stretch>
            <a:fillRect/>
          </a:stretch>
        </p:blipFill>
        <p:spPr>
          <a:xfrm>
            <a:off x="6972431" y="4713655"/>
            <a:ext cx="1788823" cy="1006212"/>
          </a:xfrm>
          <a:ln>
            <a:solidFill>
              <a:schemeClr val="bg1">
                <a:lumMod val="75000"/>
              </a:schemeClr>
            </a:solidFill>
          </a:ln>
        </p:spPr>
      </p:pic>
      <p:pic>
        <p:nvPicPr>
          <p:cNvPr id="33" name="图片占位符 32"/>
          <p:cNvPicPr>
            <a:picLocks noGrp="1" noChangeAspect="1"/>
          </p:cNvPicPr>
          <p:nvPr>
            <p:ph type="pic" sz="quarter" idx="13"/>
          </p:nvPr>
        </p:nvPicPr>
        <p:blipFill>
          <a:blip r:embed="rId6" cstate="screen">
            <a:extLst>
              <a:ext uri="{28A0092B-C50C-407E-A947-70E740481C1C}">
                <a14:useLocalDpi xmlns:a14="http://schemas.microsoft.com/office/drawing/2010/main"/>
              </a:ext>
            </a:extLst>
          </a:blip>
          <a:stretch>
            <a:fillRect/>
          </a:stretch>
        </p:blipFill>
        <p:spPr>
          <a:xfrm>
            <a:off x="9042395" y="4713655"/>
            <a:ext cx="1788823" cy="1006212"/>
          </a:xfrm>
          <a:ln>
            <a:solidFill>
              <a:schemeClr val="bg1">
                <a:lumMod val="75000"/>
              </a:schemeClr>
            </a:solidFill>
          </a:ln>
        </p:spPr>
      </p:pic>
      <p:grpSp>
        <p:nvGrpSpPr>
          <p:cNvPr id="9" name="组合 8"/>
          <p:cNvGrpSpPr/>
          <p:nvPr/>
        </p:nvGrpSpPr>
        <p:grpSpPr>
          <a:xfrm>
            <a:off x="4959617" y="2731422"/>
            <a:ext cx="1359129" cy="1395467"/>
            <a:chOff x="4506622" y="3540122"/>
            <a:chExt cx="1604503" cy="1647401"/>
          </a:xfrm>
        </p:grpSpPr>
        <p:sp>
          <p:nvSpPr>
            <p:cNvPr id="10" name="Oval 85"/>
            <p:cNvSpPr>
              <a:spLocks noChangeArrowheads="1"/>
            </p:cNvSpPr>
            <p:nvPr/>
          </p:nvSpPr>
          <p:spPr bwMode="auto">
            <a:xfrm>
              <a:off x="5754780" y="5106560"/>
              <a:ext cx="82551" cy="80963"/>
            </a:xfrm>
            <a:prstGeom prst="ellipse">
              <a:avLst/>
            </a:pr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4530">
                <a:defRPr/>
              </a:pPr>
              <a:endParaRPr lang="zh-CN" altLang="en-US" noProof="1">
                <a:cs typeface="+mn-ea"/>
                <a:sym typeface="+mn-lt"/>
              </a:endParaRPr>
            </a:p>
          </p:txBody>
        </p:sp>
        <p:grpSp>
          <p:nvGrpSpPr>
            <p:cNvPr id="11" name="组合 10"/>
            <p:cNvGrpSpPr/>
            <p:nvPr/>
          </p:nvGrpSpPr>
          <p:grpSpPr>
            <a:xfrm>
              <a:off x="4506622" y="3540122"/>
              <a:ext cx="1604503" cy="1604503"/>
              <a:chOff x="1862597" y="2201413"/>
              <a:chExt cx="2171700" cy="2171700"/>
            </a:xfrm>
          </p:grpSpPr>
          <p:sp>
            <p:nvSpPr>
              <p:cNvPr id="13" name="椭圆 12"/>
              <p:cNvSpPr/>
              <p:nvPr/>
            </p:nvSpPr>
            <p:spPr>
              <a:xfrm>
                <a:off x="1862597" y="2201413"/>
                <a:ext cx="2171700" cy="21717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7" name="饼形 6"/>
              <p:cNvSpPr/>
              <p:nvPr/>
            </p:nvSpPr>
            <p:spPr>
              <a:xfrm>
                <a:off x="1862597" y="2201413"/>
                <a:ext cx="2171700" cy="2171700"/>
              </a:xfrm>
              <a:prstGeom prst="pie">
                <a:avLst>
                  <a:gd name="adj1" fmla="val 7072156"/>
                  <a:gd name="adj2" fmla="val 16200000"/>
                </a:avLst>
              </a:prstGeom>
              <a:solidFill>
                <a:srgbClr val="EBA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8" name="椭圆 17"/>
              <p:cNvSpPr/>
              <p:nvPr/>
            </p:nvSpPr>
            <p:spPr>
              <a:xfrm>
                <a:off x="1967372" y="2306188"/>
                <a:ext cx="1962150" cy="1962150"/>
              </a:xfrm>
              <a:prstGeom prst="ellipse">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2" name="文本框 11"/>
            <p:cNvSpPr txBox="1"/>
            <p:nvPr/>
          </p:nvSpPr>
          <p:spPr>
            <a:xfrm>
              <a:off x="4584032" y="4099812"/>
              <a:ext cx="1449683" cy="545013"/>
            </a:xfrm>
            <a:prstGeom prst="rect">
              <a:avLst/>
            </a:prstGeom>
            <a:noFill/>
          </p:spPr>
          <p:txBody>
            <a:bodyPr wrap="square" rtlCol="0">
              <a:spAutoFit/>
              <a:scene3d>
                <a:camera prst="orthographicFront"/>
                <a:lightRig rig="threePt" dir="t"/>
              </a:scene3d>
              <a:sp3d contourW="12700"/>
            </a:bodyPr>
            <a:lstStyle/>
            <a:p>
              <a:pPr algn="ctr"/>
              <a:r>
                <a:rPr lang="en-US" altLang="zh-CN" sz="2400" dirty="0">
                  <a:cs typeface="+mn-ea"/>
                  <a:sym typeface="+mn-lt"/>
                </a:rPr>
                <a:t>40%</a:t>
              </a:r>
              <a:endParaRPr lang="zh-CN" altLang="en-US" sz="2400" dirty="0">
                <a:cs typeface="+mn-ea"/>
                <a:sym typeface="+mn-lt"/>
              </a:endParaRPr>
            </a:p>
          </p:txBody>
        </p:sp>
      </p:grpSp>
      <p:grpSp>
        <p:nvGrpSpPr>
          <p:cNvPr id="19" name="组合 18"/>
          <p:cNvGrpSpPr/>
          <p:nvPr/>
        </p:nvGrpSpPr>
        <p:grpSpPr>
          <a:xfrm>
            <a:off x="7304821" y="2731422"/>
            <a:ext cx="1359129" cy="1359130"/>
            <a:chOff x="7556408" y="3540122"/>
            <a:chExt cx="1604503" cy="1604503"/>
          </a:xfrm>
        </p:grpSpPr>
        <p:grpSp>
          <p:nvGrpSpPr>
            <p:cNvPr id="20" name="组合 19"/>
            <p:cNvGrpSpPr/>
            <p:nvPr/>
          </p:nvGrpSpPr>
          <p:grpSpPr>
            <a:xfrm>
              <a:off x="7556408" y="3540122"/>
              <a:ext cx="1604503" cy="1604503"/>
              <a:chOff x="1862597" y="2201413"/>
              <a:chExt cx="2171700" cy="2171700"/>
            </a:xfrm>
          </p:grpSpPr>
          <p:sp>
            <p:nvSpPr>
              <p:cNvPr id="22" name="椭圆 21"/>
              <p:cNvSpPr/>
              <p:nvPr/>
            </p:nvSpPr>
            <p:spPr>
              <a:xfrm>
                <a:off x="1862597" y="2201413"/>
                <a:ext cx="2171700" cy="21717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3" name="饼形 12"/>
              <p:cNvSpPr/>
              <p:nvPr/>
            </p:nvSpPr>
            <p:spPr>
              <a:xfrm>
                <a:off x="1862597" y="2201413"/>
                <a:ext cx="2171700" cy="2171700"/>
              </a:xfrm>
              <a:prstGeom prst="pie">
                <a:avLst>
                  <a:gd name="adj1" fmla="val 3774557"/>
                  <a:gd name="adj2" fmla="val 16200000"/>
                </a:avLst>
              </a:prstGeom>
              <a:solidFill>
                <a:srgbClr val="EBA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24" name="椭圆 23"/>
              <p:cNvSpPr/>
              <p:nvPr/>
            </p:nvSpPr>
            <p:spPr>
              <a:xfrm>
                <a:off x="1967372" y="2306188"/>
                <a:ext cx="1962150" cy="1962150"/>
              </a:xfrm>
              <a:prstGeom prst="ellipse">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21" name="文本框 20"/>
            <p:cNvSpPr txBox="1"/>
            <p:nvPr/>
          </p:nvSpPr>
          <p:spPr>
            <a:xfrm>
              <a:off x="7628230" y="4099813"/>
              <a:ext cx="1449683" cy="545013"/>
            </a:xfrm>
            <a:prstGeom prst="rect">
              <a:avLst/>
            </a:prstGeom>
            <a:noFill/>
          </p:spPr>
          <p:txBody>
            <a:bodyPr wrap="square" rtlCol="0">
              <a:spAutoFit/>
              <a:scene3d>
                <a:camera prst="orthographicFront"/>
                <a:lightRig rig="threePt" dir="t"/>
              </a:scene3d>
              <a:sp3d contourW="12700"/>
            </a:bodyPr>
            <a:lstStyle/>
            <a:p>
              <a:pPr algn="ctr"/>
              <a:r>
                <a:rPr lang="en-US" altLang="zh-CN" sz="2400" dirty="0">
                  <a:cs typeface="+mn-ea"/>
                  <a:sym typeface="+mn-lt"/>
                </a:rPr>
                <a:t>61%</a:t>
              </a:r>
              <a:endParaRPr lang="zh-CN" altLang="en-US" sz="2400" dirty="0">
                <a:cs typeface="+mn-ea"/>
                <a:sym typeface="+mn-lt"/>
              </a:endParaRPr>
            </a:p>
          </p:txBody>
        </p:sp>
      </p:grpSp>
      <p:grpSp>
        <p:nvGrpSpPr>
          <p:cNvPr id="25" name="组合 24"/>
          <p:cNvGrpSpPr/>
          <p:nvPr/>
        </p:nvGrpSpPr>
        <p:grpSpPr>
          <a:xfrm>
            <a:off x="9650025" y="2731422"/>
            <a:ext cx="1359129" cy="1359130"/>
            <a:chOff x="10608345" y="3540122"/>
            <a:chExt cx="1604503" cy="1604503"/>
          </a:xfrm>
        </p:grpSpPr>
        <p:grpSp>
          <p:nvGrpSpPr>
            <p:cNvPr id="26" name="组合 25"/>
            <p:cNvGrpSpPr/>
            <p:nvPr/>
          </p:nvGrpSpPr>
          <p:grpSpPr>
            <a:xfrm>
              <a:off x="10608345" y="3540122"/>
              <a:ext cx="1604503" cy="1604503"/>
              <a:chOff x="1862597" y="2201413"/>
              <a:chExt cx="2171700" cy="2171700"/>
            </a:xfrm>
          </p:grpSpPr>
          <p:sp>
            <p:nvSpPr>
              <p:cNvPr id="30" name="椭圆 29"/>
              <p:cNvSpPr/>
              <p:nvPr/>
            </p:nvSpPr>
            <p:spPr>
              <a:xfrm>
                <a:off x="1862597" y="2201413"/>
                <a:ext cx="2171700" cy="21717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饼形 16"/>
              <p:cNvSpPr/>
              <p:nvPr/>
            </p:nvSpPr>
            <p:spPr>
              <a:xfrm>
                <a:off x="1862597" y="2201413"/>
                <a:ext cx="2171700" cy="2171700"/>
              </a:xfrm>
              <a:prstGeom prst="pie">
                <a:avLst/>
              </a:prstGeom>
              <a:solidFill>
                <a:srgbClr val="EBA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4" name="椭圆 33"/>
              <p:cNvSpPr/>
              <p:nvPr/>
            </p:nvSpPr>
            <p:spPr>
              <a:xfrm>
                <a:off x="1967372" y="2306188"/>
                <a:ext cx="1962150" cy="19621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28" name="文本框 27"/>
            <p:cNvSpPr txBox="1"/>
            <p:nvPr/>
          </p:nvSpPr>
          <p:spPr>
            <a:xfrm>
              <a:off x="10685755" y="4099813"/>
              <a:ext cx="1449683" cy="545013"/>
            </a:xfrm>
            <a:prstGeom prst="rect">
              <a:avLst/>
            </a:prstGeom>
            <a:noFill/>
          </p:spPr>
          <p:txBody>
            <a:bodyPr wrap="square" rtlCol="0">
              <a:spAutoFit/>
              <a:scene3d>
                <a:camera prst="orthographicFront"/>
                <a:lightRig rig="threePt" dir="t"/>
              </a:scene3d>
              <a:sp3d contourW="12700"/>
            </a:bodyPr>
            <a:lstStyle/>
            <a:p>
              <a:pPr algn="ctr"/>
              <a:r>
                <a:rPr lang="en-US" altLang="zh-CN" sz="2400" dirty="0">
                  <a:cs typeface="+mn-ea"/>
                  <a:sym typeface="+mn-lt"/>
                </a:rPr>
                <a:t>75%</a:t>
              </a:r>
              <a:endParaRPr lang="zh-CN" altLang="en-US" sz="2400" dirty="0">
                <a:cs typeface="+mn-ea"/>
                <a:sym typeface="+mn-lt"/>
              </a:endParaRPr>
            </a:p>
          </p:txBody>
        </p:sp>
      </p:grpSp>
      <p:grpSp>
        <p:nvGrpSpPr>
          <p:cNvPr id="35" name="组合 34">
            <a:extLst>
              <a:ext uri="{FF2B5EF4-FFF2-40B4-BE49-F238E27FC236}">
                <a16:creationId xmlns:a16="http://schemas.microsoft.com/office/drawing/2014/main" id="{68D64839-2DCB-4411-A280-F4AA36E9ED3E}"/>
              </a:ext>
            </a:extLst>
          </p:cNvPr>
          <p:cNvGrpSpPr/>
          <p:nvPr/>
        </p:nvGrpSpPr>
        <p:grpSpPr>
          <a:xfrm>
            <a:off x="660399" y="649630"/>
            <a:ext cx="573235" cy="481442"/>
            <a:chOff x="3378359" y="640707"/>
            <a:chExt cx="663790" cy="557497"/>
          </a:xfrm>
        </p:grpSpPr>
        <p:sp>
          <p:nvSpPr>
            <p:cNvPr id="36" name="图文框 35">
              <a:extLst>
                <a:ext uri="{FF2B5EF4-FFF2-40B4-BE49-F238E27FC236}">
                  <a16:creationId xmlns:a16="http://schemas.microsoft.com/office/drawing/2014/main" id="{4ED448EC-7973-4DCB-B2A3-5A55F8ECBB51}"/>
                </a:ext>
              </a:extLst>
            </p:cNvPr>
            <p:cNvSpPr/>
            <p:nvPr/>
          </p:nvSpPr>
          <p:spPr>
            <a:xfrm>
              <a:off x="3378359" y="640707"/>
              <a:ext cx="442527" cy="371664"/>
            </a:xfrm>
            <a:prstGeom prst="frame">
              <a:avLst>
                <a:gd name="adj1" fmla="val 7594"/>
              </a:avLst>
            </a:prstGeom>
            <a:solidFill>
              <a:srgbClr val="ECCE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mn-ea"/>
                <a:cs typeface="+mn-cs"/>
              </a:endParaRPr>
            </a:p>
          </p:txBody>
        </p:sp>
        <p:sp>
          <p:nvSpPr>
            <p:cNvPr id="37" name="图文框 36">
              <a:extLst>
                <a:ext uri="{FF2B5EF4-FFF2-40B4-BE49-F238E27FC236}">
                  <a16:creationId xmlns:a16="http://schemas.microsoft.com/office/drawing/2014/main" id="{036C49B5-C1D6-449D-9571-3A90F7A831F9}"/>
                </a:ext>
              </a:extLst>
            </p:cNvPr>
            <p:cNvSpPr/>
            <p:nvPr/>
          </p:nvSpPr>
          <p:spPr>
            <a:xfrm>
              <a:off x="3599622" y="826540"/>
              <a:ext cx="442527" cy="371664"/>
            </a:xfrm>
            <a:prstGeom prst="frame">
              <a:avLst>
                <a:gd name="adj1" fmla="val 7594"/>
              </a:avLst>
            </a:prstGeom>
            <a:solidFill>
              <a:srgbClr val="ECCE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mn-ea"/>
                <a:cs typeface="+mn-cs"/>
              </a:endParaRPr>
            </a:p>
          </p:txBody>
        </p:sp>
      </p:grpSp>
      <p:sp>
        <p:nvSpPr>
          <p:cNvPr id="38" name="文本框 4">
            <a:extLst>
              <a:ext uri="{FF2B5EF4-FFF2-40B4-BE49-F238E27FC236}">
                <a16:creationId xmlns:a16="http://schemas.microsoft.com/office/drawing/2014/main" id="{DB444242-7218-48C5-A90E-AE65BB69E035}"/>
              </a:ext>
            </a:extLst>
          </p:cNvPr>
          <p:cNvSpPr txBox="1"/>
          <p:nvPr/>
        </p:nvSpPr>
        <p:spPr bwMode="auto">
          <a:xfrm>
            <a:off x="1424712" y="624277"/>
            <a:ext cx="5068853" cy="523220"/>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defRPr/>
            </a:pPr>
            <a:r>
              <a:rPr lang="zh-CN" altLang="en-US" b="0" dirty="0">
                <a:solidFill>
                  <a:prstClr val="black">
                    <a:lumMod val="75000"/>
                    <a:lumOff val="25000"/>
                  </a:prstClr>
                </a:solidFill>
                <a:latin typeface="+mn-ea"/>
                <a:ea typeface="+mn-ea"/>
              </a:rPr>
              <a:t>Please enter the title</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a16="http://schemas.microsoft.com/office/drawing/2014/main" xmlns:a14="http://schemas.microsoft.com/office/drawing/2010/main"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00"/>
                                        <p:tgtEl>
                                          <p:spTgt spid="25"/>
                                        </p:tgtEl>
                                      </p:cBhvr>
                                    </p:animEffect>
                                  </p:childTnLst>
                                </p:cTn>
                              </p:par>
                            </p:childTnLst>
                          </p:cTn>
                        </p:par>
                        <p:par>
                          <p:cTn id="25" fill="hold">
                            <p:stCondLst>
                              <p:cond delay="500"/>
                            </p:stCondLst>
                            <p:childTnLst>
                              <p:par>
                                <p:cTn id="26" presetID="42" presetClass="entr" presetSubtype="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1000" fill="hold"/>
                                        <p:tgtEl>
                                          <p:spTgt spid="31"/>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childTnLst>
                          </p:cTn>
                        </p:par>
                        <p:par>
                          <p:cTn id="41" fill="hold">
                            <p:stCondLst>
                              <p:cond delay="1500"/>
                            </p:stCondLst>
                            <p:childTnLst>
                              <p:par>
                                <p:cTn id="42" presetID="12" presetClass="entr" presetSubtype="1"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500"/>
                                        <p:tgtEl>
                                          <p:spTgt spid="38"/>
                                        </p:tgtEl>
                                        <p:attrNameLst>
                                          <p:attrName>ppt_y</p:attrName>
                                        </p:attrNameLst>
                                      </p:cBhvr>
                                      <p:tavLst>
                                        <p:tav tm="0">
                                          <p:val>
                                            <p:strVal val="#ppt_y-#ppt_h*1.125000"/>
                                          </p:val>
                                        </p:tav>
                                        <p:tav tm="100000">
                                          <p:val>
                                            <p:strVal val="#ppt_y"/>
                                          </p:val>
                                        </p:tav>
                                      </p:tavLst>
                                    </p:anim>
                                    <p:animEffect transition="in" filter="wipe(down)">
                                      <p:cBhvr>
                                        <p:cTn id="4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组合 80">
            <a:extLst>
              <a:ext uri="{FF2B5EF4-FFF2-40B4-BE49-F238E27FC236}">
                <a16:creationId xmlns:a16="http://schemas.microsoft.com/office/drawing/2014/main" id="{F5B06979-4758-43EF-BD99-4498ECC7E4BA}"/>
              </a:ext>
            </a:extLst>
          </p:cNvPr>
          <p:cNvGrpSpPr/>
          <p:nvPr/>
        </p:nvGrpSpPr>
        <p:grpSpPr>
          <a:xfrm>
            <a:off x="1462599" y="3147208"/>
            <a:ext cx="902542" cy="1417370"/>
            <a:chOff x="660399" y="2063949"/>
            <a:chExt cx="2330196" cy="3659389"/>
          </a:xfrm>
        </p:grpSpPr>
        <p:grpSp>
          <p:nvGrpSpPr>
            <p:cNvPr id="82" name="Group 4">
              <a:extLst>
                <a:ext uri="{FF2B5EF4-FFF2-40B4-BE49-F238E27FC236}">
                  <a16:creationId xmlns:a16="http://schemas.microsoft.com/office/drawing/2014/main" id="{9ED965EF-B342-483D-AFCE-8D1C3BCDC45C}"/>
                </a:ext>
              </a:extLst>
            </p:cNvPr>
            <p:cNvGrpSpPr/>
            <p:nvPr/>
          </p:nvGrpSpPr>
          <p:grpSpPr>
            <a:xfrm>
              <a:off x="1610118" y="5042331"/>
              <a:ext cx="432809" cy="681007"/>
              <a:chOff x="1437030" y="4973753"/>
              <a:chExt cx="427546" cy="672725"/>
            </a:xfrm>
          </p:grpSpPr>
          <p:sp>
            <p:nvSpPr>
              <p:cNvPr id="89" name="Freeform 533">
                <a:extLst>
                  <a:ext uri="{FF2B5EF4-FFF2-40B4-BE49-F238E27FC236}">
                    <a16:creationId xmlns:a16="http://schemas.microsoft.com/office/drawing/2014/main" id="{6F2EA8F5-0E87-4F11-9774-75037AC92F70}"/>
                  </a:ext>
                </a:extLst>
              </p:cNvPr>
              <p:cNvSpPr>
                <a:spLocks/>
              </p:cNvSpPr>
              <p:nvPr/>
            </p:nvSpPr>
            <p:spPr bwMode="auto">
              <a:xfrm>
                <a:off x="1655869" y="5097356"/>
                <a:ext cx="50657" cy="56736"/>
              </a:xfrm>
              <a:custGeom>
                <a:avLst/>
                <a:gdLst>
                  <a:gd name="T0" fmla="*/ 0 w 50"/>
                  <a:gd name="T1" fmla="*/ 56 h 56"/>
                  <a:gd name="T2" fmla="*/ 0 w 50"/>
                  <a:gd name="T3" fmla="*/ 22 h 56"/>
                  <a:gd name="T4" fmla="*/ 50 w 50"/>
                  <a:gd name="T5" fmla="*/ 0 h 56"/>
                  <a:gd name="T6" fmla="*/ 50 w 50"/>
                  <a:gd name="T7" fmla="*/ 36 h 56"/>
                  <a:gd name="T8" fmla="*/ 50 w 50"/>
                  <a:gd name="T9" fmla="*/ 36 h 56"/>
                  <a:gd name="T10" fmla="*/ 50 w 50"/>
                  <a:gd name="T11" fmla="*/ 40 h 56"/>
                  <a:gd name="T12" fmla="*/ 46 w 50"/>
                  <a:gd name="T13" fmla="*/ 44 h 56"/>
                  <a:gd name="T14" fmla="*/ 42 w 50"/>
                  <a:gd name="T15" fmla="*/ 48 h 56"/>
                  <a:gd name="T16" fmla="*/ 36 w 50"/>
                  <a:gd name="T17" fmla="*/ 50 h 56"/>
                  <a:gd name="T18" fmla="*/ 36 w 50"/>
                  <a:gd name="T19" fmla="*/ 50 h 56"/>
                  <a:gd name="T20" fmla="*/ 26 w 50"/>
                  <a:gd name="T21" fmla="*/ 54 h 56"/>
                  <a:gd name="T22" fmla="*/ 26 w 50"/>
                  <a:gd name="T23" fmla="*/ 54 h 56"/>
                  <a:gd name="T24" fmla="*/ 16 w 50"/>
                  <a:gd name="T25" fmla="*/ 56 h 56"/>
                  <a:gd name="T26" fmla="*/ 6 w 50"/>
                  <a:gd name="T27" fmla="*/ 56 h 56"/>
                  <a:gd name="T28" fmla="*/ 6 w 50"/>
                  <a:gd name="T29" fmla="*/ 56 h 56"/>
                  <a:gd name="T30" fmla="*/ 0 w 50"/>
                  <a:gd name="T31" fmla="*/ 56 h 56"/>
                  <a:gd name="T32" fmla="*/ 0 w 50"/>
                  <a:gd name="T3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6">
                    <a:moveTo>
                      <a:pt x="0" y="56"/>
                    </a:moveTo>
                    <a:lnTo>
                      <a:pt x="0" y="22"/>
                    </a:lnTo>
                    <a:lnTo>
                      <a:pt x="50" y="0"/>
                    </a:lnTo>
                    <a:lnTo>
                      <a:pt x="50" y="36"/>
                    </a:lnTo>
                    <a:lnTo>
                      <a:pt x="50" y="36"/>
                    </a:lnTo>
                    <a:lnTo>
                      <a:pt x="50" y="40"/>
                    </a:lnTo>
                    <a:lnTo>
                      <a:pt x="46" y="44"/>
                    </a:lnTo>
                    <a:lnTo>
                      <a:pt x="42" y="48"/>
                    </a:lnTo>
                    <a:lnTo>
                      <a:pt x="36" y="50"/>
                    </a:lnTo>
                    <a:lnTo>
                      <a:pt x="36" y="50"/>
                    </a:lnTo>
                    <a:lnTo>
                      <a:pt x="26" y="54"/>
                    </a:lnTo>
                    <a:lnTo>
                      <a:pt x="26" y="54"/>
                    </a:lnTo>
                    <a:lnTo>
                      <a:pt x="16" y="56"/>
                    </a:lnTo>
                    <a:lnTo>
                      <a:pt x="6" y="56"/>
                    </a:lnTo>
                    <a:lnTo>
                      <a:pt x="6" y="56"/>
                    </a:lnTo>
                    <a:lnTo>
                      <a:pt x="0" y="56"/>
                    </a:lnTo>
                    <a:lnTo>
                      <a:pt x="0" y="56"/>
                    </a:lnTo>
                    <a:close/>
                  </a:path>
                </a:pathLst>
              </a:custGeom>
              <a:solidFill>
                <a:srgbClr val="F1EE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sp>
            <p:nvSpPr>
              <p:cNvPr id="90" name="Freeform 534">
                <a:extLst>
                  <a:ext uri="{FF2B5EF4-FFF2-40B4-BE49-F238E27FC236}">
                    <a16:creationId xmlns:a16="http://schemas.microsoft.com/office/drawing/2014/main" id="{2E0FEB77-D3A1-4E25-BA21-93839C6E0FFD}"/>
                  </a:ext>
                </a:extLst>
              </p:cNvPr>
              <p:cNvSpPr>
                <a:spLocks noEditPoints="1"/>
              </p:cNvSpPr>
              <p:nvPr/>
            </p:nvSpPr>
            <p:spPr bwMode="auto">
              <a:xfrm>
                <a:off x="1605212" y="5115592"/>
                <a:ext cx="50657" cy="38499"/>
              </a:xfrm>
              <a:custGeom>
                <a:avLst/>
                <a:gdLst>
                  <a:gd name="T0" fmla="*/ 50 w 50"/>
                  <a:gd name="T1" fmla="*/ 38 h 38"/>
                  <a:gd name="T2" fmla="*/ 50 w 50"/>
                  <a:gd name="T3" fmla="*/ 38 h 38"/>
                  <a:gd name="T4" fmla="*/ 38 w 50"/>
                  <a:gd name="T5" fmla="*/ 38 h 38"/>
                  <a:gd name="T6" fmla="*/ 38 w 50"/>
                  <a:gd name="T7" fmla="*/ 8 h 38"/>
                  <a:gd name="T8" fmla="*/ 50 w 50"/>
                  <a:gd name="T9" fmla="*/ 4 h 38"/>
                  <a:gd name="T10" fmla="*/ 50 w 50"/>
                  <a:gd name="T11" fmla="*/ 38 h 38"/>
                  <a:gd name="T12" fmla="*/ 0 w 50"/>
                  <a:gd name="T13" fmla="*/ 16 h 38"/>
                  <a:gd name="T14" fmla="*/ 0 w 50"/>
                  <a:gd name="T15" fmla="*/ 0 h 38"/>
                  <a:gd name="T16" fmla="*/ 18 w 50"/>
                  <a:gd name="T17" fmla="*/ 6 h 38"/>
                  <a:gd name="T18" fmla="*/ 18 w 50"/>
                  <a:gd name="T19" fmla="*/ 32 h 38"/>
                  <a:gd name="T20" fmla="*/ 18 w 50"/>
                  <a:gd name="T21" fmla="*/ 32 h 38"/>
                  <a:gd name="T22" fmla="*/ 16 w 50"/>
                  <a:gd name="T23" fmla="*/ 32 h 38"/>
                  <a:gd name="T24" fmla="*/ 16 w 50"/>
                  <a:gd name="T25" fmla="*/ 32 h 38"/>
                  <a:gd name="T26" fmla="*/ 8 w 50"/>
                  <a:gd name="T27" fmla="*/ 30 h 38"/>
                  <a:gd name="T28" fmla="*/ 4 w 50"/>
                  <a:gd name="T29" fmla="*/ 26 h 38"/>
                  <a:gd name="T30" fmla="*/ 0 w 50"/>
                  <a:gd name="T31" fmla="*/ 22 h 38"/>
                  <a:gd name="T32" fmla="*/ 0 w 50"/>
                  <a:gd name="T33" fmla="*/ 18 h 38"/>
                  <a:gd name="T34" fmla="*/ 0 w 50"/>
                  <a:gd name="T35" fmla="*/ 18 h 38"/>
                  <a:gd name="T36" fmla="*/ 0 w 50"/>
                  <a:gd name="T37" fmla="*/ 16 h 38"/>
                  <a:gd name="T38" fmla="*/ 0 w 50"/>
                  <a:gd name="T39" fmla="*/ 1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38">
                    <a:moveTo>
                      <a:pt x="50" y="38"/>
                    </a:moveTo>
                    <a:lnTo>
                      <a:pt x="50" y="38"/>
                    </a:lnTo>
                    <a:lnTo>
                      <a:pt x="38" y="38"/>
                    </a:lnTo>
                    <a:lnTo>
                      <a:pt x="38" y="8"/>
                    </a:lnTo>
                    <a:lnTo>
                      <a:pt x="50" y="4"/>
                    </a:lnTo>
                    <a:lnTo>
                      <a:pt x="50" y="38"/>
                    </a:lnTo>
                    <a:close/>
                    <a:moveTo>
                      <a:pt x="0" y="16"/>
                    </a:moveTo>
                    <a:lnTo>
                      <a:pt x="0" y="0"/>
                    </a:lnTo>
                    <a:lnTo>
                      <a:pt x="18" y="6"/>
                    </a:lnTo>
                    <a:lnTo>
                      <a:pt x="18" y="32"/>
                    </a:lnTo>
                    <a:lnTo>
                      <a:pt x="18" y="32"/>
                    </a:lnTo>
                    <a:lnTo>
                      <a:pt x="16" y="32"/>
                    </a:lnTo>
                    <a:lnTo>
                      <a:pt x="16" y="32"/>
                    </a:lnTo>
                    <a:lnTo>
                      <a:pt x="8" y="30"/>
                    </a:lnTo>
                    <a:lnTo>
                      <a:pt x="4" y="26"/>
                    </a:lnTo>
                    <a:lnTo>
                      <a:pt x="0" y="22"/>
                    </a:lnTo>
                    <a:lnTo>
                      <a:pt x="0" y="18"/>
                    </a:lnTo>
                    <a:lnTo>
                      <a:pt x="0" y="18"/>
                    </a:lnTo>
                    <a:lnTo>
                      <a:pt x="0" y="16"/>
                    </a:lnTo>
                    <a:lnTo>
                      <a:pt x="0" y="16"/>
                    </a:lnTo>
                    <a:close/>
                  </a:path>
                </a:pathLst>
              </a:custGeom>
              <a:solidFill>
                <a:srgbClr val="B4B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sp>
            <p:nvSpPr>
              <p:cNvPr id="91" name="Freeform 535">
                <a:extLst>
                  <a:ext uri="{FF2B5EF4-FFF2-40B4-BE49-F238E27FC236}">
                    <a16:creationId xmlns:a16="http://schemas.microsoft.com/office/drawing/2014/main" id="{DF54CC8B-A793-4E8B-BF51-E922D2ECB45F}"/>
                  </a:ext>
                </a:extLst>
              </p:cNvPr>
              <p:cNvSpPr>
                <a:spLocks/>
              </p:cNvSpPr>
              <p:nvPr/>
            </p:nvSpPr>
            <p:spPr bwMode="auto">
              <a:xfrm>
                <a:off x="1437030" y="5297958"/>
                <a:ext cx="427546" cy="168181"/>
              </a:xfrm>
              <a:custGeom>
                <a:avLst/>
                <a:gdLst>
                  <a:gd name="T0" fmla="*/ 184 w 422"/>
                  <a:gd name="T1" fmla="*/ 166 h 166"/>
                  <a:gd name="T2" fmla="*/ 182 w 422"/>
                  <a:gd name="T3" fmla="*/ 164 h 166"/>
                  <a:gd name="T4" fmla="*/ 170 w 422"/>
                  <a:gd name="T5" fmla="*/ 160 h 166"/>
                  <a:gd name="T6" fmla="*/ 30 w 422"/>
                  <a:gd name="T7" fmla="*/ 82 h 166"/>
                  <a:gd name="T8" fmla="*/ 28 w 422"/>
                  <a:gd name="T9" fmla="*/ 86 h 166"/>
                  <a:gd name="T10" fmla="*/ 32 w 422"/>
                  <a:gd name="T11" fmla="*/ 92 h 166"/>
                  <a:gd name="T12" fmla="*/ 34 w 422"/>
                  <a:gd name="T13" fmla="*/ 94 h 166"/>
                  <a:gd name="T14" fmla="*/ 38 w 422"/>
                  <a:gd name="T15" fmla="*/ 96 h 166"/>
                  <a:gd name="T16" fmla="*/ 48 w 422"/>
                  <a:gd name="T17" fmla="*/ 94 h 166"/>
                  <a:gd name="T18" fmla="*/ 50 w 422"/>
                  <a:gd name="T19" fmla="*/ 92 h 166"/>
                  <a:gd name="T20" fmla="*/ 52 w 422"/>
                  <a:gd name="T21" fmla="*/ 74 h 166"/>
                  <a:gd name="T22" fmla="*/ 184 w 422"/>
                  <a:gd name="T23" fmla="*/ 44 h 166"/>
                  <a:gd name="T24" fmla="*/ 184 w 422"/>
                  <a:gd name="T25" fmla="*/ 136 h 166"/>
                  <a:gd name="T26" fmla="*/ 184 w 422"/>
                  <a:gd name="T27" fmla="*/ 144 h 166"/>
                  <a:gd name="T28" fmla="*/ 186 w 422"/>
                  <a:gd name="T29" fmla="*/ 152 h 166"/>
                  <a:gd name="T30" fmla="*/ 192 w 422"/>
                  <a:gd name="T31" fmla="*/ 154 h 166"/>
                  <a:gd name="T32" fmla="*/ 198 w 422"/>
                  <a:gd name="T33" fmla="*/ 154 h 166"/>
                  <a:gd name="T34" fmla="*/ 202 w 422"/>
                  <a:gd name="T35" fmla="*/ 152 h 166"/>
                  <a:gd name="T36" fmla="*/ 204 w 422"/>
                  <a:gd name="T37" fmla="*/ 144 h 166"/>
                  <a:gd name="T38" fmla="*/ 330 w 422"/>
                  <a:gd name="T39" fmla="*/ 86 h 166"/>
                  <a:gd name="T40" fmla="*/ 354 w 422"/>
                  <a:gd name="T41" fmla="*/ 76 h 166"/>
                  <a:gd name="T42" fmla="*/ 232 w 422"/>
                  <a:gd name="T43" fmla="*/ 26 h 166"/>
                  <a:gd name="T44" fmla="*/ 228 w 422"/>
                  <a:gd name="T45" fmla="*/ 28 h 166"/>
                  <a:gd name="T46" fmla="*/ 204 w 422"/>
                  <a:gd name="T47" fmla="*/ 14 h 166"/>
                  <a:gd name="T48" fmla="*/ 222 w 422"/>
                  <a:gd name="T49" fmla="*/ 8 h 166"/>
                  <a:gd name="T50" fmla="*/ 226 w 422"/>
                  <a:gd name="T51" fmla="*/ 16 h 166"/>
                  <a:gd name="T52" fmla="*/ 228 w 422"/>
                  <a:gd name="T53" fmla="*/ 18 h 166"/>
                  <a:gd name="T54" fmla="*/ 232 w 422"/>
                  <a:gd name="T55" fmla="*/ 18 h 166"/>
                  <a:gd name="T56" fmla="*/ 242 w 422"/>
                  <a:gd name="T57" fmla="*/ 16 h 166"/>
                  <a:gd name="T58" fmla="*/ 242 w 422"/>
                  <a:gd name="T59" fmla="*/ 0 h 166"/>
                  <a:gd name="T60" fmla="*/ 248 w 422"/>
                  <a:gd name="T61" fmla="*/ 2 h 166"/>
                  <a:gd name="T62" fmla="*/ 374 w 422"/>
                  <a:gd name="T63" fmla="*/ 70 h 166"/>
                  <a:gd name="T64" fmla="*/ 374 w 422"/>
                  <a:gd name="T65" fmla="*/ 74 h 166"/>
                  <a:gd name="T66" fmla="*/ 378 w 422"/>
                  <a:gd name="T67" fmla="*/ 76 h 166"/>
                  <a:gd name="T68" fmla="*/ 384 w 422"/>
                  <a:gd name="T69" fmla="*/ 78 h 166"/>
                  <a:gd name="T70" fmla="*/ 392 w 422"/>
                  <a:gd name="T71" fmla="*/ 76 h 166"/>
                  <a:gd name="T72" fmla="*/ 394 w 422"/>
                  <a:gd name="T73" fmla="*/ 72 h 166"/>
                  <a:gd name="T74" fmla="*/ 392 w 422"/>
                  <a:gd name="T75" fmla="*/ 6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2" h="166">
                    <a:moveTo>
                      <a:pt x="422" y="70"/>
                    </a:moveTo>
                    <a:lnTo>
                      <a:pt x="184" y="166"/>
                    </a:lnTo>
                    <a:lnTo>
                      <a:pt x="182" y="166"/>
                    </a:lnTo>
                    <a:lnTo>
                      <a:pt x="182" y="164"/>
                    </a:lnTo>
                    <a:lnTo>
                      <a:pt x="172" y="160"/>
                    </a:lnTo>
                    <a:lnTo>
                      <a:pt x="170" y="160"/>
                    </a:lnTo>
                    <a:lnTo>
                      <a:pt x="0" y="94"/>
                    </a:lnTo>
                    <a:lnTo>
                      <a:pt x="30" y="82"/>
                    </a:lnTo>
                    <a:lnTo>
                      <a:pt x="28" y="86"/>
                    </a:lnTo>
                    <a:lnTo>
                      <a:pt x="28" y="86"/>
                    </a:lnTo>
                    <a:lnTo>
                      <a:pt x="30" y="90"/>
                    </a:lnTo>
                    <a:lnTo>
                      <a:pt x="32" y="92"/>
                    </a:lnTo>
                    <a:lnTo>
                      <a:pt x="32" y="92"/>
                    </a:lnTo>
                    <a:lnTo>
                      <a:pt x="34" y="94"/>
                    </a:lnTo>
                    <a:lnTo>
                      <a:pt x="38" y="96"/>
                    </a:lnTo>
                    <a:lnTo>
                      <a:pt x="38" y="96"/>
                    </a:lnTo>
                    <a:lnTo>
                      <a:pt x="44" y="96"/>
                    </a:lnTo>
                    <a:lnTo>
                      <a:pt x="48" y="94"/>
                    </a:lnTo>
                    <a:lnTo>
                      <a:pt x="48" y="94"/>
                    </a:lnTo>
                    <a:lnTo>
                      <a:pt x="50" y="92"/>
                    </a:lnTo>
                    <a:lnTo>
                      <a:pt x="52" y="88"/>
                    </a:lnTo>
                    <a:lnTo>
                      <a:pt x="52" y="74"/>
                    </a:lnTo>
                    <a:lnTo>
                      <a:pt x="184" y="22"/>
                    </a:lnTo>
                    <a:lnTo>
                      <a:pt x="184" y="44"/>
                    </a:lnTo>
                    <a:lnTo>
                      <a:pt x="68" y="90"/>
                    </a:lnTo>
                    <a:lnTo>
                      <a:pt x="184" y="136"/>
                    </a:lnTo>
                    <a:lnTo>
                      <a:pt x="184" y="144"/>
                    </a:lnTo>
                    <a:lnTo>
                      <a:pt x="184" y="144"/>
                    </a:lnTo>
                    <a:lnTo>
                      <a:pt x="186" y="152"/>
                    </a:lnTo>
                    <a:lnTo>
                      <a:pt x="186" y="152"/>
                    </a:lnTo>
                    <a:lnTo>
                      <a:pt x="190" y="154"/>
                    </a:lnTo>
                    <a:lnTo>
                      <a:pt x="192" y="154"/>
                    </a:lnTo>
                    <a:lnTo>
                      <a:pt x="192" y="154"/>
                    </a:lnTo>
                    <a:lnTo>
                      <a:pt x="198" y="154"/>
                    </a:lnTo>
                    <a:lnTo>
                      <a:pt x="202" y="152"/>
                    </a:lnTo>
                    <a:lnTo>
                      <a:pt x="202" y="152"/>
                    </a:lnTo>
                    <a:lnTo>
                      <a:pt x="204" y="148"/>
                    </a:lnTo>
                    <a:lnTo>
                      <a:pt x="204" y="144"/>
                    </a:lnTo>
                    <a:lnTo>
                      <a:pt x="204" y="136"/>
                    </a:lnTo>
                    <a:lnTo>
                      <a:pt x="330" y="86"/>
                    </a:lnTo>
                    <a:lnTo>
                      <a:pt x="332" y="86"/>
                    </a:lnTo>
                    <a:lnTo>
                      <a:pt x="354" y="76"/>
                    </a:lnTo>
                    <a:lnTo>
                      <a:pt x="234" y="26"/>
                    </a:lnTo>
                    <a:lnTo>
                      <a:pt x="232" y="26"/>
                    </a:lnTo>
                    <a:lnTo>
                      <a:pt x="232" y="26"/>
                    </a:lnTo>
                    <a:lnTo>
                      <a:pt x="228" y="28"/>
                    </a:lnTo>
                    <a:lnTo>
                      <a:pt x="204" y="38"/>
                    </a:lnTo>
                    <a:lnTo>
                      <a:pt x="204" y="14"/>
                    </a:lnTo>
                    <a:lnTo>
                      <a:pt x="222" y="8"/>
                    </a:lnTo>
                    <a:lnTo>
                      <a:pt x="222" y="8"/>
                    </a:lnTo>
                    <a:lnTo>
                      <a:pt x="222" y="12"/>
                    </a:lnTo>
                    <a:lnTo>
                      <a:pt x="226" y="16"/>
                    </a:lnTo>
                    <a:lnTo>
                      <a:pt x="226" y="16"/>
                    </a:lnTo>
                    <a:lnTo>
                      <a:pt x="228" y="18"/>
                    </a:lnTo>
                    <a:lnTo>
                      <a:pt x="232" y="18"/>
                    </a:lnTo>
                    <a:lnTo>
                      <a:pt x="232" y="18"/>
                    </a:lnTo>
                    <a:lnTo>
                      <a:pt x="242" y="16"/>
                    </a:lnTo>
                    <a:lnTo>
                      <a:pt x="242" y="16"/>
                    </a:lnTo>
                    <a:lnTo>
                      <a:pt x="242" y="8"/>
                    </a:lnTo>
                    <a:lnTo>
                      <a:pt x="242" y="0"/>
                    </a:lnTo>
                    <a:lnTo>
                      <a:pt x="246" y="2"/>
                    </a:lnTo>
                    <a:lnTo>
                      <a:pt x="248" y="2"/>
                    </a:lnTo>
                    <a:lnTo>
                      <a:pt x="372" y="50"/>
                    </a:lnTo>
                    <a:lnTo>
                      <a:pt x="374" y="70"/>
                    </a:lnTo>
                    <a:lnTo>
                      <a:pt x="374" y="70"/>
                    </a:lnTo>
                    <a:lnTo>
                      <a:pt x="374" y="74"/>
                    </a:lnTo>
                    <a:lnTo>
                      <a:pt x="378" y="76"/>
                    </a:lnTo>
                    <a:lnTo>
                      <a:pt x="378" y="76"/>
                    </a:lnTo>
                    <a:lnTo>
                      <a:pt x="380" y="78"/>
                    </a:lnTo>
                    <a:lnTo>
                      <a:pt x="384" y="78"/>
                    </a:lnTo>
                    <a:lnTo>
                      <a:pt x="384" y="78"/>
                    </a:lnTo>
                    <a:lnTo>
                      <a:pt x="392" y="76"/>
                    </a:lnTo>
                    <a:lnTo>
                      <a:pt x="392" y="76"/>
                    </a:lnTo>
                    <a:lnTo>
                      <a:pt x="394" y="72"/>
                    </a:lnTo>
                    <a:lnTo>
                      <a:pt x="394" y="68"/>
                    </a:lnTo>
                    <a:lnTo>
                      <a:pt x="392" y="60"/>
                    </a:lnTo>
                    <a:lnTo>
                      <a:pt x="422" y="70"/>
                    </a:lnTo>
                    <a:close/>
                  </a:path>
                </a:pathLst>
              </a:custGeom>
              <a:solidFill>
                <a:srgbClr val="B68B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sp>
            <p:nvSpPr>
              <p:cNvPr id="92" name="Freeform 536">
                <a:extLst>
                  <a:ext uri="{FF2B5EF4-FFF2-40B4-BE49-F238E27FC236}">
                    <a16:creationId xmlns:a16="http://schemas.microsoft.com/office/drawing/2014/main" id="{FD720283-BBF9-415F-87C6-2ADCABECE0E7}"/>
                  </a:ext>
                </a:extLst>
              </p:cNvPr>
              <p:cNvSpPr>
                <a:spLocks noEditPoints="1"/>
              </p:cNvSpPr>
              <p:nvPr/>
            </p:nvSpPr>
            <p:spPr bwMode="auto">
              <a:xfrm>
                <a:off x="1437030" y="5324299"/>
                <a:ext cx="358652" cy="322179"/>
              </a:xfrm>
              <a:custGeom>
                <a:avLst/>
                <a:gdLst>
                  <a:gd name="T0" fmla="*/ 184 w 354"/>
                  <a:gd name="T1" fmla="*/ 140 h 318"/>
                  <a:gd name="T2" fmla="*/ 184 w 354"/>
                  <a:gd name="T3" fmla="*/ 318 h 318"/>
                  <a:gd name="T4" fmla="*/ 182 w 354"/>
                  <a:gd name="T5" fmla="*/ 316 h 318"/>
                  <a:gd name="T6" fmla="*/ 182 w 354"/>
                  <a:gd name="T7" fmla="*/ 316 h 318"/>
                  <a:gd name="T8" fmla="*/ 0 w 354"/>
                  <a:gd name="T9" fmla="*/ 246 h 318"/>
                  <a:gd name="T10" fmla="*/ 0 w 354"/>
                  <a:gd name="T11" fmla="*/ 68 h 318"/>
                  <a:gd name="T12" fmla="*/ 170 w 354"/>
                  <a:gd name="T13" fmla="*/ 134 h 318"/>
                  <a:gd name="T14" fmla="*/ 172 w 354"/>
                  <a:gd name="T15" fmla="*/ 134 h 318"/>
                  <a:gd name="T16" fmla="*/ 182 w 354"/>
                  <a:gd name="T17" fmla="*/ 138 h 318"/>
                  <a:gd name="T18" fmla="*/ 182 w 354"/>
                  <a:gd name="T19" fmla="*/ 140 h 318"/>
                  <a:gd name="T20" fmla="*/ 184 w 354"/>
                  <a:gd name="T21" fmla="*/ 140 h 318"/>
                  <a:gd name="T22" fmla="*/ 184 w 354"/>
                  <a:gd name="T23" fmla="*/ 110 h 318"/>
                  <a:gd name="T24" fmla="*/ 68 w 354"/>
                  <a:gd name="T25" fmla="*/ 64 h 318"/>
                  <a:gd name="T26" fmla="*/ 184 w 354"/>
                  <a:gd name="T27" fmla="*/ 18 h 318"/>
                  <a:gd name="T28" fmla="*/ 184 w 354"/>
                  <a:gd name="T29" fmla="*/ 110 h 318"/>
                  <a:gd name="T30" fmla="*/ 204 w 354"/>
                  <a:gd name="T31" fmla="*/ 12 h 318"/>
                  <a:gd name="T32" fmla="*/ 228 w 354"/>
                  <a:gd name="T33" fmla="*/ 2 h 318"/>
                  <a:gd name="T34" fmla="*/ 232 w 354"/>
                  <a:gd name="T35" fmla="*/ 0 h 318"/>
                  <a:gd name="T36" fmla="*/ 232 w 354"/>
                  <a:gd name="T37" fmla="*/ 0 h 318"/>
                  <a:gd name="T38" fmla="*/ 234 w 354"/>
                  <a:gd name="T39" fmla="*/ 0 h 318"/>
                  <a:gd name="T40" fmla="*/ 354 w 354"/>
                  <a:gd name="T41" fmla="*/ 50 h 318"/>
                  <a:gd name="T42" fmla="*/ 332 w 354"/>
                  <a:gd name="T43" fmla="*/ 60 h 318"/>
                  <a:gd name="T44" fmla="*/ 330 w 354"/>
                  <a:gd name="T45" fmla="*/ 60 h 318"/>
                  <a:gd name="T46" fmla="*/ 204 w 354"/>
                  <a:gd name="T47" fmla="*/ 110 h 318"/>
                  <a:gd name="T48" fmla="*/ 204 w 354"/>
                  <a:gd name="T49" fmla="*/ 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4" h="318">
                    <a:moveTo>
                      <a:pt x="184" y="140"/>
                    </a:moveTo>
                    <a:lnTo>
                      <a:pt x="184" y="318"/>
                    </a:lnTo>
                    <a:lnTo>
                      <a:pt x="182" y="316"/>
                    </a:lnTo>
                    <a:lnTo>
                      <a:pt x="182" y="316"/>
                    </a:lnTo>
                    <a:lnTo>
                      <a:pt x="0" y="246"/>
                    </a:lnTo>
                    <a:lnTo>
                      <a:pt x="0" y="68"/>
                    </a:lnTo>
                    <a:lnTo>
                      <a:pt x="170" y="134"/>
                    </a:lnTo>
                    <a:lnTo>
                      <a:pt x="172" y="134"/>
                    </a:lnTo>
                    <a:lnTo>
                      <a:pt x="182" y="138"/>
                    </a:lnTo>
                    <a:lnTo>
                      <a:pt x="182" y="140"/>
                    </a:lnTo>
                    <a:lnTo>
                      <a:pt x="184" y="140"/>
                    </a:lnTo>
                    <a:close/>
                    <a:moveTo>
                      <a:pt x="184" y="110"/>
                    </a:moveTo>
                    <a:lnTo>
                      <a:pt x="68" y="64"/>
                    </a:lnTo>
                    <a:lnTo>
                      <a:pt x="184" y="18"/>
                    </a:lnTo>
                    <a:lnTo>
                      <a:pt x="184" y="110"/>
                    </a:lnTo>
                    <a:close/>
                    <a:moveTo>
                      <a:pt x="204" y="12"/>
                    </a:moveTo>
                    <a:lnTo>
                      <a:pt x="228" y="2"/>
                    </a:lnTo>
                    <a:lnTo>
                      <a:pt x="232" y="0"/>
                    </a:lnTo>
                    <a:lnTo>
                      <a:pt x="232" y="0"/>
                    </a:lnTo>
                    <a:lnTo>
                      <a:pt x="234" y="0"/>
                    </a:lnTo>
                    <a:lnTo>
                      <a:pt x="354" y="50"/>
                    </a:lnTo>
                    <a:lnTo>
                      <a:pt x="332" y="60"/>
                    </a:lnTo>
                    <a:lnTo>
                      <a:pt x="330" y="60"/>
                    </a:lnTo>
                    <a:lnTo>
                      <a:pt x="204" y="110"/>
                    </a:lnTo>
                    <a:lnTo>
                      <a:pt x="204" y="12"/>
                    </a:lnTo>
                    <a:close/>
                  </a:path>
                </a:pathLst>
              </a:custGeom>
              <a:solidFill>
                <a:srgbClr val="7B5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sp>
            <p:nvSpPr>
              <p:cNvPr id="93" name="Freeform 537">
                <a:extLst>
                  <a:ext uri="{FF2B5EF4-FFF2-40B4-BE49-F238E27FC236}">
                    <a16:creationId xmlns:a16="http://schemas.microsoft.com/office/drawing/2014/main" id="{8CBD7782-A90F-45E5-9F28-8CE6C082D491}"/>
                  </a:ext>
                </a:extLst>
              </p:cNvPr>
              <p:cNvSpPr>
                <a:spLocks/>
              </p:cNvSpPr>
              <p:nvPr/>
            </p:nvSpPr>
            <p:spPr bwMode="auto">
              <a:xfrm>
                <a:off x="1623448" y="5368877"/>
                <a:ext cx="241128" cy="277601"/>
              </a:xfrm>
              <a:custGeom>
                <a:avLst/>
                <a:gdLst>
                  <a:gd name="T0" fmla="*/ 0 w 238"/>
                  <a:gd name="T1" fmla="*/ 96 h 274"/>
                  <a:gd name="T2" fmla="*/ 238 w 238"/>
                  <a:gd name="T3" fmla="*/ 0 h 274"/>
                  <a:gd name="T4" fmla="*/ 238 w 238"/>
                  <a:gd name="T5" fmla="*/ 180 h 274"/>
                  <a:gd name="T6" fmla="*/ 0 w 238"/>
                  <a:gd name="T7" fmla="*/ 274 h 274"/>
                  <a:gd name="T8" fmla="*/ 0 w 238"/>
                  <a:gd name="T9" fmla="*/ 96 h 274"/>
                </a:gdLst>
                <a:ahLst/>
                <a:cxnLst>
                  <a:cxn ang="0">
                    <a:pos x="T0" y="T1"/>
                  </a:cxn>
                  <a:cxn ang="0">
                    <a:pos x="T2" y="T3"/>
                  </a:cxn>
                  <a:cxn ang="0">
                    <a:pos x="T4" y="T5"/>
                  </a:cxn>
                  <a:cxn ang="0">
                    <a:pos x="T6" y="T7"/>
                  </a:cxn>
                  <a:cxn ang="0">
                    <a:pos x="T8" y="T9"/>
                  </a:cxn>
                </a:cxnLst>
                <a:rect l="0" t="0" r="r" b="b"/>
                <a:pathLst>
                  <a:path w="238" h="274">
                    <a:moveTo>
                      <a:pt x="0" y="96"/>
                    </a:moveTo>
                    <a:lnTo>
                      <a:pt x="238" y="0"/>
                    </a:lnTo>
                    <a:lnTo>
                      <a:pt x="238" y="180"/>
                    </a:lnTo>
                    <a:lnTo>
                      <a:pt x="0" y="274"/>
                    </a:lnTo>
                    <a:lnTo>
                      <a:pt x="0" y="96"/>
                    </a:lnTo>
                    <a:close/>
                  </a:path>
                </a:pathLst>
              </a:custGeom>
              <a:solidFill>
                <a:srgbClr val="916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sp>
            <p:nvSpPr>
              <p:cNvPr id="94" name="Freeform 538">
                <a:extLst>
                  <a:ext uri="{FF2B5EF4-FFF2-40B4-BE49-F238E27FC236}">
                    <a16:creationId xmlns:a16="http://schemas.microsoft.com/office/drawing/2014/main" id="{442C828D-FFA1-412D-B16E-157B34B020BB}"/>
                  </a:ext>
                </a:extLst>
              </p:cNvPr>
              <p:cNvSpPr>
                <a:spLocks noEditPoints="1"/>
              </p:cNvSpPr>
              <p:nvPr/>
            </p:nvSpPr>
            <p:spPr bwMode="auto">
              <a:xfrm>
                <a:off x="1465398" y="4973753"/>
                <a:ext cx="370810" cy="482255"/>
              </a:xfrm>
              <a:custGeom>
                <a:avLst/>
                <a:gdLst>
                  <a:gd name="T0" fmla="*/ 170 w 366"/>
                  <a:gd name="T1" fmla="*/ 130 h 476"/>
                  <a:gd name="T2" fmla="*/ 300 w 366"/>
                  <a:gd name="T3" fmla="*/ 76 h 476"/>
                  <a:gd name="T4" fmla="*/ 330 w 366"/>
                  <a:gd name="T5" fmla="*/ 64 h 476"/>
                  <a:gd name="T6" fmla="*/ 332 w 366"/>
                  <a:gd name="T7" fmla="*/ 66 h 476"/>
                  <a:gd name="T8" fmla="*/ 336 w 366"/>
                  <a:gd name="T9" fmla="*/ 68 h 476"/>
                  <a:gd name="T10" fmla="*/ 338 w 366"/>
                  <a:gd name="T11" fmla="*/ 70 h 476"/>
                  <a:gd name="T12" fmla="*/ 348 w 366"/>
                  <a:gd name="T13" fmla="*/ 174 h 476"/>
                  <a:gd name="T14" fmla="*/ 366 w 366"/>
                  <a:gd name="T15" fmla="*/ 388 h 476"/>
                  <a:gd name="T16" fmla="*/ 364 w 366"/>
                  <a:gd name="T17" fmla="*/ 396 h 476"/>
                  <a:gd name="T18" fmla="*/ 352 w 366"/>
                  <a:gd name="T19" fmla="*/ 400 h 476"/>
                  <a:gd name="T20" fmla="*/ 346 w 366"/>
                  <a:gd name="T21" fmla="*/ 394 h 476"/>
                  <a:gd name="T22" fmla="*/ 238 w 366"/>
                  <a:gd name="T23" fmla="*/ 146 h 476"/>
                  <a:gd name="T24" fmla="*/ 176 w 366"/>
                  <a:gd name="T25" fmla="*/ 466 h 476"/>
                  <a:gd name="T26" fmla="*/ 174 w 366"/>
                  <a:gd name="T27" fmla="*/ 472 h 476"/>
                  <a:gd name="T28" fmla="*/ 164 w 366"/>
                  <a:gd name="T29" fmla="*/ 476 h 476"/>
                  <a:gd name="T30" fmla="*/ 158 w 366"/>
                  <a:gd name="T31" fmla="*/ 472 h 476"/>
                  <a:gd name="T32" fmla="*/ 156 w 366"/>
                  <a:gd name="T33" fmla="*/ 262 h 476"/>
                  <a:gd name="T34" fmla="*/ 24 w 366"/>
                  <a:gd name="T35" fmla="*/ 408 h 476"/>
                  <a:gd name="T36" fmla="*/ 20 w 366"/>
                  <a:gd name="T37" fmla="*/ 414 h 476"/>
                  <a:gd name="T38" fmla="*/ 10 w 366"/>
                  <a:gd name="T39" fmla="*/ 418 h 476"/>
                  <a:gd name="T40" fmla="*/ 4 w 366"/>
                  <a:gd name="T41" fmla="*/ 414 h 476"/>
                  <a:gd name="T42" fmla="*/ 20 w 366"/>
                  <a:gd name="T43" fmla="*/ 200 h 476"/>
                  <a:gd name="T44" fmla="*/ 28 w 366"/>
                  <a:gd name="T45" fmla="*/ 90 h 476"/>
                  <a:gd name="T46" fmla="*/ 30 w 366"/>
                  <a:gd name="T47" fmla="*/ 86 h 476"/>
                  <a:gd name="T48" fmla="*/ 32 w 366"/>
                  <a:gd name="T49" fmla="*/ 82 h 476"/>
                  <a:gd name="T50" fmla="*/ 38 w 366"/>
                  <a:gd name="T51" fmla="*/ 80 h 476"/>
                  <a:gd name="T52" fmla="*/ 138 w 366"/>
                  <a:gd name="T53" fmla="*/ 64 h 476"/>
                  <a:gd name="T54" fmla="*/ 134 w 366"/>
                  <a:gd name="T55" fmla="*/ 116 h 476"/>
                  <a:gd name="T56" fmla="*/ 214 w 366"/>
                  <a:gd name="T57" fmla="*/ 176 h 476"/>
                  <a:gd name="T58" fmla="*/ 214 w 366"/>
                  <a:gd name="T59" fmla="*/ 336 h 476"/>
                  <a:gd name="T60" fmla="*/ 204 w 366"/>
                  <a:gd name="T61" fmla="*/ 338 h 476"/>
                  <a:gd name="T62" fmla="*/ 198 w 366"/>
                  <a:gd name="T63" fmla="*/ 336 h 476"/>
                  <a:gd name="T64" fmla="*/ 194 w 366"/>
                  <a:gd name="T65" fmla="*/ 180 h 476"/>
                  <a:gd name="T66" fmla="*/ 50 w 366"/>
                  <a:gd name="T67" fmla="*/ 106 h 476"/>
                  <a:gd name="T68" fmla="*/ 184 w 366"/>
                  <a:gd name="T69" fmla="*/ 38 h 476"/>
                  <a:gd name="T70" fmla="*/ 150 w 366"/>
                  <a:gd name="T71" fmla="*/ 34 h 476"/>
                  <a:gd name="T72" fmla="*/ 140 w 366"/>
                  <a:gd name="T73" fmla="*/ 28 h 476"/>
                  <a:gd name="T74" fmla="*/ 134 w 366"/>
                  <a:gd name="T75" fmla="*/ 16 h 476"/>
                  <a:gd name="T76" fmla="*/ 150 w 366"/>
                  <a:gd name="T77" fmla="*/ 6 h 476"/>
                  <a:gd name="T78" fmla="*/ 184 w 366"/>
                  <a:gd name="T79" fmla="*/ 0 h 476"/>
                  <a:gd name="T80" fmla="*/ 220 w 366"/>
                  <a:gd name="T81" fmla="*/ 6 h 476"/>
                  <a:gd name="T82" fmla="*/ 234 w 366"/>
                  <a:gd name="T83" fmla="*/ 18 h 476"/>
                  <a:gd name="T84" fmla="*/ 230 w 366"/>
                  <a:gd name="T85" fmla="*/ 28 h 476"/>
                  <a:gd name="T86" fmla="*/ 220 w 366"/>
                  <a:gd name="T87" fmla="*/ 34 h 476"/>
                  <a:gd name="T88" fmla="*/ 184 w 366"/>
                  <a:gd name="T89" fmla="*/ 38 h 476"/>
                  <a:gd name="T90" fmla="*/ 320 w 366"/>
                  <a:gd name="T91" fmla="*/ 92 h 476"/>
                  <a:gd name="T92" fmla="*/ 212 w 366"/>
                  <a:gd name="T93" fmla="*/ 22 h 476"/>
                  <a:gd name="T94" fmla="*/ 214 w 366"/>
                  <a:gd name="T95" fmla="*/ 18 h 476"/>
                  <a:gd name="T96" fmla="*/ 212 w 366"/>
                  <a:gd name="T97" fmla="*/ 14 h 476"/>
                  <a:gd name="T98" fmla="*/ 196 w 366"/>
                  <a:gd name="T99" fmla="*/ 8 h 476"/>
                  <a:gd name="T100" fmla="*/ 172 w 366"/>
                  <a:gd name="T101" fmla="*/ 8 h 476"/>
                  <a:gd name="T102" fmla="*/ 158 w 366"/>
                  <a:gd name="T103" fmla="*/ 12 h 476"/>
                  <a:gd name="T104" fmla="*/ 154 w 366"/>
                  <a:gd name="T105" fmla="*/ 20 h 476"/>
                  <a:gd name="T106" fmla="*/ 164 w 366"/>
                  <a:gd name="T107" fmla="*/ 28 h 476"/>
                  <a:gd name="T108" fmla="*/ 184 w 366"/>
                  <a:gd name="T109" fmla="*/ 30 h 476"/>
                  <a:gd name="T110" fmla="*/ 204 w 366"/>
                  <a:gd name="T111" fmla="*/ 28 h 476"/>
                  <a:gd name="T112" fmla="*/ 212 w 366"/>
                  <a:gd name="T113" fmla="*/ 22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6" h="476">
                    <a:moveTo>
                      <a:pt x="134" y="116"/>
                    </a:moveTo>
                    <a:lnTo>
                      <a:pt x="168" y="128"/>
                    </a:lnTo>
                    <a:lnTo>
                      <a:pt x="170" y="130"/>
                    </a:lnTo>
                    <a:lnTo>
                      <a:pt x="216" y="110"/>
                    </a:lnTo>
                    <a:lnTo>
                      <a:pt x="214" y="110"/>
                    </a:lnTo>
                    <a:lnTo>
                      <a:pt x="300" y="76"/>
                    </a:lnTo>
                    <a:lnTo>
                      <a:pt x="238" y="52"/>
                    </a:lnTo>
                    <a:lnTo>
                      <a:pt x="238" y="28"/>
                    </a:lnTo>
                    <a:lnTo>
                      <a:pt x="330" y="64"/>
                    </a:lnTo>
                    <a:lnTo>
                      <a:pt x="330" y="64"/>
                    </a:lnTo>
                    <a:lnTo>
                      <a:pt x="332" y="66"/>
                    </a:lnTo>
                    <a:lnTo>
                      <a:pt x="332" y="66"/>
                    </a:lnTo>
                    <a:lnTo>
                      <a:pt x="334" y="66"/>
                    </a:lnTo>
                    <a:lnTo>
                      <a:pt x="336" y="68"/>
                    </a:lnTo>
                    <a:lnTo>
                      <a:pt x="336" y="68"/>
                    </a:lnTo>
                    <a:lnTo>
                      <a:pt x="336" y="70"/>
                    </a:lnTo>
                    <a:lnTo>
                      <a:pt x="338" y="70"/>
                    </a:lnTo>
                    <a:lnTo>
                      <a:pt x="338" y="70"/>
                    </a:lnTo>
                    <a:lnTo>
                      <a:pt x="338" y="74"/>
                    </a:lnTo>
                    <a:lnTo>
                      <a:pt x="338" y="76"/>
                    </a:lnTo>
                    <a:lnTo>
                      <a:pt x="348" y="174"/>
                    </a:lnTo>
                    <a:lnTo>
                      <a:pt x="348" y="176"/>
                    </a:lnTo>
                    <a:lnTo>
                      <a:pt x="366" y="388"/>
                    </a:lnTo>
                    <a:lnTo>
                      <a:pt x="366" y="388"/>
                    </a:lnTo>
                    <a:lnTo>
                      <a:pt x="366" y="392"/>
                    </a:lnTo>
                    <a:lnTo>
                      <a:pt x="364" y="396"/>
                    </a:lnTo>
                    <a:lnTo>
                      <a:pt x="364" y="396"/>
                    </a:lnTo>
                    <a:lnTo>
                      <a:pt x="356" y="400"/>
                    </a:lnTo>
                    <a:lnTo>
                      <a:pt x="356" y="400"/>
                    </a:lnTo>
                    <a:lnTo>
                      <a:pt x="352" y="400"/>
                    </a:lnTo>
                    <a:lnTo>
                      <a:pt x="350" y="398"/>
                    </a:lnTo>
                    <a:lnTo>
                      <a:pt x="350" y="398"/>
                    </a:lnTo>
                    <a:lnTo>
                      <a:pt x="346" y="394"/>
                    </a:lnTo>
                    <a:lnTo>
                      <a:pt x="346" y="390"/>
                    </a:lnTo>
                    <a:lnTo>
                      <a:pt x="326" y="184"/>
                    </a:lnTo>
                    <a:lnTo>
                      <a:pt x="238" y="146"/>
                    </a:lnTo>
                    <a:lnTo>
                      <a:pt x="238" y="124"/>
                    </a:lnTo>
                    <a:lnTo>
                      <a:pt x="176" y="150"/>
                    </a:lnTo>
                    <a:lnTo>
                      <a:pt x="176" y="466"/>
                    </a:lnTo>
                    <a:lnTo>
                      <a:pt x="176" y="466"/>
                    </a:lnTo>
                    <a:lnTo>
                      <a:pt x="176" y="468"/>
                    </a:lnTo>
                    <a:lnTo>
                      <a:pt x="174" y="472"/>
                    </a:lnTo>
                    <a:lnTo>
                      <a:pt x="174" y="472"/>
                    </a:lnTo>
                    <a:lnTo>
                      <a:pt x="170" y="474"/>
                    </a:lnTo>
                    <a:lnTo>
                      <a:pt x="164" y="476"/>
                    </a:lnTo>
                    <a:lnTo>
                      <a:pt x="164" y="476"/>
                    </a:lnTo>
                    <a:lnTo>
                      <a:pt x="162" y="474"/>
                    </a:lnTo>
                    <a:lnTo>
                      <a:pt x="158" y="472"/>
                    </a:lnTo>
                    <a:lnTo>
                      <a:pt x="158" y="472"/>
                    </a:lnTo>
                    <a:lnTo>
                      <a:pt x="156" y="466"/>
                    </a:lnTo>
                    <a:lnTo>
                      <a:pt x="156" y="262"/>
                    </a:lnTo>
                    <a:lnTo>
                      <a:pt x="40" y="216"/>
                    </a:lnTo>
                    <a:lnTo>
                      <a:pt x="24" y="408"/>
                    </a:lnTo>
                    <a:lnTo>
                      <a:pt x="24" y="408"/>
                    </a:lnTo>
                    <a:lnTo>
                      <a:pt x="22" y="412"/>
                    </a:lnTo>
                    <a:lnTo>
                      <a:pt x="20" y="414"/>
                    </a:lnTo>
                    <a:lnTo>
                      <a:pt x="20" y="414"/>
                    </a:lnTo>
                    <a:lnTo>
                      <a:pt x="16" y="416"/>
                    </a:lnTo>
                    <a:lnTo>
                      <a:pt x="10" y="418"/>
                    </a:lnTo>
                    <a:lnTo>
                      <a:pt x="10" y="418"/>
                    </a:lnTo>
                    <a:lnTo>
                      <a:pt x="6" y="416"/>
                    </a:lnTo>
                    <a:lnTo>
                      <a:pt x="4" y="414"/>
                    </a:lnTo>
                    <a:lnTo>
                      <a:pt x="4" y="414"/>
                    </a:lnTo>
                    <a:lnTo>
                      <a:pt x="2" y="410"/>
                    </a:lnTo>
                    <a:lnTo>
                      <a:pt x="0" y="406"/>
                    </a:lnTo>
                    <a:lnTo>
                      <a:pt x="20" y="200"/>
                    </a:lnTo>
                    <a:lnTo>
                      <a:pt x="20" y="200"/>
                    </a:lnTo>
                    <a:lnTo>
                      <a:pt x="28" y="90"/>
                    </a:lnTo>
                    <a:lnTo>
                      <a:pt x="28" y="90"/>
                    </a:lnTo>
                    <a:lnTo>
                      <a:pt x="28" y="90"/>
                    </a:lnTo>
                    <a:lnTo>
                      <a:pt x="30" y="86"/>
                    </a:lnTo>
                    <a:lnTo>
                      <a:pt x="30" y="86"/>
                    </a:lnTo>
                    <a:lnTo>
                      <a:pt x="30" y="84"/>
                    </a:lnTo>
                    <a:lnTo>
                      <a:pt x="32" y="82"/>
                    </a:lnTo>
                    <a:lnTo>
                      <a:pt x="32" y="82"/>
                    </a:lnTo>
                    <a:lnTo>
                      <a:pt x="32" y="82"/>
                    </a:lnTo>
                    <a:lnTo>
                      <a:pt x="36" y="80"/>
                    </a:lnTo>
                    <a:lnTo>
                      <a:pt x="38" y="80"/>
                    </a:lnTo>
                    <a:lnTo>
                      <a:pt x="134" y="40"/>
                    </a:lnTo>
                    <a:lnTo>
                      <a:pt x="138" y="40"/>
                    </a:lnTo>
                    <a:lnTo>
                      <a:pt x="138" y="64"/>
                    </a:lnTo>
                    <a:lnTo>
                      <a:pt x="134" y="64"/>
                    </a:lnTo>
                    <a:lnTo>
                      <a:pt x="70" y="90"/>
                    </a:lnTo>
                    <a:lnTo>
                      <a:pt x="134" y="116"/>
                    </a:lnTo>
                    <a:close/>
                    <a:moveTo>
                      <a:pt x="194" y="180"/>
                    </a:moveTo>
                    <a:lnTo>
                      <a:pt x="194" y="180"/>
                    </a:lnTo>
                    <a:lnTo>
                      <a:pt x="214" y="176"/>
                    </a:lnTo>
                    <a:lnTo>
                      <a:pt x="214" y="328"/>
                    </a:lnTo>
                    <a:lnTo>
                      <a:pt x="214" y="328"/>
                    </a:lnTo>
                    <a:lnTo>
                      <a:pt x="214" y="336"/>
                    </a:lnTo>
                    <a:lnTo>
                      <a:pt x="214" y="336"/>
                    </a:lnTo>
                    <a:lnTo>
                      <a:pt x="204" y="338"/>
                    </a:lnTo>
                    <a:lnTo>
                      <a:pt x="204" y="338"/>
                    </a:lnTo>
                    <a:lnTo>
                      <a:pt x="200" y="338"/>
                    </a:lnTo>
                    <a:lnTo>
                      <a:pt x="198" y="336"/>
                    </a:lnTo>
                    <a:lnTo>
                      <a:pt x="198" y="336"/>
                    </a:lnTo>
                    <a:lnTo>
                      <a:pt x="194" y="332"/>
                    </a:lnTo>
                    <a:lnTo>
                      <a:pt x="194" y="328"/>
                    </a:lnTo>
                    <a:lnTo>
                      <a:pt x="194" y="180"/>
                    </a:lnTo>
                    <a:close/>
                    <a:moveTo>
                      <a:pt x="156" y="240"/>
                    </a:moveTo>
                    <a:lnTo>
                      <a:pt x="156" y="146"/>
                    </a:lnTo>
                    <a:lnTo>
                      <a:pt x="50" y="106"/>
                    </a:lnTo>
                    <a:lnTo>
                      <a:pt x="42" y="192"/>
                    </a:lnTo>
                    <a:lnTo>
                      <a:pt x="156" y="240"/>
                    </a:lnTo>
                    <a:close/>
                    <a:moveTo>
                      <a:pt x="184" y="38"/>
                    </a:moveTo>
                    <a:lnTo>
                      <a:pt x="184" y="38"/>
                    </a:lnTo>
                    <a:lnTo>
                      <a:pt x="166" y="38"/>
                    </a:lnTo>
                    <a:lnTo>
                      <a:pt x="150" y="34"/>
                    </a:lnTo>
                    <a:lnTo>
                      <a:pt x="150" y="34"/>
                    </a:lnTo>
                    <a:lnTo>
                      <a:pt x="150" y="34"/>
                    </a:lnTo>
                    <a:lnTo>
                      <a:pt x="140" y="28"/>
                    </a:lnTo>
                    <a:lnTo>
                      <a:pt x="134" y="22"/>
                    </a:lnTo>
                    <a:lnTo>
                      <a:pt x="134" y="16"/>
                    </a:lnTo>
                    <a:lnTo>
                      <a:pt x="134" y="16"/>
                    </a:lnTo>
                    <a:lnTo>
                      <a:pt x="140" y="10"/>
                    </a:lnTo>
                    <a:lnTo>
                      <a:pt x="150" y="6"/>
                    </a:lnTo>
                    <a:lnTo>
                      <a:pt x="150" y="6"/>
                    </a:lnTo>
                    <a:lnTo>
                      <a:pt x="166" y="0"/>
                    </a:lnTo>
                    <a:lnTo>
                      <a:pt x="184" y="0"/>
                    </a:lnTo>
                    <a:lnTo>
                      <a:pt x="184" y="0"/>
                    </a:lnTo>
                    <a:lnTo>
                      <a:pt x="204" y="0"/>
                    </a:lnTo>
                    <a:lnTo>
                      <a:pt x="220" y="6"/>
                    </a:lnTo>
                    <a:lnTo>
                      <a:pt x="220" y="6"/>
                    </a:lnTo>
                    <a:lnTo>
                      <a:pt x="230" y="12"/>
                    </a:lnTo>
                    <a:lnTo>
                      <a:pt x="234" y="14"/>
                    </a:lnTo>
                    <a:lnTo>
                      <a:pt x="234" y="18"/>
                    </a:lnTo>
                    <a:lnTo>
                      <a:pt x="234" y="20"/>
                    </a:lnTo>
                    <a:lnTo>
                      <a:pt x="234" y="20"/>
                    </a:lnTo>
                    <a:lnTo>
                      <a:pt x="230" y="28"/>
                    </a:lnTo>
                    <a:lnTo>
                      <a:pt x="230" y="28"/>
                    </a:lnTo>
                    <a:lnTo>
                      <a:pt x="220" y="34"/>
                    </a:lnTo>
                    <a:lnTo>
                      <a:pt x="220" y="34"/>
                    </a:lnTo>
                    <a:lnTo>
                      <a:pt x="204" y="38"/>
                    </a:lnTo>
                    <a:lnTo>
                      <a:pt x="184" y="38"/>
                    </a:lnTo>
                    <a:lnTo>
                      <a:pt x="184" y="38"/>
                    </a:lnTo>
                    <a:close/>
                    <a:moveTo>
                      <a:pt x="238" y="124"/>
                    </a:moveTo>
                    <a:lnTo>
                      <a:pt x="324" y="160"/>
                    </a:lnTo>
                    <a:lnTo>
                      <a:pt x="320" y="92"/>
                    </a:lnTo>
                    <a:lnTo>
                      <a:pt x="238" y="124"/>
                    </a:lnTo>
                    <a:close/>
                    <a:moveTo>
                      <a:pt x="212" y="22"/>
                    </a:moveTo>
                    <a:lnTo>
                      <a:pt x="212" y="22"/>
                    </a:lnTo>
                    <a:lnTo>
                      <a:pt x="214" y="22"/>
                    </a:lnTo>
                    <a:lnTo>
                      <a:pt x="214" y="20"/>
                    </a:lnTo>
                    <a:lnTo>
                      <a:pt x="214" y="18"/>
                    </a:lnTo>
                    <a:lnTo>
                      <a:pt x="214" y="18"/>
                    </a:lnTo>
                    <a:lnTo>
                      <a:pt x="214" y="16"/>
                    </a:lnTo>
                    <a:lnTo>
                      <a:pt x="212" y="14"/>
                    </a:lnTo>
                    <a:lnTo>
                      <a:pt x="204" y="10"/>
                    </a:lnTo>
                    <a:lnTo>
                      <a:pt x="204" y="10"/>
                    </a:lnTo>
                    <a:lnTo>
                      <a:pt x="196" y="8"/>
                    </a:lnTo>
                    <a:lnTo>
                      <a:pt x="184" y="6"/>
                    </a:lnTo>
                    <a:lnTo>
                      <a:pt x="184" y="6"/>
                    </a:lnTo>
                    <a:lnTo>
                      <a:pt x="172" y="8"/>
                    </a:lnTo>
                    <a:lnTo>
                      <a:pt x="162" y="10"/>
                    </a:lnTo>
                    <a:lnTo>
                      <a:pt x="162" y="10"/>
                    </a:lnTo>
                    <a:lnTo>
                      <a:pt x="158" y="12"/>
                    </a:lnTo>
                    <a:lnTo>
                      <a:pt x="154" y="16"/>
                    </a:lnTo>
                    <a:lnTo>
                      <a:pt x="154" y="20"/>
                    </a:lnTo>
                    <a:lnTo>
                      <a:pt x="154" y="20"/>
                    </a:lnTo>
                    <a:lnTo>
                      <a:pt x="162" y="28"/>
                    </a:lnTo>
                    <a:lnTo>
                      <a:pt x="162" y="28"/>
                    </a:lnTo>
                    <a:lnTo>
                      <a:pt x="164" y="28"/>
                    </a:lnTo>
                    <a:lnTo>
                      <a:pt x="164" y="28"/>
                    </a:lnTo>
                    <a:lnTo>
                      <a:pt x="174" y="30"/>
                    </a:lnTo>
                    <a:lnTo>
                      <a:pt x="184" y="30"/>
                    </a:lnTo>
                    <a:lnTo>
                      <a:pt x="184" y="30"/>
                    </a:lnTo>
                    <a:lnTo>
                      <a:pt x="196" y="30"/>
                    </a:lnTo>
                    <a:lnTo>
                      <a:pt x="204" y="28"/>
                    </a:lnTo>
                    <a:lnTo>
                      <a:pt x="204" y="28"/>
                    </a:lnTo>
                    <a:lnTo>
                      <a:pt x="212" y="22"/>
                    </a:lnTo>
                    <a:lnTo>
                      <a:pt x="212" y="22"/>
                    </a:lnTo>
                    <a:close/>
                  </a:path>
                </a:pathLst>
              </a:custGeom>
              <a:solidFill>
                <a:srgbClr val="7B5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sp>
            <p:nvSpPr>
              <p:cNvPr id="95" name="Freeform 540">
                <a:extLst>
                  <a:ext uri="{FF2B5EF4-FFF2-40B4-BE49-F238E27FC236}">
                    <a16:creationId xmlns:a16="http://schemas.microsoft.com/office/drawing/2014/main" id="{1AB2CB4A-4A9E-493D-B008-EFA4C7D28791}"/>
                  </a:ext>
                </a:extLst>
              </p:cNvPr>
              <p:cNvSpPr>
                <a:spLocks/>
              </p:cNvSpPr>
              <p:nvPr/>
            </p:nvSpPr>
            <p:spPr bwMode="auto">
              <a:xfrm>
                <a:off x="1651816" y="5002121"/>
                <a:ext cx="50657" cy="95235"/>
              </a:xfrm>
              <a:custGeom>
                <a:avLst/>
                <a:gdLst>
                  <a:gd name="T0" fmla="*/ 30 w 50"/>
                  <a:gd name="T1" fmla="*/ 82 h 94"/>
                  <a:gd name="T2" fmla="*/ 0 w 50"/>
                  <a:gd name="T3" fmla="*/ 94 h 94"/>
                  <a:gd name="T4" fmla="*/ 0 w 50"/>
                  <a:gd name="T5" fmla="*/ 10 h 94"/>
                  <a:gd name="T6" fmla="*/ 0 w 50"/>
                  <a:gd name="T7" fmla="*/ 10 h 94"/>
                  <a:gd name="T8" fmla="*/ 20 w 50"/>
                  <a:gd name="T9" fmla="*/ 10 h 94"/>
                  <a:gd name="T10" fmla="*/ 36 w 50"/>
                  <a:gd name="T11" fmla="*/ 6 h 94"/>
                  <a:gd name="T12" fmla="*/ 36 w 50"/>
                  <a:gd name="T13" fmla="*/ 6 h 94"/>
                  <a:gd name="T14" fmla="*/ 46 w 50"/>
                  <a:gd name="T15" fmla="*/ 0 h 94"/>
                  <a:gd name="T16" fmla="*/ 50 w 50"/>
                  <a:gd name="T17" fmla="*/ 0 h 94"/>
                  <a:gd name="T18" fmla="*/ 50 w 50"/>
                  <a:gd name="T19" fmla="*/ 72 h 94"/>
                  <a:gd name="T20" fmla="*/ 26 w 50"/>
                  <a:gd name="T21" fmla="*/ 82 h 94"/>
                  <a:gd name="T22" fmla="*/ 30 w 50"/>
                  <a:gd name="T23" fmla="*/ 8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94">
                    <a:moveTo>
                      <a:pt x="30" y="82"/>
                    </a:moveTo>
                    <a:lnTo>
                      <a:pt x="0" y="94"/>
                    </a:lnTo>
                    <a:lnTo>
                      <a:pt x="0" y="10"/>
                    </a:lnTo>
                    <a:lnTo>
                      <a:pt x="0" y="10"/>
                    </a:lnTo>
                    <a:lnTo>
                      <a:pt x="20" y="10"/>
                    </a:lnTo>
                    <a:lnTo>
                      <a:pt x="36" y="6"/>
                    </a:lnTo>
                    <a:lnTo>
                      <a:pt x="36" y="6"/>
                    </a:lnTo>
                    <a:lnTo>
                      <a:pt x="46" y="0"/>
                    </a:lnTo>
                    <a:lnTo>
                      <a:pt x="50" y="0"/>
                    </a:lnTo>
                    <a:lnTo>
                      <a:pt x="50" y="72"/>
                    </a:lnTo>
                    <a:lnTo>
                      <a:pt x="26" y="82"/>
                    </a:lnTo>
                    <a:lnTo>
                      <a:pt x="30" y="82"/>
                    </a:lnTo>
                    <a:close/>
                  </a:path>
                </a:pathLst>
              </a:custGeom>
              <a:solidFill>
                <a:srgbClr val="F1EE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sp>
            <p:nvSpPr>
              <p:cNvPr id="96" name="Freeform 541">
                <a:extLst>
                  <a:ext uri="{FF2B5EF4-FFF2-40B4-BE49-F238E27FC236}">
                    <a16:creationId xmlns:a16="http://schemas.microsoft.com/office/drawing/2014/main" id="{601C0416-DA6C-4A65-BF58-2B1D8AA42BAE}"/>
                  </a:ext>
                </a:extLst>
              </p:cNvPr>
              <p:cNvSpPr>
                <a:spLocks/>
              </p:cNvSpPr>
              <p:nvPr/>
            </p:nvSpPr>
            <p:spPr bwMode="auto">
              <a:xfrm>
                <a:off x="1601159" y="4996042"/>
                <a:ext cx="50657" cy="107393"/>
              </a:xfrm>
              <a:custGeom>
                <a:avLst/>
                <a:gdLst>
                  <a:gd name="T0" fmla="*/ 50 w 50"/>
                  <a:gd name="T1" fmla="*/ 100 h 106"/>
                  <a:gd name="T2" fmla="*/ 34 w 50"/>
                  <a:gd name="T3" fmla="*/ 106 h 106"/>
                  <a:gd name="T4" fmla="*/ 0 w 50"/>
                  <a:gd name="T5" fmla="*/ 94 h 106"/>
                  <a:gd name="T6" fmla="*/ 0 w 50"/>
                  <a:gd name="T7" fmla="*/ 42 h 106"/>
                  <a:gd name="T8" fmla="*/ 4 w 50"/>
                  <a:gd name="T9" fmla="*/ 42 h 106"/>
                  <a:gd name="T10" fmla="*/ 4 w 50"/>
                  <a:gd name="T11" fmla="*/ 18 h 106"/>
                  <a:gd name="T12" fmla="*/ 0 w 50"/>
                  <a:gd name="T13" fmla="*/ 18 h 106"/>
                  <a:gd name="T14" fmla="*/ 0 w 50"/>
                  <a:gd name="T15" fmla="*/ 0 h 106"/>
                  <a:gd name="T16" fmla="*/ 0 w 50"/>
                  <a:gd name="T17" fmla="*/ 0 h 106"/>
                  <a:gd name="T18" fmla="*/ 6 w 50"/>
                  <a:gd name="T19" fmla="*/ 6 h 106"/>
                  <a:gd name="T20" fmla="*/ 16 w 50"/>
                  <a:gd name="T21" fmla="*/ 12 h 106"/>
                  <a:gd name="T22" fmla="*/ 16 w 50"/>
                  <a:gd name="T23" fmla="*/ 12 h 106"/>
                  <a:gd name="T24" fmla="*/ 16 w 50"/>
                  <a:gd name="T25" fmla="*/ 12 h 106"/>
                  <a:gd name="T26" fmla="*/ 32 w 50"/>
                  <a:gd name="T27" fmla="*/ 16 h 106"/>
                  <a:gd name="T28" fmla="*/ 50 w 50"/>
                  <a:gd name="T29" fmla="*/ 16 h 106"/>
                  <a:gd name="T30" fmla="*/ 50 w 50"/>
                  <a:gd name="T31"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106">
                    <a:moveTo>
                      <a:pt x="50" y="100"/>
                    </a:moveTo>
                    <a:lnTo>
                      <a:pt x="34" y="106"/>
                    </a:lnTo>
                    <a:lnTo>
                      <a:pt x="0" y="94"/>
                    </a:lnTo>
                    <a:lnTo>
                      <a:pt x="0" y="42"/>
                    </a:lnTo>
                    <a:lnTo>
                      <a:pt x="4" y="42"/>
                    </a:lnTo>
                    <a:lnTo>
                      <a:pt x="4" y="18"/>
                    </a:lnTo>
                    <a:lnTo>
                      <a:pt x="0" y="18"/>
                    </a:lnTo>
                    <a:lnTo>
                      <a:pt x="0" y="0"/>
                    </a:lnTo>
                    <a:lnTo>
                      <a:pt x="0" y="0"/>
                    </a:lnTo>
                    <a:lnTo>
                      <a:pt x="6" y="6"/>
                    </a:lnTo>
                    <a:lnTo>
                      <a:pt x="16" y="12"/>
                    </a:lnTo>
                    <a:lnTo>
                      <a:pt x="16" y="12"/>
                    </a:lnTo>
                    <a:lnTo>
                      <a:pt x="16" y="12"/>
                    </a:lnTo>
                    <a:lnTo>
                      <a:pt x="32" y="16"/>
                    </a:lnTo>
                    <a:lnTo>
                      <a:pt x="50" y="16"/>
                    </a:lnTo>
                    <a:lnTo>
                      <a:pt x="50" y="10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grpSp>
        <p:grpSp>
          <p:nvGrpSpPr>
            <p:cNvPr id="83" name="Group 62">
              <a:extLst>
                <a:ext uri="{FF2B5EF4-FFF2-40B4-BE49-F238E27FC236}">
                  <a16:creationId xmlns:a16="http://schemas.microsoft.com/office/drawing/2014/main" id="{58A3E6CC-EBA5-4DC8-A656-2A05387BDC0A}"/>
                </a:ext>
              </a:extLst>
            </p:cNvPr>
            <p:cNvGrpSpPr/>
            <p:nvPr/>
          </p:nvGrpSpPr>
          <p:grpSpPr>
            <a:xfrm>
              <a:off x="660399" y="2063949"/>
              <a:ext cx="2330196" cy="3009148"/>
              <a:chOff x="498861" y="2031592"/>
              <a:chExt cx="2301858" cy="2972554"/>
            </a:xfrm>
            <a:solidFill>
              <a:srgbClr val="E7E6E6">
                <a:lumMod val="10000"/>
              </a:srgbClr>
            </a:solidFill>
            <a:effectLst>
              <a:outerShdw blurRad="50800" dist="38100" dir="18900000" algn="bl" rotWithShape="0">
                <a:prstClr val="black">
                  <a:alpha val="40000"/>
                </a:prstClr>
              </a:outerShdw>
            </a:effectLst>
          </p:grpSpPr>
          <p:sp>
            <p:nvSpPr>
              <p:cNvPr id="84" name="Freeform 529">
                <a:extLst>
                  <a:ext uri="{FF2B5EF4-FFF2-40B4-BE49-F238E27FC236}">
                    <a16:creationId xmlns:a16="http://schemas.microsoft.com/office/drawing/2014/main" id="{C068DC4F-1740-4A97-B6BD-15E2B5A7C578}"/>
                  </a:ext>
                </a:extLst>
              </p:cNvPr>
              <p:cNvSpPr>
                <a:spLocks noEditPoints="1"/>
              </p:cNvSpPr>
              <p:nvPr/>
            </p:nvSpPr>
            <p:spPr bwMode="auto">
              <a:xfrm>
                <a:off x="1668027" y="2035645"/>
                <a:ext cx="1132692" cy="2863136"/>
              </a:xfrm>
              <a:custGeom>
                <a:avLst/>
                <a:gdLst>
                  <a:gd name="T0" fmla="*/ 64 w 1118"/>
                  <a:gd name="T1" fmla="*/ 2820 h 2826"/>
                  <a:gd name="T2" fmla="*/ 152 w 1118"/>
                  <a:gd name="T3" fmla="*/ 2798 h 2826"/>
                  <a:gd name="T4" fmla="*/ 190 w 1118"/>
                  <a:gd name="T5" fmla="*/ 2780 h 2826"/>
                  <a:gd name="T6" fmla="*/ 238 w 1118"/>
                  <a:gd name="T7" fmla="*/ 2750 h 2826"/>
                  <a:gd name="T8" fmla="*/ 258 w 1118"/>
                  <a:gd name="T9" fmla="*/ 2728 h 2826"/>
                  <a:gd name="T10" fmla="*/ 274 w 1118"/>
                  <a:gd name="T11" fmla="*/ 2690 h 2826"/>
                  <a:gd name="T12" fmla="*/ 770 w 1118"/>
                  <a:gd name="T13" fmla="*/ 1686 h 2826"/>
                  <a:gd name="T14" fmla="*/ 820 w 1118"/>
                  <a:gd name="T15" fmla="*/ 1556 h 2826"/>
                  <a:gd name="T16" fmla="*/ 868 w 1118"/>
                  <a:gd name="T17" fmla="*/ 1350 h 2826"/>
                  <a:gd name="T18" fmla="*/ 884 w 1118"/>
                  <a:gd name="T19" fmla="*/ 1128 h 2826"/>
                  <a:gd name="T20" fmla="*/ 880 w 1118"/>
                  <a:gd name="T21" fmla="*/ 1012 h 2826"/>
                  <a:gd name="T22" fmla="*/ 858 w 1118"/>
                  <a:gd name="T23" fmla="*/ 846 h 2826"/>
                  <a:gd name="T24" fmla="*/ 818 w 1118"/>
                  <a:gd name="T25" fmla="*/ 692 h 2826"/>
                  <a:gd name="T26" fmla="*/ 760 w 1118"/>
                  <a:gd name="T27" fmla="*/ 546 h 2826"/>
                  <a:gd name="T28" fmla="*/ 682 w 1118"/>
                  <a:gd name="T29" fmla="*/ 410 h 2826"/>
                  <a:gd name="T30" fmla="*/ 618 w 1118"/>
                  <a:gd name="T31" fmla="*/ 326 h 2826"/>
                  <a:gd name="T32" fmla="*/ 526 w 1118"/>
                  <a:gd name="T33" fmla="*/ 222 h 2826"/>
                  <a:gd name="T34" fmla="*/ 428 w 1118"/>
                  <a:gd name="T35" fmla="*/ 140 h 2826"/>
                  <a:gd name="T36" fmla="*/ 322 w 1118"/>
                  <a:gd name="T37" fmla="*/ 74 h 2826"/>
                  <a:gd name="T38" fmla="*/ 210 w 1118"/>
                  <a:gd name="T39" fmla="*/ 30 h 2826"/>
                  <a:gd name="T40" fmla="*/ 90 w 1118"/>
                  <a:gd name="T41" fmla="*/ 4 h 2826"/>
                  <a:gd name="T42" fmla="*/ 102 w 1118"/>
                  <a:gd name="T43" fmla="*/ 4 h 2826"/>
                  <a:gd name="T44" fmla="*/ 256 w 1118"/>
                  <a:gd name="T45" fmla="*/ 28 h 2826"/>
                  <a:gd name="T46" fmla="*/ 400 w 1118"/>
                  <a:gd name="T47" fmla="*/ 72 h 2826"/>
                  <a:gd name="T48" fmla="*/ 536 w 1118"/>
                  <a:gd name="T49" fmla="*/ 138 h 2826"/>
                  <a:gd name="T50" fmla="*/ 664 w 1118"/>
                  <a:gd name="T51" fmla="*/ 222 h 2826"/>
                  <a:gd name="T52" fmla="*/ 784 w 1118"/>
                  <a:gd name="T53" fmla="*/ 328 h 2826"/>
                  <a:gd name="T54" fmla="*/ 862 w 1118"/>
                  <a:gd name="T55" fmla="*/ 414 h 2826"/>
                  <a:gd name="T56" fmla="*/ 960 w 1118"/>
                  <a:gd name="T57" fmla="*/ 550 h 2826"/>
                  <a:gd name="T58" fmla="*/ 1034 w 1118"/>
                  <a:gd name="T59" fmla="*/ 696 h 2826"/>
                  <a:gd name="T60" fmla="*/ 1084 w 1118"/>
                  <a:gd name="T61" fmla="*/ 852 h 2826"/>
                  <a:gd name="T62" fmla="*/ 1112 w 1118"/>
                  <a:gd name="T63" fmla="*/ 1016 h 2826"/>
                  <a:gd name="T64" fmla="*/ 1118 w 1118"/>
                  <a:gd name="T65" fmla="*/ 1132 h 2826"/>
                  <a:gd name="T66" fmla="*/ 1098 w 1118"/>
                  <a:gd name="T67" fmla="*/ 1356 h 2826"/>
                  <a:gd name="T68" fmla="*/ 1050 w 1118"/>
                  <a:gd name="T69" fmla="*/ 1528 h 2826"/>
                  <a:gd name="T70" fmla="*/ 1008 w 1118"/>
                  <a:gd name="T71" fmla="*/ 1626 h 2826"/>
                  <a:gd name="T72" fmla="*/ 974 w 1118"/>
                  <a:gd name="T73" fmla="*/ 1690 h 2826"/>
                  <a:gd name="T74" fmla="*/ 350 w 1118"/>
                  <a:gd name="T75" fmla="*/ 2690 h 2826"/>
                  <a:gd name="T76" fmla="*/ 338 w 1118"/>
                  <a:gd name="T77" fmla="*/ 2716 h 2826"/>
                  <a:gd name="T78" fmla="*/ 318 w 1118"/>
                  <a:gd name="T79" fmla="*/ 2740 h 2826"/>
                  <a:gd name="T80" fmla="*/ 266 w 1118"/>
                  <a:gd name="T81" fmla="*/ 2772 h 2826"/>
                  <a:gd name="T82" fmla="*/ 218 w 1118"/>
                  <a:gd name="T83" fmla="*/ 2792 h 2826"/>
                  <a:gd name="T84" fmla="*/ 138 w 1118"/>
                  <a:gd name="T85" fmla="*/ 2812 h 2826"/>
                  <a:gd name="T86" fmla="*/ 48 w 1118"/>
                  <a:gd name="T87" fmla="*/ 2824 h 2826"/>
                  <a:gd name="T88" fmla="*/ 0 w 1118"/>
                  <a:gd name="T89" fmla="*/ 2826 h 2826"/>
                  <a:gd name="T90" fmla="*/ 24 w 1118"/>
                  <a:gd name="T91" fmla="*/ 2 h 2826"/>
                  <a:gd name="T92" fmla="*/ 90 w 1118"/>
                  <a:gd name="T93" fmla="*/ 26 h 2826"/>
                  <a:gd name="T94" fmla="*/ 152 w 1118"/>
                  <a:gd name="T95" fmla="*/ 68 h 2826"/>
                  <a:gd name="T96" fmla="*/ 210 w 1118"/>
                  <a:gd name="T97" fmla="*/ 134 h 2826"/>
                  <a:gd name="T98" fmla="*/ 266 w 1118"/>
                  <a:gd name="T99" fmla="*/ 220 h 2826"/>
                  <a:gd name="T100" fmla="*/ 316 w 1118"/>
                  <a:gd name="T101" fmla="*/ 326 h 2826"/>
                  <a:gd name="T102" fmla="*/ 350 w 1118"/>
                  <a:gd name="T103" fmla="*/ 412 h 2826"/>
                  <a:gd name="T104" fmla="*/ 390 w 1118"/>
                  <a:gd name="T105" fmla="*/ 548 h 2826"/>
                  <a:gd name="T106" fmla="*/ 422 w 1118"/>
                  <a:gd name="T107" fmla="*/ 694 h 2826"/>
                  <a:gd name="T108" fmla="*/ 448 w 1118"/>
                  <a:gd name="T109" fmla="*/ 904 h 2826"/>
                  <a:gd name="T110" fmla="*/ 456 w 1118"/>
                  <a:gd name="T111" fmla="*/ 1130 h 2826"/>
                  <a:gd name="T112" fmla="*/ 448 w 1118"/>
                  <a:gd name="T113" fmla="*/ 1354 h 2826"/>
                  <a:gd name="T114" fmla="*/ 422 w 1118"/>
                  <a:gd name="T115" fmla="*/ 1560 h 2826"/>
                  <a:gd name="T116" fmla="*/ 396 w 1118"/>
                  <a:gd name="T117" fmla="*/ 1688 h 2826"/>
                  <a:gd name="T118" fmla="*/ 136 w 1118"/>
                  <a:gd name="T119" fmla="*/ 2690 h 2826"/>
                  <a:gd name="T120" fmla="*/ 122 w 1118"/>
                  <a:gd name="T121" fmla="*/ 2740 h 2826"/>
                  <a:gd name="T122" fmla="*/ 90 w 1118"/>
                  <a:gd name="T123" fmla="*/ 2782 h 2826"/>
                  <a:gd name="T124" fmla="*/ 26 w 1118"/>
                  <a:gd name="T125" fmla="*/ 282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8" h="2826">
                    <a:moveTo>
                      <a:pt x="14" y="2826"/>
                    </a:moveTo>
                    <a:lnTo>
                      <a:pt x="14" y="2826"/>
                    </a:lnTo>
                    <a:lnTo>
                      <a:pt x="64" y="2820"/>
                    </a:lnTo>
                    <a:lnTo>
                      <a:pt x="110" y="2812"/>
                    </a:lnTo>
                    <a:lnTo>
                      <a:pt x="132" y="2806"/>
                    </a:lnTo>
                    <a:lnTo>
                      <a:pt x="152" y="2798"/>
                    </a:lnTo>
                    <a:lnTo>
                      <a:pt x="172" y="2790"/>
                    </a:lnTo>
                    <a:lnTo>
                      <a:pt x="190" y="2780"/>
                    </a:lnTo>
                    <a:lnTo>
                      <a:pt x="190" y="2780"/>
                    </a:lnTo>
                    <a:lnTo>
                      <a:pt x="208" y="2770"/>
                    </a:lnTo>
                    <a:lnTo>
                      <a:pt x="224" y="2760"/>
                    </a:lnTo>
                    <a:lnTo>
                      <a:pt x="238" y="2750"/>
                    </a:lnTo>
                    <a:lnTo>
                      <a:pt x="250" y="2740"/>
                    </a:lnTo>
                    <a:lnTo>
                      <a:pt x="250" y="2740"/>
                    </a:lnTo>
                    <a:lnTo>
                      <a:pt x="258" y="2728"/>
                    </a:lnTo>
                    <a:lnTo>
                      <a:pt x="266" y="2716"/>
                    </a:lnTo>
                    <a:lnTo>
                      <a:pt x="272" y="2704"/>
                    </a:lnTo>
                    <a:lnTo>
                      <a:pt x="274" y="2690"/>
                    </a:lnTo>
                    <a:lnTo>
                      <a:pt x="738" y="1752"/>
                    </a:lnTo>
                    <a:lnTo>
                      <a:pt x="738" y="1752"/>
                    </a:lnTo>
                    <a:lnTo>
                      <a:pt x="770" y="1686"/>
                    </a:lnTo>
                    <a:lnTo>
                      <a:pt x="770" y="1686"/>
                    </a:lnTo>
                    <a:lnTo>
                      <a:pt x="796" y="1622"/>
                    </a:lnTo>
                    <a:lnTo>
                      <a:pt x="820" y="1556"/>
                    </a:lnTo>
                    <a:lnTo>
                      <a:pt x="840" y="1490"/>
                    </a:lnTo>
                    <a:lnTo>
                      <a:pt x="856" y="1420"/>
                    </a:lnTo>
                    <a:lnTo>
                      <a:pt x="868" y="1350"/>
                    </a:lnTo>
                    <a:lnTo>
                      <a:pt x="878" y="1278"/>
                    </a:lnTo>
                    <a:lnTo>
                      <a:pt x="884" y="1204"/>
                    </a:lnTo>
                    <a:lnTo>
                      <a:pt x="884" y="1128"/>
                    </a:lnTo>
                    <a:lnTo>
                      <a:pt x="884" y="1128"/>
                    </a:lnTo>
                    <a:lnTo>
                      <a:pt x="884" y="1068"/>
                    </a:lnTo>
                    <a:lnTo>
                      <a:pt x="880" y="1012"/>
                    </a:lnTo>
                    <a:lnTo>
                      <a:pt x="876" y="956"/>
                    </a:lnTo>
                    <a:lnTo>
                      <a:pt x="868" y="900"/>
                    </a:lnTo>
                    <a:lnTo>
                      <a:pt x="858" y="846"/>
                    </a:lnTo>
                    <a:lnTo>
                      <a:pt x="848" y="794"/>
                    </a:lnTo>
                    <a:lnTo>
                      <a:pt x="834" y="742"/>
                    </a:lnTo>
                    <a:lnTo>
                      <a:pt x="818" y="692"/>
                    </a:lnTo>
                    <a:lnTo>
                      <a:pt x="800" y="642"/>
                    </a:lnTo>
                    <a:lnTo>
                      <a:pt x="782" y="594"/>
                    </a:lnTo>
                    <a:lnTo>
                      <a:pt x="760" y="546"/>
                    </a:lnTo>
                    <a:lnTo>
                      <a:pt x="736" y="500"/>
                    </a:lnTo>
                    <a:lnTo>
                      <a:pt x="710" y="454"/>
                    </a:lnTo>
                    <a:lnTo>
                      <a:pt x="682" y="410"/>
                    </a:lnTo>
                    <a:lnTo>
                      <a:pt x="652" y="368"/>
                    </a:lnTo>
                    <a:lnTo>
                      <a:pt x="618" y="326"/>
                    </a:lnTo>
                    <a:lnTo>
                      <a:pt x="618" y="326"/>
                    </a:lnTo>
                    <a:lnTo>
                      <a:pt x="588" y="290"/>
                    </a:lnTo>
                    <a:lnTo>
                      <a:pt x="558" y="254"/>
                    </a:lnTo>
                    <a:lnTo>
                      <a:pt x="526" y="222"/>
                    </a:lnTo>
                    <a:lnTo>
                      <a:pt x="494" y="192"/>
                    </a:lnTo>
                    <a:lnTo>
                      <a:pt x="460" y="164"/>
                    </a:lnTo>
                    <a:lnTo>
                      <a:pt x="428" y="140"/>
                    </a:lnTo>
                    <a:lnTo>
                      <a:pt x="392" y="116"/>
                    </a:lnTo>
                    <a:lnTo>
                      <a:pt x="358" y="94"/>
                    </a:lnTo>
                    <a:lnTo>
                      <a:pt x="322" y="74"/>
                    </a:lnTo>
                    <a:lnTo>
                      <a:pt x="284" y="58"/>
                    </a:lnTo>
                    <a:lnTo>
                      <a:pt x="248" y="42"/>
                    </a:lnTo>
                    <a:lnTo>
                      <a:pt x="210" y="30"/>
                    </a:lnTo>
                    <a:lnTo>
                      <a:pt x="170" y="18"/>
                    </a:lnTo>
                    <a:lnTo>
                      <a:pt x="130" y="10"/>
                    </a:lnTo>
                    <a:lnTo>
                      <a:pt x="90" y="4"/>
                    </a:lnTo>
                    <a:lnTo>
                      <a:pt x="50" y="0"/>
                    </a:lnTo>
                    <a:lnTo>
                      <a:pt x="50" y="0"/>
                    </a:lnTo>
                    <a:lnTo>
                      <a:pt x="102" y="4"/>
                    </a:lnTo>
                    <a:lnTo>
                      <a:pt x="154" y="10"/>
                    </a:lnTo>
                    <a:lnTo>
                      <a:pt x="206" y="18"/>
                    </a:lnTo>
                    <a:lnTo>
                      <a:pt x="256" y="28"/>
                    </a:lnTo>
                    <a:lnTo>
                      <a:pt x="304" y="40"/>
                    </a:lnTo>
                    <a:lnTo>
                      <a:pt x="352" y="56"/>
                    </a:lnTo>
                    <a:lnTo>
                      <a:pt x="400" y="72"/>
                    </a:lnTo>
                    <a:lnTo>
                      <a:pt x="446" y="92"/>
                    </a:lnTo>
                    <a:lnTo>
                      <a:pt x="492" y="114"/>
                    </a:lnTo>
                    <a:lnTo>
                      <a:pt x="536" y="138"/>
                    </a:lnTo>
                    <a:lnTo>
                      <a:pt x="580" y="164"/>
                    </a:lnTo>
                    <a:lnTo>
                      <a:pt x="622" y="192"/>
                    </a:lnTo>
                    <a:lnTo>
                      <a:pt x="664" y="222"/>
                    </a:lnTo>
                    <a:lnTo>
                      <a:pt x="706" y="256"/>
                    </a:lnTo>
                    <a:lnTo>
                      <a:pt x="744" y="290"/>
                    </a:lnTo>
                    <a:lnTo>
                      <a:pt x="784" y="328"/>
                    </a:lnTo>
                    <a:lnTo>
                      <a:pt x="784" y="328"/>
                    </a:lnTo>
                    <a:lnTo>
                      <a:pt x="824" y="370"/>
                    </a:lnTo>
                    <a:lnTo>
                      <a:pt x="862" y="414"/>
                    </a:lnTo>
                    <a:lnTo>
                      <a:pt x="898" y="458"/>
                    </a:lnTo>
                    <a:lnTo>
                      <a:pt x="930" y="504"/>
                    </a:lnTo>
                    <a:lnTo>
                      <a:pt x="960" y="550"/>
                    </a:lnTo>
                    <a:lnTo>
                      <a:pt x="986" y="598"/>
                    </a:lnTo>
                    <a:lnTo>
                      <a:pt x="1012" y="646"/>
                    </a:lnTo>
                    <a:lnTo>
                      <a:pt x="1034" y="696"/>
                    </a:lnTo>
                    <a:lnTo>
                      <a:pt x="1054" y="746"/>
                    </a:lnTo>
                    <a:lnTo>
                      <a:pt x="1070" y="798"/>
                    </a:lnTo>
                    <a:lnTo>
                      <a:pt x="1084" y="852"/>
                    </a:lnTo>
                    <a:lnTo>
                      <a:pt x="1096" y="906"/>
                    </a:lnTo>
                    <a:lnTo>
                      <a:pt x="1106" y="960"/>
                    </a:lnTo>
                    <a:lnTo>
                      <a:pt x="1112" y="1016"/>
                    </a:lnTo>
                    <a:lnTo>
                      <a:pt x="1116" y="1074"/>
                    </a:lnTo>
                    <a:lnTo>
                      <a:pt x="1118" y="1132"/>
                    </a:lnTo>
                    <a:lnTo>
                      <a:pt x="1118" y="1132"/>
                    </a:lnTo>
                    <a:lnTo>
                      <a:pt x="1114" y="1208"/>
                    </a:lnTo>
                    <a:lnTo>
                      <a:pt x="1108" y="1282"/>
                    </a:lnTo>
                    <a:lnTo>
                      <a:pt x="1098" y="1356"/>
                    </a:lnTo>
                    <a:lnTo>
                      <a:pt x="1082" y="1426"/>
                    </a:lnTo>
                    <a:lnTo>
                      <a:pt x="1062" y="1494"/>
                    </a:lnTo>
                    <a:lnTo>
                      <a:pt x="1050" y="1528"/>
                    </a:lnTo>
                    <a:lnTo>
                      <a:pt x="1038" y="1562"/>
                    </a:lnTo>
                    <a:lnTo>
                      <a:pt x="1024" y="1594"/>
                    </a:lnTo>
                    <a:lnTo>
                      <a:pt x="1008" y="1626"/>
                    </a:lnTo>
                    <a:lnTo>
                      <a:pt x="992" y="1658"/>
                    </a:lnTo>
                    <a:lnTo>
                      <a:pt x="974" y="1690"/>
                    </a:lnTo>
                    <a:lnTo>
                      <a:pt x="974" y="1690"/>
                    </a:lnTo>
                    <a:lnTo>
                      <a:pt x="954" y="1724"/>
                    </a:lnTo>
                    <a:lnTo>
                      <a:pt x="932" y="1756"/>
                    </a:lnTo>
                    <a:lnTo>
                      <a:pt x="350" y="2690"/>
                    </a:lnTo>
                    <a:lnTo>
                      <a:pt x="350" y="2690"/>
                    </a:lnTo>
                    <a:lnTo>
                      <a:pt x="346" y="2704"/>
                    </a:lnTo>
                    <a:lnTo>
                      <a:pt x="338" y="2716"/>
                    </a:lnTo>
                    <a:lnTo>
                      <a:pt x="330" y="2728"/>
                    </a:lnTo>
                    <a:lnTo>
                      <a:pt x="318" y="2740"/>
                    </a:lnTo>
                    <a:lnTo>
                      <a:pt x="318" y="2740"/>
                    </a:lnTo>
                    <a:lnTo>
                      <a:pt x="304" y="2752"/>
                    </a:lnTo>
                    <a:lnTo>
                      <a:pt x="286" y="2762"/>
                    </a:lnTo>
                    <a:lnTo>
                      <a:pt x="266" y="2772"/>
                    </a:lnTo>
                    <a:lnTo>
                      <a:pt x="244" y="2782"/>
                    </a:lnTo>
                    <a:lnTo>
                      <a:pt x="244" y="2782"/>
                    </a:lnTo>
                    <a:lnTo>
                      <a:pt x="218" y="2792"/>
                    </a:lnTo>
                    <a:lnTo>
                      <a:pt x="194" y="2800"/>
                    </a:lnTo>
                    <a:lnTo>
                      <a:pt x="166" y="2806"/>
                    </a:lnTo>
                    <a:lnTo>
                      <a:pt x="138" y="2812"/>
                    </a:lnTo>
                    <a:lnTo>
                      <a:pt x="110" y="2818"/>
                    </a:lnTo>
                    <a:lnTo>
                      <a:pt x="78" y="2822"/>
                    </a:lnTo>
                    <a:lnTo>
                      <a:pt x="48" y="2824"/>
                    </a:lnTo>
                    <a:lnTo>
                      <a:pt x="14" y="2826"/>
                    </a:lnTo>
                    <a:lnTo>
                      <a:pt x="14" y="2826"/>
                    </a:lnTo>
                    <a:close/>
                    <a:moveTo>
                      <a:pt x="0" y="2826"/>
                    </a:moveTo>
                    <a:lnTo>
                      <a:pt x="0" y="0"/>
                    </a:lnTo>
                    <a:lnTo>
                      <a:pt x="0" y="0"/>
                    </a:lnTo>
                    <a:lnTo>
                      <a:pt x="24" y="2"/>
                    </a:lnTo>
                    <a:lnTo>
                      <a:pt x="46" y="8"/>
                    </a:lnTo>
                    <a:lnTo>
                      <a:pt x="68" y="16"/>
                    </a:lnTo>
                    <a:lnTo>
                      <a:pt x="90" y="26"/>
                    </a:lnTo>
                    <a:lnTo>
                      <a:pt x="112" y="38"/>
                    </a:lnTo>
                    <a:lnTo>
                      <a:pt x="132" y="52"/>
                    </a:lnTo>
                    <a:lnTo>
                      <a:pt x="152" y="68"/>
                    </a:lnTo>
                    <a:lnTo>
                      <a:pt x="172" y="88"/>
                    </a:lnTo>
                    <a:lnTo>
                      <a:pt x="192" y="110"/>
                    </a:lnTo>
                    <a:lnTo>
                      <a:pt x="210" y="134"/>
                    </a:lnTo>
                    <a:lnTo>
                      <a:pt x="230" y="160"/>
                    </a:lnTo>
                    <a:lnTo>
                      <a:pt x="248" y="188"/>
                    </a:lnTo>
                    <a:lnTo>
                      <a:pt x="266" y="220"/>
                    </a:lnTo>
                    <a:lnTo>
                      <a:pt x="284" y="252"/>
                    </a:lnTo>
                    <a:lnTo>
                      <a:pt x="300" y="288"/>
                    </a:lnTo>
                    <a:lnTo>
                      <a:pt x="316" y="326"/>
                    </a:lnTo>
                    <a:lnTo>
                      <a:pt x="316" y="326"/>
                    </a:lnTo>
                    <a:lnTo>
                      <a:pt x="334" y="368"/>
                    </a:lnTo>
                    <a:lnTo>
                      <a:pt x="350" y="412"/>
                    </a:lnTo>
                    <a:lnTo>
                      <a:pt x="364" y="456"/>
                    </a:lnTo>
                    <a:lnTo>
                      <a:pt x="378" y="502"/>
                    </a:lnTo>
                    <a:lnTo>
                      <a:pt x="390" y="548"/>
                    </a:lnTo>
                    <a:lnTo>
                      <a:pt x="402" y="596"/>
                    </a:lnTo>
                    <a:lnTo>
                      <a:pt x="412" y="644"/>
                    </a:lnTo>
                    <a:lnTo>
                      <a:pt x="422" y="694"/>
                    </a:lnTo>
                    <a:lnTo>
                      <a:pt x="430" y="744"/>
                    </a:lnTo>
                    <a:lnTo>
                      <a:pt x="436" y="796"/>
                    </a:lnTo>
                    <a:lnTo>
                      <a:pt x="448" y="904"/>
                    </a:lnTo>
                    <a:lnTo>
                      <a:pt x="454" y="1016"/>
                    </a:lnTo>
                    <a:lnTo>
                      <a:pt x="456" y="1130"/>
                    </a:lnTo>
                    <a:lnTo>
                      <a:pt x="456" y="1130"/>
                    </a:lnTo>
                    <a:lnTo>
                      <a:pt x="456" y="1206"/>
                    </a:lnTo>
                    <a:lnTo>
                      <a:pt x="452" y="1280"/>
                    </a:lnTo>
                    <a:lnTo>
                      <a:pt x="448" y="1354"/>
                    </a:lnTo>
                    <a:lnTo>
                      <a:pt x="442" y="1424"/>
                    </a:lnTo>
                    <a:lnTo>
                      <a:pt x="434" y="1492"/>
                    </a:lnTo>
                    <a:lnTo>
                      <a:pt x="422" y="1560"/>
                    </a:lnTo>
                    <a:lnTo>
                      <a:pt x="410" y="1624"/>
                    </a:lnTo>
                    <a:lnTo>
                      <a:pt x="396" y="1688"/>
                    </a:lnTo>
                    <a:lnTo>
                      <a:pt x="396" y="1688"/>
                    </a:lnTo>
                    <a:lnTo>
                      <a:pt x="380" y="1756"/>
                    </a:lnTo>
                    <a:lnTo>
                      <a:pt x="136" y="2690"/>
                    </a:lnTo>
                    <a:lnTo>
                      <a:pt x="136" y="2690"/>
                    </a:lnTo>
                    <a:lnTo>
                      <a:pt x="130" y="2716"/>
                    </a:lnTo>
                    <a:lnTo>
                      <a:pt x="122" y="2740"/>
                    </a:lnTo>
                    <a:lnTo>
                      <a:pt x="122" y="2740"/>
                    </a:lnTo>
                    <a:lnTo>
                      <a:pt x="108" y="2762"/>
                    </a:lnTo>
                    <a:lnTo>
                      <a:pt x="90" y="2782"/>
                    </a:lnTo>
                    <a:lnTo>
                      <a:pt x="90" y="2782"/>
                    </a:lnTo>
                    <a:lnTo>
                      <a:pt x="70" y="2798"/>
                    </a:lnTo>
                    <a:lnTo>
                      <a:pt x="48" y="2812"/>
                    </a:lnTo>
                    <a:lnTo>
                      <a:pt x="26" y="2820"/>
                    </a:lnTo>
                    <a:lnTo>
                      <a:pt x="0" y="2826"/>
                    </a:lnTo>
                    <a:lnTo>
                      <a:pt x="0" y="2826"/>
                    </a:lnTo>
                    <a:close/>
                  </a:path>
                </a:pathLst>
              </a:custGeom>
              <a:solidFill>
                <a:srgbClr val="ECCEC4"/>
              </a:solidFill>
              <a:ln w="12700" cap="flat" cmpd="sng" algn="ctr">
                <a:noFill/>
                <a:prstDash val="solid"/>
                <a:miter lim="800000"/>
              </a:ln>
              <a:effectLst/>
            </p:spPr>
            <p:txBody>
              <a:bodyPr rtlCol="0" anchor="ct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lumMod val="75000"/>
                      <a:lumOff val="25000"/>
                    </a:prstClr>
                  </a:solidFill>
                  <a:effectLst/>
                  <a:uLnTx/>
                  <a:uFillTx/>
                  <a:latin typeface="+mn-ea"/>
                  <a:cs typeface="+mn-cs"/>
                </a:endParaRPr>
              </a:p>
            </p:txBody>
          </p:sp>
          <p:sp>
            <p:nvSpPr>
              <p:cNvPr id="85" name="Freeform 530">
                <a:extLst>
                  <a:ext uri="{FF2B5EF4-FFF2-40B4-BE49-F238E27FC236}">
                    <a16:creationId xmlns:a16="http://schemas.microsoft.com/office/drawing/2014/main" id="{D7786308-2E5F-4FE2-B9B9-196BE3D7AF02}"/>
                  </a:ext>
                </a:extLst>
              </p:cNvPr>
              <p:cNvSpPr>
                <a:spLocks/>
              </p:cNvSpPr>
              <p:nvPr/>
            </p:nvSpPr>
            <p:spPr bwMode="auto">
              <a:xfrm>
                <a:off x="1668027" y="2031592"/>
                <a:ext cx="895617" cy="2867188"/>
              </a:xfrm>
              <a:custGeom>
                <a:avLst/>
                <a:gdLst>
                  <a:gd name="T0" fmla="*/ 0 w 884"/>
                  <a:gd name="T1" fmla="*/ 2830 h 2830"/>
                  <a:gd name="T2" fmla="*/ 48 w 884"/>
                  <a:gd name="T3" fmla="*/ 2816 h 2830"/>
                  <a:gd name="T4" fmla="*/ 90 w 884"/>
                  <a:gd name="T5" fmla="*/ 2786 h 2830"/>
                  <a:gd name="T6" fmla="*/ 108 w 884"/>
                  <a:gd name="T7" fmla="*/ 2766 h 2830"/>
                  <a:gd name="T8" fmla="*/ 122 w 884"/>
                  <a:gd name="T9" fmla="*/ 2744 h 2830"/>
                  <a:gd name="T10" fmla="*/ 136 w 884"/>
                  <a:gd name="T11" fmla="*/ 2694 h 2830"/>
                  <a:gd name="T12" fmla="*/ 380 w 884"/>
                  <a:gd name="T13" fmla="*/ 1760 h 2830"/>
                  <a:gd name="T14" fmla="*/ 396 w 884"/>
                  <a:gd name="T15" fmla="*/ 1692 h 2830"/>
                  <a:gd name="T16" fmla="*/ 422 w 884"/>
                  <a:gd name="T17" fmla="*/ 1564 h 2830"/>
                  <a:gd name="T18" fmla="*/ 442 w 884"/>
                  <a:gd name="T19" fmla="*/ 1428 h 2830"/>
                  <a:gd name="T20" fmla="*/ 452 w 884"/>
                  <a:gd name="T21" fmla="*/ 1284 h 2830"/>
                  <a:gd name="T22" fmla="*/ 456 w 884"/>
                  <a:gd name="T23" fmla="*/ 1134 h 2830"/>
                  <a:gd name="T24" fmla="*/ 454 w 884"/>
                  <a:gd name="T25" fmla="*/ 1020 h 2830"/>
                  <a:gd name="T26" fmla="*/ 436 w 884"/>
                  <a:gd name="T27" fmla="*/ 800 h 2830"/>
                  <a:gd name="T28" fmla="*/ 422 w 884"/>
                  <a:gd name="T29" fmla="*/ 698 h 2830"/>
                  <a:gd name="T30" fmla="*/ 402 w 884"/>
                  <a:gd name="T31" fmla="*/ 600 h 2830"/>
                  <a:gd name="T32" fmla="*/ 378 w 884"/>
                  <a:gd name="T33" fmla="*/ 506 h 2830"/>
                  <a:gd name="T34" fmla="*/ 350 w 884"/>
                  <a:gd name="T35" fmla="*/ 416 h 2830"/>
                  <a:gd name="T36" fmla="*/ 316 w 884"/>
                  <a:gd name="T37" fmla="*/ 330 h 2830"/>
                  <a:gd name="T38" fmla="*/ 300 w 884"/>
                  <a:gd name="T39" fmla="*/ 292 h 2830"/>
                  <a:gd name="T40" fmla="*/ 266 w 884"/>
                  <a:gd name="T41" fmla="*/ 224 h 2830"/>
                  <a:gd name="T42" fmla="*/ 230 w 884"/>
                  <a:gd name="T43" fmla="*/ 164 h 2830"/>
                  <a:gd name="T44" fmla="*/ 192 w 884"/>
                  <a:gd name="T45" fmla="*/ 114 h 2830"/>
                  <a:gd name="T46" fmla="*/ 152 w 884"/>
                  <a:gd name="T47" fmla="*/ 72 h 2830"/>
                  <a:gd name="T48" fmla="*/ 112 w 884"/>
                  <a:gd name="T49" fmla="*/ 42 h 2830"/>
                  <a:gd name="T50" fmla="*/ 68 w 884"/>
                  <a:gd name="T51" fmla="*/ 20 h 2830"/>
                  <a:gd name="T52" fmla="*/ 24 w 884"/>
                  <a:gd name="T53" fmla="*/ 6 h 2830"/>
                  <a:gd name="T54" fmla="*/ 0 w 884"/>
                  <a:gd name="T55" fmla="*/ 0 h 2830"/>
                  <a:gd name="T56" fmla="*/ 6 w 884"/>
                  <a:gd name="T57" fmla="*/ 0 h 2830"/>
                  <a:gd name="T58" fmla="*/ 28 w 884"/>
                  <a:gd name="T59" fmla="*/ 2 h 2830"/>
                  <a:gd name="T60" fmla="*/ 50 w 884"/>
                  <a:gd name="T61" fmla="*/ 4 h 2830"/>
                  <a:gd name="T62" fmla="*/ 130 w 884"/>
                  <a:gd name="T63" fmla="*/ 14 h 2830"/>
                  <a:gd name="T64" fmla="*/ 210 w 884"/>
                  <a:gd name="T65" fmla="*/ 34 h 2830"/>
                  <a:gd name="T66" fmla="*/ 284 w 884"/>
                  <a:gd name="T67" fmla="*/ 62 h 2830"/>
                  <a:gd name="T68" fmla="*/ 358 w 884"/>
                  <a:gd name="T69" fmla="*/ 98 h 2830"/>
                  <a:gd name="T70" fmla="*/ 428 w 884"/>
                  <a:gd name="T71" fmla="*/ 144 h 2830"/>
                  <a:gd name="T72" fmla="*/ 494 w 884"/>
                  <a:gd name="T73" fmla="*/ 196 h 2830"/>
                  <a:gd name="T74" fmla="*/ 558 w 884"/>
                  <a:gd name="T75" fmla="*/ 258 h 2830"/>
                  <a:gd name="T76" fmla="*/ 618 w 884"/>
                  <a:gd name="T77" fmla="*/ 330 h 2830"/>
                  <a:gd name="T78" fmla="*/ 652 w 884"/>
                  <a:gd name="T79" fmla="*/ 372 h 2830"/>
                  <a:gd name="T80" fmla="*/ 710 w 884"/>
                  <a:gd name="T81" fmla="*/ 458 h 2830"/>
                  <a:gd name="T82" fmla="*/ 760 w 884"/>
                  <a:gd name="T83" fmla="*/ 550 h 2830"/>
                  <a:gd name="T84" fmla="*/ 800 w 884"/>
                  <a:gd name="T85" fmla="*/ 646 h 2830"/>
                  <a:gd name="T86" fmla="*/ 834 w 884"/>
                  <a:gd name="T87" fmla="*/ 746 h 2830"/>
                  <a:gd name="T88" fmla="*/ 858 w 884"/>
                  <a:gd name="T89" fmla="*/ 850 h 2830"/>
                  <a:gd name="T90" fmla="*/ 876 w 884"/>
                  <a:gd name="T91" fmla="*/ 960 h 2830"/>
                  <a:gd name="T92" fmla="*/ 884 w 884"/>
                  <a:gd name="T93" fmla="*/ 1072 h 2830"/>
                  <a:gd name="T94" fmla="*/ 884 w 884"/>
                  <a:gd name="T95" fmla="*/ 1132 h 2830"/>
                  <a:gd name="T96" fmla="*/ 878 w 884"/>
                  <a:gd name="T97" fmla="*/ 1282 h 2830"/>
                  <a:gd name="T98" fmla="*/ 856 w 884"/>
                  <a:gd name="T99" fmla="*/ 1424 h 2830"/>
                  <a:gd name="T100" fmla="*/ 820 w 884"/>
                  <a:gd name="T101" fmla="*/ 1560 h 2830"/>
                  <a:gd name="T102" fmla="*/ 770 w 884"/>
                  <a:gd name="T103" fmla="*/ 1690 h 2830"/>
                  <a:gd name="T104" fmla="*/ 738 w 884"/>
                  <a:gd name="T105" fmla="*/ 1756 h 2830"/>
                  <a:gd name="T106" fmla="*/ 274 w 884"/>
                  <a:gd name="T107" fmla="*/ 2694 h 2830"/>
                  <a:gd name="T108" fmla="*/ 266 w 884"/>
                  <a:gd name="T109" fmla="*/ 2720 h 2830"/>
                  <a:gd name="T110" fmla="*/ 250 w 884"/>
                  <a:gd name="T111" fmla="*/ 2744 h 2830"/>
                  <a:gd name="T112" fmla="*/ 238 w 884"/>
                  <a:gd name="T113" fmla="*/ 2754 h 2830"/>
                  <a:gd name="T114" fmla="*/ 208 w 884"/>
                  <a:gd name="T115" fmla="*/ 2774 h 2830"/>
                  <a:gd name="T116" fmla="*/ 190 w 884"/>
                  <a:gd name="T117" fmla="*/ 2784 h 2830"/>
                  <a:gd name="T118" fmla="*/ 152 w 884"/>
                  <a:gd name="T119" fmla="*/ 2802 h 2830"/>
                  <a:gd name="T120" fmla="*/ 110 w 884"/>
                  <a:gd name="T121" fmla="*/ 2816 h 2830"/>
                  <a:gd name="T122" fmla="*/ 14 w 884"/>
                  <a:gd name="T123" fmla="*/ 2830 h 2830"/>
                  <a:gd name="T124" fmla="*/ 0 w 884"/>
                  <a:gd name="T125" fmla="*/ 283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4" h="2830">
                    <a:moveTo>
                      <a:pt x="0" y="2830"/>
                    </a:moveTo>
                    <a:lnTo>
                      <a:pt x="0" y="2830"/>
                    </a:lnTo>
                    <a:lnTo>
                      <a:pt x="26" y="2824"/>
                    </a:lnTo>
                    <a:lnTo>
                      <a:pt x="48" y="2816"/>
                    </a:lnTo>
                    <a:lnTo>
                      <a:pt x="70" y="2802"/>
                    </a:lnTo>
                    <a:lnTo>
                      <a:pt x="90" y="2786"/>
                    </a:lnTo>
                    <a:lnTo>
                      <a:pt x="90" y="2786"/>
                    </a:lnTo>
                    <a:lnTo>
                      <a:pt x="108" y="2766"/>
                    </a:lnTo>
                    <a:lnTo>
                      <a:pt x="122" y="2744"/>
                    </a:lnTo>
                    <a:lnTo>
                      <a:pt x="122" y="2744"/>
                    </a:lnTo>
                    <a:lnTo>
                      <a:pt x="130" y="2720"/>
                    </a:lnTo>
                    <a:lnTo>
                      <a:pt x="136" y="2694"/>
                    </a:lnTo>
                    <a:lnTo>
                      <a:pt x="380" y="1760"/>
                    </a:lnTo>
                    <a:lnTo>
                      <a:pt x="380" y="1760"/>
                    </a:lnTo>
                    <a:lnTo>
                      <a:pt x="396" y="1692"/>
                    </a:lnTo>
                    <a:lnTo>
                      <a:pt x="396" y="1692"/>
                    </a:lnTo>
                    <a:lnTo>
                      <a:pt x="410" y="1628"/>
                    </a:lnTo>
                    <a:lnTo>
                      <a:pt x="422" y="1564"/>
                    </a:lnTo>
                    <a:lnTo>
                      <a:pt x="434" y="1496"/>
                    </a:lnTo>
                    <a:lnTo>
                      <a:pt x="442" y="1428"/>
                    </a:lnTo>
                    <a:lnTo>
                      <a:pt x="448" y="1358"/>
                    </a:lnTo>
                    <a:lnTo>
                      <a:pt x="452" y="1284"/>
                    </a:lnTo>
                    <a:lnTo>
                      <a:pt x="456" y="1210"/>
                    </a:lnTo>
                    <a:lnTo>
                      <a:pt x="456" y="1134"/>
                    </a:lnTo>
                    <a:lnTo>
                      <a:pt x="456" y="1134"/>
                    </a:lnTo>
                    <a:lnTo>
                      <a:pt x="454" y="1020"/>
                    </a:lnTo>
                    <a:lnTo>
                      <a:pt x="448" y="908"/>
                    </a:lnTo>
                    <a:lnTo>
                      <a:pt x="436" y="800"/>
                    </a:lnTo>
                    <a:lnTo>
                      <a:pt x="430" y="748"/>
                    </a:lnTo>
                    <a:lnTo>
                      <a:pt x="422" y="698"/>
                    </a:lnTo>
                    <a:lnTo>
                      <a:pt x="412" y="648"/>
                    </a:lnTo>
                    <a:lnTo>
                      <a:pt x="402" y="600"/>
                    </a:lnTo>
                    <a:lnTo>
                      <a:pt x="390" y="552"/>
                    </a:lnTo>
                    <a:lnTo>
                      <a:pt x="378" y="506"/>
                    </a:lnTo>
                    <a:lnTo>
                      <a:pt x="364" y="460"/>
                    </a:lnTo>
                    <a:lnTo>
                      <a:pt x="350" y="416"/>
                    </a:lnTo>
                    <a:lnTo>
                      <a:pt x="334" y="372"/>
                    </a:lnTo>
                    <a:lnTo>
                      <a:pt x="316" y="330"/>
                    </a:lnTo>
                    <a:lnTo>
                      <a:pt x="316" y="330"/>
                    </a:lnTo>
                    <a:lnTo>
                      <a:pt x="300" y="292"/>
                    </a:lnTo>
                    <a:lnTo>
                      <a:pt x="284" y="256"/>
                    </a:lnTo>
                    <a:lnTo>
                      <a:pt x="266" y="224"/>
                    </a:lnTo>
                    <a:lnTo>
                      <a:pt x="248" y="192"/>
                    </a:lnTo>
                    <a:lnTo>
                      <a:pt x="230" y="164"/>
                    </a:lnTo>
                    <a:lnTo>
                      <a:pt x="210" y="138"/>
                    </a:lnTo>
                    <a:lnTo>
                      <a:pt x="192" y="114"/>
                    </a:lnTo>
                    <a:lnTo>
                      <a:pt x="172" y="92"/>
                    </a:lnTo>
                    <a:lnTo>
                      <a:pt x="152" y="72"/>
                    </a:lnTo>
                    <a:lnTo>
                      <a:pt x="132" y="56"/>
                    </a:lnTo>
                    <a:lnTo>
                      <a:pt x="112" y="42"/>
                    </a:lnTo>
                    <a:lnTo>
                      <a:pt x="90" y="30"/>
                    </a:lnTo>
                    <a:lnTo>
                      <a:pt x="68" y="20"/>
                    </a:lnTo>
                    <a:lnTo>
                      <a:pt x="46" y="12"/>
                    </a:lnTo>
                    <a:lnTo>
                      <a:pt x="24" y="6"/>
                    </a:lnTo>
                    <a:lnTo>
                      <a:pt x="0" y="4"/>
                    </a:lnTo>
                    <a:lnTo>
                      <a:pt x="0" y="0"/>
                    </a:lnTo>
                    <a:lnTo>
                      <a:pt x="0" y="0"/>
                    </a:lnTo>
                    <a:lnTo>
                      <a:pt x="6" y="0"/>
                    </a:lnTo>
                    <a:lnTo>
                      <a:pt x="6" y="0"/>
                    </a:lnTo>
                    <a:lnTo>
                      <a:pt x="28" y="2"/>
                    </a:lnTo>
                    <a:lnTo>
                      <a:pt x="50" y="4"/>
                    </a:lnTo>
                    <a:lnTo>
                      <a:pt x="50" y="4"/>
                    </a:lnTo>
                    <a:lnTo>
                      <a:pt x="90" y="8"/>
                    </a:lnTo>
                    <a:lnTo>
                      <a:pt x="130" y="14"/>
                    </a:lnTo>
                    <a:lnTo>
                      <a:pt x="170" y="22"/>
                    </a:lnTo>
                    <a:lnTo>
                      <a:pt x="210" y="34"/>
                    </a:lnTo>
                    <a:lnTo>
                      <a:pt x="248" y="46"/>
                    </a:lnTo>
                    <a:lnTo>
                      <a:pt x="284" y="62"/>
                    </a:lnTo>
                    <a:lnTo>
                      <a:pt x="322" y="78"/>
                    </a:lnTo>
                    <a:lnTo>
                      <a:pt x="358" y="98"/>
                    </a:lnTo>
                    <a:lnTo>
                      <a:pt x="392" y="120"/>
                    </a:lnTo>
                    <a:lnTo>
                      <a:pt x="428" y="144"/>
                    </a:lnTo>
                    <a:lnTo>
                      <a:pt x="460" y="168"/>
                    </a:lnTo>
                    <a:lnTo>
                      <a:pt x="494" y="196"/>
                    </a:lnTo>
                    <a:lnTo>
                      <a:pt x="526" y="226"/>
                    </a:lnTo>
                    <a:lnTo>
                      <a:pt x="558" y="258"/>
                    </a:lnTo>
                    <a:lnTo>
                      <a:pt x="588" y="294"/>
                    </a:lnTo>
                    <a:lnTo>
                      <a:pt x="618" y="330"/>
                    </a:lnTo>
                    <a:lnTo>
                      <a:pt x="618" y="330"/>
                    </a:lnTo>
                    <a:lnTo>
                      <a:pt x="652" y="372"/>
                    </a:lnTo>
                    <a:lnTo>
                      <a:pt x="682" y="414"/>
                    </a:lnTo>
                    <a:lnTo>
                      <a:pt x="710" y="458"/>
                    </a:lnTo>
                    <a:lnTo>
                      <a:pt x="736" y="504"/>
                    </a:lnTo>
                    <a:lnTo>
                      <a:pt x="760" y="550"/>
                    </a:lnTo>
                    <a:lnTo>
                      <a:pt x="782" y="598"/>
                    </a:lnTo>
                    <a:lnTo>
                      <a:pt x="800" y="646"/>
                    </a:lnTo>
                    <a:lnTo>
                      <a:pt x="818" y="696"/>
                    </a:lnTo>
                    <a:lnTo>
                      <a:pt x="834" y="746"/>
                    </a:lnTo>
                    <a:lnTo>
                      <a:pt x="848" y="798"/>
                    </a:lnTo>
                    <a:lnTo>
                      <a:pt x="858" y="850"/>
                    </a:lnTo>
                    <a:lnTo>
                      <a:pt x="868" y="904"/>
                    </a:lnTo>
                    <a:lnTo>
                      <a:pt x="876" y="960"/>
                    </a:lnTo>
                    <a:lnTo>
                      <a:pt x="880" y="1016"/>
                    </a:lnTo>
                    <a:lnTo>
                      <a:pt x="884" y="1072"/>
                    </a:lnTo>
                    <a:lnTo>
                      <a:pt x="884" y="1132"/>
                    </a:lnTo>
                    <a:lnTo>
                      <a:pt x="884" y="1132"/>
                    </a:lnTo>
                    <a:lnTo>
                      <a:pt x="884" y="1208"/>
                    </a:lnTo>
                    <a:lnTo>
                      <a:pt x="878" y="1282"/>
                    </a:lnTo>
                    <a:lnTo>
                      <a:pt x="868" y="1354"/>
                    </a:lnTo>
                    <a:lnTo>
                      <a:pt x="856" y="1424"/>
                    </a:lnTo>
                    <a:lnTo>
                      <a:pt x="840" y="1494"/>
                    </a:lnTo>
                    <a:lnTo>
                      <a:pt x="820" y="1560"/>
                    </a:lnTo>
                    <a:lnTo>
                      <a:pt x="796" y="1626"/>
                    </a:lnTo>
                    <a:lnTo>
                      <a:pt x="770" y="1690"/>
                    </a:lnTo>
                    <a:lnTo>
                      <a:pt x="770" y="1690"/>
                    </a:lnTo>
                    <a:lnTo>
                      <a:pt x="738" y="1756"/>
                    </a:lnTo>
                    <a:lnTo>
                      <a:pt x="274" y="2694"/>
                    </a:lnTo>
                    <a:lnTo>
                      <a:pt x="274" y="2694"/>
                    </a:lnTo>
                    <a:lnTo>
                      <a:pt x="272" y="2708"/>
                    </a:lnTo>
                    <a:lnTo>
                      <a:pt x="266" y="2720"/>
                    </a:lnTo>
                    <a:lnTo>
                      <a:pt x="258" y="2732"/>
                    </a:lnTo>
                    <a:lnTo>
                      <a:pt x="250" y="2744"/>
                    </a:lnTo>
                    <a:lnTo>
                      <a:pt x="250" y="2744"/>
                    </a:lnTo>
                    <a:lnTo>
                      <a:pt x="238" y="2754"/>
                    </a:lnTo>
                    <a:lnTo>
                      <a:pt x="224" y="2764"/>
                    </a:lnTo>
                    <a:lnTo>
                      <a:pt x="208" y="2774"/>
                    </a:lnTo>
                    <a:lnTo>
                      <a:pt x="190" y="2784"/>
                    </a:lnTo>
                    <a:lnTo>
                      <a:pt x="190" y="2784"/>
                    </a:lnTo>
                    <a:lnTo>
                      <a:pt x="172" y="2794"/>
                    </a:lnTo>
                    <a:lnTo>
                      <a:pt x="152" y="2802"/>
                    </a:lnTo>
                    <a:lnTo>
                      <a:pt x="132" y="2810"/>
                    </a:lnTo>
                    <a:lnTo>
                      <a:pt x="110" y="2816"/>
                    </a:lnTo>
                    <a:lnTo>
                      <a:pt x="64" y="2824"/>
                    </a:lnTo>
                    <a:lnTo>
                      <a:pt x="14" y="2830"/>
                    </a:lnTo>
                    <a:lnTo>
                      <a:pt x="14" y="2830"/>
                    </a:lnTo>
                    <a:lnTo>
                      <a:pt x="0" y="2830"/>
                    </a:lnTo>
                    <a:lnTo>
                      <a:pt x="0" y="2830"/>
                    </a:lnTo>
                    <a:close/>
                  </a:path>
                </a:pathLst>
              </a:custGeom>
              <a:solidFill>
                <a:srgbClr val="F6E7E2"/>
              </a:solidFill>
              <a:ln w="12700" cap="flat" cmpd="sng" algn="ctr">
                <a:noFill/>
                <a:prstDash val="solid"/>
                <a:miter lim="800000"/>
              </a:ln>
              <a:effectLst/>
            </p:spPr>
            <p:txBody>
              <a:bodyPr rtlCol="0" anchor="ct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lumMod val="75000"/>
                      <a:lumOff val="25000"/>
                    </a:prstClr>
                  </a:solidFill>
                  <a:effectLst/>
                  <a:uLnTx/>
                  <a:uFillTx/>
                  <a:latin typeface="+mn-ea"/>
                  <a:cs typeface="+mn-cs"/>
                </a:endParaRPr>
              </a:p>
            </p:txBody>
          </p:sp>
          <p:sp>
            <p:nvSpPr>
              <p:cNvPr id="86" name="Freeform 531">
                <a:extLst>
                  <a:ext uri="{FF2B5EF4-FFF2-40B4-BE49-F238E27FC236}">
                    <a16:creationId xmlns:a16="http://schemas.microsoft.com/office/drawing/2014/main" id="{0D6213DB-6371-472F-A5D7-69EE45BAF55B}"/>
                  </a:ext>
                </a:extLst>
              </p:cNvPr>
              <p:cNvSpPr>
                <a:spLocks/>
              </p:cNvSpPr>
              <p:nvPr/>
            </p:nvSpPr>
            <p:spPr bwMode="auto">
              <a:xfrm>
                <a:off x="733910" y="2031592"/>
                <a:ext cx="934117" cy="2867188"/>
              </a:xfrm>
              <a:custGeom>
                <a:avLst/>
                <a:gdLst>
                  <a:gd name="T0" fmla="*/ 810 w 922"/>
                  <a:gd name="T1" fmla="*/ 2822 h 2830"/>
                  <a:gd name="T2" fmla="*/ 702 w 922"/>
                  <a:gd name="T3" fmla="*/ 2788 h 2830"/>
                  <a:gd name="T4" fmla="*/ 658 w 922"/>
                  <a:gd name="T5" fmla="*/ 2760 h 2830"/>
                  <a:gd name="T6" fmla="*/ 150 w 922"/>
                  <a:gd name="T7" fmla="*/ 1768 h 2830"/>
                  <a:gd name="T8" fmla="*/ 116 w 922"/>
                  <a:gd name="T9" fmla="*/ 1704 h 2830"/>
                  <a:gd name="T10" fmla="*/ 114 w 922"/>
                  <a:gd name="T11" fmla="*/ 1698 h 2830"/>
                  <a:gd name="T12" fmla="*/ 68 w 922"/>
                  <a:gd name="T13" fmla="*/ 1582 h 2830"/>
                  <a:gd name="T14" fmla="*/ 36 w 922"/>
                  <a:gd name="T15" fmla="*/ 1462 h 2830"/>
                  <a:gd name="T16" fmla="*/ 20 w 922"/>
                  <a:gd name="T17" fmla="*/ 1378 h 2830"/>
                  <a:gd name="T18" fmla="*/ 2 w 922"/>
                  <a:gd name="T19" fmla="*/ 1202 h 2830"/>
                  <a:gd name="T20" fmla="*/ 0 w 922"/>
                  <a:gd name="T21" fmla="*/ 1082 h 2830"/>
                  <a:gd name="T22" fmla="*/ 16 w 922"/>
                  <a:gd name="T23" fmla="*/ 914 h 2830"/>
                  <a:gd name="T24" fmla="*/ 50 w 922"/>
                  <a:gd name="T25" fmla="*/ 756 h 2830"/>
                  <a:gd name="T26" fmla="*/ 102 w 922"/>
                  <a:gd name="T27" fmla="*/ 606 h 2830"/>
                  <a:gd name="T28" fmla="*/ 174 w 922"/>
                  <a:gd name="T29" fmla="*/ 466 h 2830"/>
                  <a:gd name="T30" fmla="*/ 264 w 922"/>
                  <a:gd name="T31" fmla="*/ 336 h 2830"/>
                  <a:gd name="T32" fmla="*/ 328 w 922"/>
                  <a:gd name="T33" fmla="*/ 264 h 2830"/>
                  <a:gd name="T34" fmla="*/ 428 w 922"/>
                  <a:gd name="T35" fmla="*/ 170 h 2830"/>
                  <a:gd name="T36" fmla="*/ 536 w 922"/>
                  <a:gd name="T37" fmla="*/ 96 h 2830"/>
                  <a:gd name="T38" fmla="*/ 650 w 922"/>
                  <a:gd name="T39" fmla="*/ 44 h 2830"/>
                  <a:gd name="T40" fmla="*/ 772 w 922"/>
                  <a:gd name="T41" fmla="*/ 12 h 2830"/>
                  <a:gd name="T42" fmla="*/ 856 w 922"/>
                  <a:gd name="T43" fmla="*/ 2 h 2830"/>
                  <a:gd name="T44" fmla="*/ 922 w 922"/>
                  <a:gd name="T45" fmla="*/ 0 h 2830"/>
                  <a:gd name="T46" fmla="*/ 902 w 922"/>
                  <a:gd name="T47" fmla="*/ 2 h 2830"/>
                  <a:gd name="T48" fmla="*/ 854 w 922"/>
                  <a:gd name="T49" fmla="*/ 8 h 2830"/>
                  <a:gd name="T50" fmla="*/ 784 w 922"/>
                  <a:gd name="T51" fmla="*/ 36 h 2830"/>
                  <a:gd name="T52" fmla="*/ 720 w 922"/>
                  <a:gd name="T53" fmla="*/ 86 h 2830"/>
                  <a:gd name="T54" fmla="*/ 658 w 922"/>
                  <a:gd name="T55" fmla="*/ 160 h 2830"/>
                  <a:gd name="T56" fmla="*/ 600 w 922"/>
                  <a:gd name="T57" fmla="*/ 256 h 2830"/>
                  <a:gd name="T58" fmla="*/ 564 w 922"/>
                  <a:gd name="T59" fmla="*/ 334 h 2830"/>
                  <a:gd name="T60" fmla="*/ 518 w 922"/>
                  <a:gd name="T61" fmla="*/ 464 h 2830"/>
                  <a:gd name="T62" fmla="*/ 480 w 922"/>
                  <a:gd name="T63" fmla="*/ 604 h 2830"/>
                  <a:gd name="T64" fmla="*/ 452 w 922"/>
                  <a:gd name="T65" fmla="*/ 754 h 2830"/>
                  <a:gd name="T66" fmla="*/ 428 w 922"/>
                  <a:gd name="T67" fmla="*/ 1024 h 2830"/>
                  <a:gd name="T68" fmla="*/ 426 w 922"/>
                  <a:gd name="T69" fmla="*/ 1216 h 2830"/>
                  <a:gd name="T70" fmla="*/ 442 w 922"/>
                  <a:gd name="T71" fmla="*/ 1434 h 2830"/>
                  <a:gd name="T72" fmla="*/ 472 w 922"/>
                  <a:gd name="T73" fmla="*/ 1634 h 2830"/>
                  <a:gd name="T74" fmla="*/ 486 w 922"/>
                  <a:gd name="T75" fmla="*/ 1702 h 2830"/>
                  <a:gd name="T76" fmla="*/ 758 w 922"/>
                  <a:gd name="T77" fmla="*/ 2728 h 2830"/>
                  <a:gd name="T78" fmla="*/ 774 w 922"/>
                  <a:gd name="T79" fmla="*/ 2760 h 2830"/>
                  <a:gd name="T80" fmla="*/ 798 w 922"/>
                  <a:gd name="T81" fmla="*/ 2788 h 2830"/>
                  <a:gd name="T82" fmla="*/ 858 w 922"/>
                  <a:gd name="T83" fmla="*/ 2824 h 2830"/>
                  <a:gd name="T84" fmla="*/ 876 w 922"/>
                  <a:gd name="T85" fmla="*/ 2830 h 2830"/>
                  <a:gd name="T86" fmla="*/ 850 w 922"/>
                  <a:gd name="T87" fmla="*/ 2828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2" h="2830">
                    <a:moveTo>
                      <a:pt x="850" y="2828"/>
                    </a:moveTo>
                    <a:lnTo>
                      <a:pt x="850" y="2828"/>
                    </a:lnTo>
                    <a:lnTo>
                      <a:pt x="810" y="2822"/>
                    </a:lnTo>
                    <a:lnTo>
                      <a:pt x="770" y="2814"/>
                    </a:lnTo>
                    <a:lnTo>
                      <a:pt x="734" y="2802"/>
                    </a:lnTo>
                    <a:lnTo>
                      <a:pt x="702" y="2788"/>
                    </a:lnTo>
                    <a:lnTo>
                      <a:pt x="702" y="2788"/>
                    </a:lnTo>
                    <a:lnTo>
                      <a:pt x="678" y="2774"/>
                    </a:lnTo>
                    <a:lnTo>
                      <a:pt x="658" y="2760"/>
                    </a:lnTo>
                    <a:lnTo>
                      <a:pt x="642" y="2744"/>
                    </a:lnTo>
                    <a:lnTo>
                      <a:pt x="630" y="2728"/>
                    </a:lnTo>
                    <a:lnTo>
                      <a:pt x="150" y="1768"/>
                    </a:lnTo>
                    <a:lnTo>
                      <a:pt x="150" y="1768"/>
                    </a:lnTo>
                    <a:lnTo>
                      <a:pt x="132" y="1736"/>
                    </a:lnTo>
                    <a:lnTo>
                      <a:pt x="116" y="1704"/>
                    </a:lnTo>
                    <a:lnTo>
                      <a:pt x="116" y="1704"/>
                    </a:lnTo>
                    <a:lnTo>
                      <a:pt x="114" y="1698"/>
                    </a:lnTo>
                    <a:lnTo>
                      <a:pt x="114" y="1698"/>
                    </a:lnTo>
                    <a:lnTo>
                      <a:pt x="98" y="1660"/>
                    </a:lnTo>
                    <a:lnTo>
                      <a:pt x="82" y="1622"/>
                    </a:lnTo>
                    <a:lnTo>
                      <a:pt x="68" y="1582"/>
                    </a:lnTo>
                    <a:lnTo>
                      <a:pt x="56" y="1542"/>
                    </a:lnTo>
                    <a:lnTo>
                      <a:pt x="46" y="1502"/>
                    </a:lnTo>
                    <a:lnTo>
                      <a:pt x="36" y="1462"/>
                    </a:lnTo>
                    <a:lnTo>
                      <a:pt x="28" y="1420"/>
                    </a:lnTo>
                    <a:lnTo>
                      <a:pt x="20" y="1378"/>
                    </a:lnTo>
                    <a:lnTo>
                      <a:pt x="20" y="1378"/>
                    </a:lnTo>
                    <a:lnTo>
                      <a:pt x="12" y="1320"/>
                    </a:lnTo>
                    <a:lnTo>
                      <a:pt x="4" y="1262"/>
                    </a:lnTo>
                    <a:lnTo>
                      <a:pt x="2" y="1202"/>
                    </a:lnTo>
                    <a:lnTo>
                      <a:pt x="0" y="1140"/>
                    </a:lnTo>
                    <a:lnTo>
                      <a:pt x="0" y="1140"/>
                    </a:lnTo>
                    <a:lnTo>
                      <a:pt x="0" y="1082"/>
                    </a:lnTo>
                    <a:lnTo>
                      <a:pt x="4" y="1024"/>
                    </a:lnTo>
                    <a:lnTo>
                      <a:pt x="10" y="968"/>
                    </a:lnTo>
                    <a:lnTo>
                      <a:pt x="16" y="914"/>
                    </a:lnTo>
                    <a:lnTo>
                      <a:pt x="26" y="860"/>
                    </a:lnTo>
                    <a:lnTo>
                      <a:pt x="36" y="806"/>
                    </a:lnTo>
                    <a:lnTo>
                      <a:pt x="50" y="756"/>
                    </a:lnTo>
                    <a:lnTo>
                      <a:pt x="66" y="704"/>
                    </a:lnTo>
                    <a:lnTo>
                      <a:pt x="84" y="654"/>
                    </a:lnTo>
                    <a:lnTo>
                      <a:pt x="102" y="606"/>
                    </a:lnTo>
                    <a:lnTo>
                      <a:pt x="124" y="558"/>
                    </a:lnTo>
                    <a:lnTo>
                      <a:pt x="148" y="512"/>
                    </a:lnTo>
                    <a:lnTo>
                      <a:pt x="174" y="466"/>
                    </a:lnTo>
                    <a:lnTo>
                      <a:pt x="202" y="422"/>
                    </a:lnTo>
                    <a:lnTo>
                      <a:pt x="232" y="380"/>
                    </a:lnTo>
                    <a:lnTo>
                      <a:pt x="264" y="336"/>
                    </a:lnTo>
                    <a:lnTo>
                      <a:pt x="264" y="336"/>
                    </a:lnTo>
                    <a:lnTo>
                      <a:pt x="294" y="298"/>
                    </a:lnTo>
                    <a:lnTo>
                      <a:pt x="328" y="264"/>
                    </a:lnTo>
                    <a:lnTo>
                      <a:pt x="360" y="230"/>
                    </a:lnTo>
                    <a:lnTo>
                      <a:pt x="394" y="198"/>
                    </a:lnTo>
                    <a:lnTo>
                      <a:pt x="428" y="170"/>
                    </a:lnTo>
                    <a:lnTo>
                      <a:pt x="464" y="142"/>
                    </a:lnTo>
                    <a:lnTo>
                      <a:pt x="500" y="118"/>
                    </a:lnTo>
                    <a:lnTo>
                      <a:pt x="536" y="96"/>
                    </a:lnTo>
                    <a:lnTo>
                      <a:pt x="574" y="76"/>
                    </a:lnTo>
                    <a:lnTo>
                      <a:pt x="612" y="60"/>
                    </a:lnTo>
                    <a:lnTo>
                      <a:pt x="650" y="44"/>
                    </a:lnTo>
                    <a:lnTo>
                      <a:pt x="690" y="32"/>
                    </a:lnTo>
                    <a:lnTo>
                      <a:pt x="730" y="20"/>
                    </a:lnTo>
                    <a:lnTo>
                      <a:pt x="772" y="12"/>
                    </a:lnTo>
                    <a:lnTo>
                      <a:pt x="814" y="6"/>
                    </a:lnTo>
                    <a:lnTo>
                      <a:pt x="856" y="2"/>
                    </a:lnTo>
                    <a:lnTo>
                      <a:pt x="856" y="2"/>
                    </a:lnTo>
                    <a:lnTo>
                      <a:pt x="904" y="0"/>
                    </a:lnTo>
                    <a:lnTo>
                      <a:pt x="904" y="0"/>
                    </a:lnTo>
                    <a:lnTo>
                      <a:pt x="922" y="0"/>
                    </a:lnTo>
                    <a:lnTo>
                      <a:pt x="922" y="4"/>
                    </a:lnTo>
                    <a:lnTo>
                      <a:pt x="922" y="4"/>
                    </a:lnTo>
                    <a:lnTo>
                      <a:pt x="902" y="2"/>
                    </a:lnTo>
                    <a:lnTo>
                      <a:pt x="902" y="2"/>
                    </a:lnTo>
                    <a:lnTo>
                      <a:pt x="878" y="4"/>
                    </a:lnTo>
                    <a:lnTo>
                      <a:pt x="854" y="8"/>
                    </a:lnTo>
                    <a:lnTo>
                      <a:pt x="830" y="14"/>
                    </a:lnTo>
                    <a:lnTo>
                      <a:pt x="808" y="24"/>
                    </a:lnTo>
                    <a:lnTo>
                      <a:pt x="784" y="36"/>
                    </a:lnTo>
                    <a:lnTo>
                      <a:pt x="762" y="50"/>
                    </a:lnTo>
                    <a:lnTo>
                      <a:pt x="740" y="66"/>
                    </a:lnTo>
                    <a:lnTo>
                      <a:pt x="720" y="86"/>
                    </a:lnTo>
                    <a:lnTo>
                      <a:pt x="698" y="108"/>
                    </a:lnTo>
                    <a:lnTo>
                      <a:pt x="678" y="132"/>
                    </a:lnTo>
                    <a:lnTo>
                      <a:pt x="658" y="160"/>
                    </a:lnTo>
                    <a:lnTo>
                      <a:pt x="638" y="190"/>
                    </a:lnTo>
                    <a:lnTo>
                      <a:pt x="620" y="222"/>
                    </a:lnTo>
                    <a:lnTo>
                      <a:pt x="600" y="256"/>
                    </a:lnTo>
                    <a:lnTo>
                      <a:pt x="582" y="294"/>
                    </a:lnTo>
                    <a:lnTo>
                      <a:pt x="564" y="334"/>
                    </a:lnTo>
                    <a:lnTo>
                      <a:pt x="564" y="334"/>
                    </a:lnTo>
                    <a:lnTo>
                      <a:pt x="548" y="376"/>
                    </a:lnTo>
                    <a:lnTo>
                      <a:pt x="532" y="420"/>
                    </a:lnTo>
                    <a:lnTo>
                      <a:pt x="518" y="464"/>
                    </a:lnTo>
                    <a:lnTo>
                      <a:pt x="504" y="510"/>
                    </a:lnTo>
                    <a:lnTo>
                      <a:pt x="492" y="556"/>
                    </a:lnTo>
                    <a:lnTo>
                      <a:pt x="480" y="604"/>
                    </a:lnTo>
                    <a:lnTo>
                      <a:pt x="470" y="654"/>
                    </a:lnTo>
                    <a:lnTo>
                      <a:pt x="460" y="702"/>
                    </a:lnTo>
                    <a:lnTo>
                      <a:pt x="452" y="754"/>
                    </a:lnTo>
                    <a:lnTo>
                      <a:pt x="446" y="806"/>
                    </a:lnTo>
                    <a:lnTo>
                      <a:pt x="434" y="912"/>
                    </a:lnTo>
                    <a:lnTo>
                      <a:pt x="428" y="1024"/>
                    </a:lnTo>
                    <a:lnTo>
                      <a:pt x="426" y="1138"/>
                    </a:lnTo>
                    <a:lnTo>
                      <a:pt x="426" y="1138"/>
                    </a:lnTo>
                    <a:lnTo>
                      <a:pt x="426" y="1216"/>
                    </a:lnTo>
                    <a:lnTo>
                      <a:pt x="430" y="1290"/>
                    </a:lnTo>
                    <a:lnTo>
                      <a:pt x="434" y="1362"/>
                    </a:lnTo>
                    <a:lnTo>
                      <a:pt x="442" y="1434"/>
                    </a:lnTo>
                    <a:lnTo>
                      <a:pt x="450" y="1502"/>
                    </a:lnTo>
                    <a:lnTo>
                      <a:pt x="460" y="1568"/>
                    </a:lnTo>
                    <a:lnTo>
                      <a:pt x="472" y="1634"/>
                    </a:lnTo>
                    <a:lnTo>
                      <a:pt x="486" y="1696"/>
                    </a:lnTo>
                    <a:lnTo>
                      <a:pt x="486" y="1696"/>
                    </a:lnTo>
                    <a:lnTo>
                      <a:pt x="486" y="1702"/>
                    </a:lnTo>
                    <a:lnTo>
                      <a:pt x="486" y="1702"/>
                    </a:lnTo>
                    <a:lnTo>
                      <a:pt x="506" y="1768"/>
                    </a:lnTo>
                    <a:lnTo>
                      <a:pt x="758" y="2728"/>
                    </a:lnTo>
                    <a:lnTo>
                      <a:pt x="758" y="2728"/>
                    </a:lnTo>
                    <a:lnTo>
                      <a:pt x="764" y="2744"/>
                    </a:lnTo>
                    <a:lnTo>
                      <a:pt x="774" y="2760"/>
                    </a:lnTo>
                    <a:lnTo>
                      <a:pt x="784" y="2774"/>
                    </a:lnTo>
                    <a:lnTo>
                      <a:pt x="798" y="2788"/>
                    </a:lnTo>
                    <a:lnTo>
                      <a:pt x="798" y="2788"/>
                    </a:lnTo>
                    <a:lnTo>
                      <a:pt x="816" y="2804"/>
                    </a:lnTo>
                    <a:lnTo>
                      <a:pt x="836" y="2816"/>
                    </a:lnTo>
                    <a:lnTo>
                      <a:pt x="858" y="2824"/>
                    </a:lnTo>
                    <a:lnTo>
                      <a:pt x="882" y="2830"/>
                    </a:lnTo>
                    <a:lnTo>
                      <a:pt x="882" y="2830"/>
                    </a:lnTo>
                    <a:lnTo>
                      <a:pt x="876" y="2830"/>
                    </a:lnTo>
                    <a:lnTo>
                      <a:pt x="876" y="2830"/>
                    </a:lnTo>
                    <a:lnTo>
                      <a:pt x="862" y="2828"/>
                    </a:lnTo>
                    <a:lnTo>
                      <a:pt x="850" y="2828"/>
                    </a:lnTo>
                    <a:lnTo>
                      <a:pt x="850" y="2828"/>
                    </a:lnTo>
                    <a:close/>
                  </a:path>
                </a:pathLst>
              </a:custGeom>
              <a:solidFill>
                <a:srgbClr val="ECCEC4"/>
              </a:solidFill>
              <a:ln w="12700" cap="flat" cmpd="sng" algn="ctr">
                <a:noFill/>
                <a:prstDash val="solid"/>
                <a:miter lim="800000"/>
              </a:ln>
              <a:effectLst/>
            </p:spPr>
            <p:txBody>
              <a:bodyPr rtlCol="0" anchor="ct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lumMod val="75000"/>
                      <a:lumOff val="25000"/>
                    </a:prstClr>
                  </a:solidFill>
                  <a:effectLst/>
                  <a:uLnTx/>
                  <a:uFillTx/>
                  <a:latin typeface="+mn-ea"/>
                  <a:cs typeface="+mn-cs"/>
                </a:endParaRPr>
              </a:p>
            </p:txBody>
          </p:sp>
          <p:sp>
            <p:nvSpPr>
              <p:cNvPr id="87" name="Freeform 532">
                <a:extLst>
                  <a:ext uri="{FF2B5EF4-FFF2-40B4-BE49-F238E27FC236}">
                    <a16:creationId xmlns:a16="http://schemas.microsoft.com/office/drawing/2014/main" id="{D2D1E7B4-2691-4F9F-A103-EEF6423755BF}"/>
                  </a:ext>
                </a:extLst>
              </p:cNvPr>
              <p:cNvSpPr>
                <a:spLocks noEditPoints="1"/>
              </p:cNvSpPr>
              <p:nvPr/>
            </p:nvSpPr>
            <p:spPr bwMode="auto">
              <a:xfrm>
                <a:off x="498861" y="2033618"/>
                <a:ext cx="1169166" cy="2865162"/>
              </a:xfrm>
              <a:custGeom>
                <a:avLst/>
                <a:gdLst>
                  <a:gd name="T0" fmla="*/ 1140 w 1154"/>
                  <a:gd name="T1" fmla="*/ 2828 h 2828"/>
                  <a:gd name="T2" fmla="*/ 1090 w 1154"/>
                  <a:gd name="T3" fmla="*/ 2822 h 2828"/>
                  <a:gd name="T4" fmla="*/ 1030 w 1154"/>
                  <a:gd name="T5" fmla="*/ 2786 h 2828"/>
                  <a:gd name="T6" fmla="*/ 990 w 1154"/>
                  <a:gd name="T7" fmla="*/ 2726 h 2828"/>
                  <a:gd name="T8" fmla="*/ 718 w 1154"/>
                  <a:gd name="T9" fmla="*/ 1700 h 2828"/>
                  <a:gd name="T10" fmla="*/ 692 w 1154"/>
                  <a:gd name="T11" fmla="*/ 1566 h 2828"/>
                  <a:gd name="T12" fmla="*/ 662 w 1154"/>
                  <a:gd name="T13" fmla="*/ 1288 h 2828"/>
                  <a:gd name="T14" fmla="*/ 660 w 1154"/>
                  <a:gd name="T15" fmla="*/ 1022 h 2828"/>
                  <a:gd name="T16" fmla="*/ 692 w 1154"/>
                  <a:gd name="T17" fmla="*/ 700 h 2828"/>
                  <a:gd name="T18" fmla="*/ 736 w 1154"/>
                  <a:gd name="T19" fmla="*/ 508 h 2828"/>
                  <a:gd name="T20" fmla="*/ 796 w 1154"/>
                  <a:gd name="T21" fmla="*/ 332 h 2828"/>
                  <a:gd name="T22" fmla="*/ 852 w 1154"/>
                  <a:gd name="T23" fmla="*/ 220 h 2828"/>
                  <a:gd name="T24" fmla="*/ 930 w 1154"/>
                  <a:gd name="T25" fmla="*/ 106 h 2828"/>
                  <a:gd name="T26" fmla="*/ 1016 w 1154"/>
                  <a:gd name="T27" fmla="*/ 34 h 2828"/>
                  <a:gd name="T28" fmla="*/ 1110 w 1154"/>
                  <a:gd name="T29" fmla="*/ 2 h 2828"/>
                  <a:gd name="T30" fmla="*/ 1154 w 1154"/>
                  <a:gd name="T31" fmla="*/ 2 h 2828"/>
                  <a:gd name="T32" fmla="*/ 1004 w 1154"/>
                  <a:gd name="T33" fmla="*/ 10 h 2828"/>
                  <a:gd name="T34" fmla="*/ 844 w 1154"/>
                  <a:gd name="T35" fmla="*/ 58 h 2828"/>
                  <a:gd name="T36" fmla="*/ 696 w 1154"/>
                  <a:gd name="T37" fmla="*/ 140 h 2828"/>
                  <a:gd name="T38" fmla="*/ 560 w 1154"/>
                  <a:gd name="T39" fmla="*/ 262 h 2828"/>
                  <a:gd name="T40" fmla="*/ 464 w 1154"/>
                  <a:gd name="T41" fmla="*/ 378 h 2828"/>
                  <a:gd name="T42" fmla="*/ 356 w 1154"/>
                  <a:gd name="T43" fmla="*/ 556 h 2828"/>
                  <a:gd name="T44" fmla="*/ 282 w 1154"/>
                  <a:gd name="T45" fmla="*/ 754 h 2828"/>
                  <a:gd name="T46" fmla="*/ 242 w 1154"/>
                  <a:gd name="T47" fmla="*/ 966 h 2828"/>
                  <a:gd name="T48" fmla="*/ 232 w 1154"/>
                  <a:gd name="T49" fmla="*/ 1138 h 2828"/>
                  <a:gd name="T50" fmla="*/ 252 w 1154"/>
                  <a:gd name="T51" fmla="*/ 1376 h 2828"/>
                  <a:gd name="T52" fmla="*/ 278 w 1154"/>
                  <a:gd name="T53" fmla="*/ 1500 h 2828"/>
                  <a:gd name="T54" fmla="*/ 330 w 1154"/>
                  <a:gd name="T55" fmla="*/ 1658 h 2828"/>
                  <a:gd name="T56" fmla="*/ 348 w 1154"/>
                  <a:gd name="T57" fmla="*/ 1702 h 2828"/>
                  <a:gd name="T58" fmla="*/ 862 w 1154"/>
                  <a:gd name="T59" fmla="*/ 2726 h 2828"/>
                  <a:gd name="T60" fmla="*/ 934 w 1154"/>
                  <a:gd name="T61" fmla="*/ 2786 h 2828"/>
                  <a:gd name="T62" fmla="*/ 1042 w 1154"/>
                  <a:gd name="T63" fmla="*/ 2820 h 2828"/>
                  <a:gd name="T64" fmla="*/ 974 w 1154"/>
                  <a:gd name="T65" fmla="*/ 2812 h 2828"/>
                  <a:gd name="T66" fmla="*/ 852 w 1154"/>
                  <a:gd name="T67" fmla="*/ 2770 h 2828"/>
                  <a:gd name="T68" fmla="*/ 188 w 1154"/>
                  <a:gd name="T69" fmla="*/ 1762 h 2828"/>
                  <a:gd name="T70" fmla="*/ 144 w 1154"/>
                  <a:gd name="T71" fmla="*/ 1692 h 2828"/>
                  <a:gd name="T72" fmla="*/ 96 w 1154"/>
                  <a:gd name="T73" fmla="*/ 1596 h 2828"/>
                  <a:gd name="T74" fmla="*/ 46 w 1154"/>
                  <a:gd name="T75" fmla="*/ 1462 h 2828"/>
                  <a:gd name="T76" fmla="*/ 8 w 1154"/>
                  <a:gd name="T77" fmla="*/ 1284 h 2828"/>
                  <a:gd name="T78" fmla="*/ 0 w 1154"/>
                  <a:gd name="T79" fmla="*/ 1078 h 2828"/>
                  <a:gd name="T80" fmla="*/ 20 w 1154"/>
                  <a:gd name="T81" fmla="*/ 916 h 2828"/>
                  <a:gd name="T82" fmla="*/ 62 w 1154"/>
                  <a:gd name="T83" fmla="*/ 754 h 2828"/>
                  <a:gd name="T84" fmla="*/ 128 w 1154"/>
                  <a:gd name="T85" fmla="*/ 604 h 2828"/>
                  <a:gd name="T86" fmla="*/ 218 w 1154"/>
                  <a:gd name="T87" fmla="*/ 462 h 2828"/>
                  <a:gd name="T88" fmla="*/ 332 w 1154"/>
                  <a:gd name="T89" fmla="*/ 330 h 2828"/>
                  <a:gd name="T90" fmla="*/ 456 w 1154"/>
                  <a:gd name="T91" fmla="*/ 222 h 2828"/>
                  <a:gd name="T92" fmla="*/ 632 w 1154"/>
                  <a:gd name="T93" fmla="*/ 112 h 2828"/>
                  <a:gd name="T94" fmla="*/ 826 w 1154"/>
                  <a:gd name="T95" fmla="*/ 38 h 2828"/>
                  <a:gd name="T96" fmla="*/ 1034 w 1154"/>
                  <a:gd name="T97" fmla="*/ 4 h 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4" h="2828">
                    <a:moveTo>
                      <a:pt x="1154" y="2"/>
                    </a:moveTo>
                    <a:lnTo>
                      <a:pt x="1154" y="2828"/>
                    </a:lnTo>
                    <a:lnTo>
                      <a:pt x="1154" y="2828"/>
                    </a:lnTo>
                    <a:lnTo>
                      <a:pt x="1140" y="2828"/>
                    </a:lnTo>
                    <a:lnTo>
                      <a:pt x="1140" y="2828"/>
                    </a:lnTo>
                    <a:lnTo>
                      <a:pt x="1114" y="2828"/>
                    </a:lnTo>
                    <a:lnTo>
                      <a:pt x="1114" y="2828"/>
                    </a:lnTo>
                    <a:lnTo>
                      <a:pt x="1090" y="2822"/>
                    </a:lnTo>
                    <a:lnTo>
                      <a:pt x="1068" y="2814"/>
                    </a:lnTo>
                    <a:lnTo>
                      <a:pt x="1048" y="2802"/>
                    </a:lnTo>
                    <a:lnTo>
                      <a:pt x="1030" y="2786"/>
                    </a:lnTo>
                    <a:lnTo>
                      <a:pt x="1030" y="2786"/>
                    </a:lnTo>
                    <a:lnTo>
                      <a:pt x="1016" y="2772"/>
                    </a:lnTo>
                    <a:lnTo>
                      <a:pt x="1006" y="2758"/>
                    </a:lnTo>
                    <a:lnTo>
                      <a:pt x="996" y="2742"/>
                    </a:lnTo>
                    <a:lnTo>
                      <a:pt x="990" y="2726"/>
                    </a:lnTo>
                    <a:lnTo>
                      <a:pt x="738" y="1766"/>
                    </a:lnTo>
                    <a:lnTo>
                      <a:pt x="738" y="1766"/>
                    </a:lnTo>
                    <a:lnTo>
                      <a:pt x="718" y="1700"/>
                    </a:lnTo>
                    <a:lnTo>
                      <a:pt x="718" y="1700"/>
                    </a:lnTo>
                    <a:lnTo>
                      <a:pt x="718" y="1694"/>
                    </a:lnTo>
                    <a:lnTo>
                      <a:pt x="718" y="1694"/>
                    </a:lnTo>
                    <a:lnTo>
                      <a:pt x="704" y="1632"/>
                    </a:lnTo>
                    <a:lnTo>
                      <a:pt x="692" y="1566"/>
                    </a:lnTo>
                    <a:lnTo>
                      <a:pt x="682" y="1500"/>
                    </a:lnTo>
                    <a:lnTo>
                      <a:pt x="674" y="1432"/>
                    </a:lnTo>
                    <a:lnTo>
                      <a:pt x="666" y="1360"/>
                    </a:lnTo>
                    <a:lnTo>
                      <a:pt x="662" y="1288"/>
                    </a:lnTo>
                    <a:lnTo>
                      <a:pt x="658" y="1214"/>
                    </a:lnTo>
                    <a:lnTo>
                      <a:pt x="658" y="1136"/>
                    </a:lnTo>
                    <a:lnTo>
                      <a:pt x="658" y="1136"/>
                    </a:lnTo>
                    <a:lnTo>
                      <a:pt x="660" y="1022"/>
                    </a:lnTo>
                    <a:lnTo>
                      <a:pt x="666" y="910"/>
                    </a:lnTo>
                    <a:lnTo>
                      <a:pt x="678" y="804"/>
                    </a:lnTo>
                    <a:lnTo>
                      <a:pt x="684" y="752"/>
                    </a:lnTo>
                    <a:lnTo>
                      <a:pt x="692" y="700"/>
                    </a:lnTo>
                    <a:lnTo>
                      <a:pt x="702" y="652"/>
                    </a:lnTo>
                    <a:lnTo>
                      <a:pt x="712" y="602"/>
                    </a:lnTo>
                    <a:lnTo>
                      <a:pt x="724" y="554"/>
                    </a:lnTo>
                    <a:lnTo>
                      <a:pt x="736" y="508"/>
                    </a:lnTo>
                    <a:lnTo>
                      <a:pt x="750" y="462"/>
                    </a:lnTo>
                    <a:lnTo>
                      <a:pt x="764" y="418"/>
                    </a:lnTo>
                    <a:lnTo>
                      <a:pt x="780" y="374"/>
                    </a:lnTo>
                    <a:lnTo>
                      <a:pt x="796" y="332"/>
                    </a:lnTo>
                    <a:lnTo>
                      <a:pt x="796" y="332"/>
                    </a:lnTo>
                    <a:lnTo>
                      <a:pt x="814" y="292"/>
                    </a:lnTo>
                    <a:lnTo>
                      <a:pt x="832" y="254"/>
                    </a:lnTo>
                    <a:lnTo>
                      <a:pt x="852" y="220"/>
                    </a:lnTo>
                    <a:lnTo>
                      <a:pt x="870" y="188"/>
                    </a:lnTo>
                    <a:lnTo>
                      <a:pt x="890" y="158"/>
                    </a:lnTo>
                    <a:lnTo>
                      <a:pt x="910" y="130"/>
                    </a:lnTo>
                    <a:lnTo>
                      <a:pt x="930" y="106"/>
                    </a:lnTo>
                    <a:lnTo>
                      <a:pt x="952" y="84"/>
                    </a:lnTo>
                    <a:lnTo>
                      <a:pt x="972" y="64"/>
                    </a:lnTo>
                    <a:lnTo>
                      <a:pt x="994" y="48"/>
                    </a:lnTo>
                    <a:lnTo>
                      <a:pt x="1016" y="34"/>
                    </a:lnTo>
                    <a:lnTo>
                      <a:pt x="1040" y="22"/>
                    </a:lnTo>
                    <a:lnTo>
                      <a:pt x="1062" y="12"/>
                    </a:lnTo>
                    <a:lnTo>
                      <a:pt x="1086" y="6"/>
                    </a:lnTo>
                    <a:lnTo>
                      <a:pt x="1110" y="2"/>
                    </a:lnTo>
                    <a:lnTo>
                      <a:pt x="1134" y="0"/>
                    </a:lnTo>
                    <a:lnTo>
                      <a:pt x="1134" y="0"/>
                    </a:lnTo>
                    <a:lnTo>
                      <a:pt x="1154" y="2"/>
                    </a:lnTo>
                    <a:lnTo>
                      <a:pt x="1154" y="2"/>
                    </a:lnTo>
                    <a:close/>
                    <a:moveTo>
                      <a:pt x="1088" y="0"/>
                    </a:moveTo>
                    <a:lnTo>
                      <a:pt x="1088" y="0"/>
                    </a:lnTo>
                    <a:lnTo>
                      <a:pt x="1046" y="4"/>
                    </a:lnTo>
                    <a:lnTo>
                      <a:pt x="1004" y="10"/>
                    </a:lnTo>
                    <a:lnTo>
                      <a:pt x="962" y="18"/>
                    </a:lnTo>
                    <a:lnTo>
                      <a:pt x="922" y="30"/>
                    </a:lnTo>
                    <a:lnTo>
                      <a:pt x="882" y="42"/>
                    </a:lnTo>
                    <a:lnTo>
                      <a:pt x="844" y="58"/>
                    </a:lnTo>
                    <a:lnTo>
                      <a:pt x="806" y="74"/>
                    </a:lnTo>
                    <a:lnTo>
                      <a:pt x="768" y="94"/>
                    </a:lnTo>
                    <a:lnTo>
                      <a:pt x="732" y="116"/>
                    </a:lnTo>
                    <a:lnTo>
                      <a:pt x="696" y="140"/>
                    </a:lnTo>
                    <a:lnTo>
                      <a:pt x="660" y="168"/>
                    </a:lnTo>
                    <a:lnTo>
                      <a:pt x="626" y="196"/>
                    </a:lnTo>
                    <a:lnTo>
                      <a:pt x="592" y="228"/>
                    </a:lnTo>
                    <a:lnTo>
                      <a:pt x="560" y="262"/>
                    </a:lnTo>
                    <a:lnTo>
                      <a:pt x="526" y="296"/>
                    </a:lnTo>
                    <a:lnTo>
                      <a:pt x="496" y="334"/>
                    </a:lnTo>
                    <a:lnTo>
                      <a:pt x="496" y="334"/>
                    </a:lnTo>
                    <a:lnTo>
                      <a:pt x="464" y="378"/>
                    </a:lnTo>
                    <a:lnTo>
                      <a:pt x="434" y="420"/>
                    </a:lnTo>
                    <a:lnTo>
                      <a:pt x="406" y="464"/>
                    </a:lnTo>
                    <a:lnTo>
                      <a:pt x="380" y="510"/>
                    </a:lnTo>
                    <a:lnTo>
                      <a:pt x="356" y="556"/>
                    </a:lnTo>
                    <a:lnTo>
                      <a:pt x="334" y="604"/>
                    </a:lnTo>
                    <a:lnTo>
                      <a:pt x="316" y="652"/>
                    </a:lnTo>
                    <a:lnTo>
                      <a:pt x="298" y="702"/>
                    </a:lnTo>
                    <a:lnTo>
                      <a:pt x="282" y="754"/>
                    </a:lnTo>
                    <a:lnTo>
                      <a:pt x="268" y="804"/>
                    </a:lnTo>
                    <a:lnTo>
                      <a:pt x="258" y="858"/>
                    </a:lnTo>
                    <a:lnTo>
                      <a:pt x="248" y="912"/>
                    </a:lnTo>
                    <a:lnTo>
                      <a:pt x="242" y="966"/>
                    </a:lnTo>
                    <a:lnTo>
                      <a:pt x="236" y="1022"/>
                    </a:lnTo>
                    <a:lnTo>
                      <a:pt x="232" y="1080"/>
                    </a:lnTo>
                    <a:lnTo>
                      <a:pt x="232" y="1138"/>
                    </a:lnTo>
                    <a:lnTo>
                      <a:pt x="232" y="1138"/>
                    </a:lnTo>
                    <a:lnTo>
                      <a:pt x="234" y="1200"/>
                    </a:lnTo>
                    <a:lnTo>
                      <a:pt x="236" y="1260"/>
                    </a:lnTo>
                    <a:lnTo>
                      <a:pt x="244" y="1318"/>
                    </a:lnTo>
                    <a:lnTo>
                      <a:pt x="252" y="1376"/>
                    </a:lnTo>
                    <a:lnTo>
                      <a:pt x="252" y="1376"/>
                    </a:lnTo>
                    <a:lnTo>
                      <a:pt x="260" y="1418"/>
                    </a:lnTo>
                    <a:lnTo>
                      <a:pt x="268" y="1460"/>
                    </a:lnTo>
                    <a:lnTo>
                      <a:pt x="278" y="1500"/>
                    </a:lnTo>
                    <a:lnTo>
                      <a:pt x="288" y="1540"/>
                    </a:lnTo>
                    <a:lnTo>
                      <a:pt x="300" y="1580"/>
                    </a:lnTo>
                    <a:lnTo>
                      <a:pt x="314" y="1620"/>
                    </a:lnTo>
                    <a:lnTo>
                      <a:pt x="330" y="1658"/>
                    </a:lnTo>
                    <a:lnTo>
                      <a:pt x="346" y="1696"/>
                    </a:lnTo>
                    <a:lnTo>
                      <a:pt x="346" y="1696"/>
                    </a:lnTo>
                    <a:lnTo>
                      <a:pt x="348" y="1702"/>
                    </a:lnTo>
                    <a:lnTo>
                      <a:pt x="348" y="1702"/>
                    </a:lnTo>
                    <a:lnTo>
                      <a:pt x="364" y="1734"/>
                    </a:lnTo>
                    <a:lnTo>
                      <a:pt x="382" y="1766"/>
                    </a:lnTo>
                    <a:lnTo>
                      <a:pt x="862" y="2726"/>
                    </a:lnTo>
                    <a:lnTo>
                      <a:pt x="862" y="2726"/>
                    </a:lnTo>
                    <a:lnTo>
                      <a:pt x="874" y="2742"/>
                    </a:lnTo>
                    <a:lnTo>
                      <a:pt x="890" y="2758"/>
                    </a:lnTo>
                    <a:lnTo>
                      <a:pt x="910" y="2772"/>
                    </a:lnTo>
                    <a:lnTo>
                      <a:pt x="934" y="2786"/>
                    </a:lnTo>
                    <a:lnTo>
                      <a:pt x="934" y="2786"/>
                    </a:lnTo>
                    <a:lnTo>
                      <a:pt x="966" y="2800"/>
                    </a:lnTo>
                    <a:lnTo>
                      <a:pt x="1002" y="2812"/>
                    </a:lnTo>
                    <a:lnTo>
                      <a:pt x="1042" y="2820"/>
                    </a:lnTo>
                    <a:lnTo>
                      <a:pt x="1082" y="2826"/>
                    </a:lnTo>
                    <a:lnTo>
                      <a:pt x="1082" y="2826"/>
                    </a:lnTo>
                    <a:lnTo>
                      <a:pt x="1026" y="2820"/>
                    </a:lnTo>
                    <a:lnTo>
                      <a:pt x="974" y="2812"/>
                    </a:lnTo>
                    <a:lnTo>
                      <a:pt x="926" y="2800"/>
                    </a:lnTo>
                    <a:lnTo>
                      <a:pt x="882" y="2784"/>
                    </a:lnTo>
                    <a:lnTo>
                      <a:pt x="882" y="2784"/>
                    </a:lnTo>
                    <a:lnTo>
                      <a:pt x="852" y="2770"/>
                    </a:lnTo>
                    <a:lnTo>
                      <a:pt x="828" y="2756"/>
                    </a:lnTo>
                    <a:lnTo>
                      <a:pt x="806" y="2742"/>
                    </a:lnTo>
                    <a:lnTo>
                      <a:pt x="792" y="2726"/>
                    </a:lnTo>
                    <a:lnTo>
                      <a:pt x="188" y="1762"/>
                    </a:lnTo>
                    <a:lnTo>
                      <a:pt x="188" y="1762"/>
                    </a:lnTo>
                    <a:lnTo>
                      <a:pt x="146" y="1698"/>
                    </a:lnTo>
                    <a:lnTo>
                      <a:pt x="146" y="1698"/>
                    </a:lnTo>
                    <a:lnTo>
                      <a:pt x="144" y="1692"/>
                    </a:lnTo>
                    <a:lnTo>
                      <a:pt x="144" y="1692"/>
                    </a:lnTo>
                    <a:lnTo>
                      <a:pt x="126" y="1660"/>
                    </a:lnTo>
                    <a:lnTo>
                      <a:pt x="110" y="1630"/>
                    </a:lnTo>
                    <a:lnTo>
                      <a:pt x="96" y="1596"/>
                    </a:lnTo>
                    <a:lnTo>
                      <a:pt x="82" y="1564"/>
                    </a:lnTo>
                    <a:lnTo>
                      <a:pt x="68" y="1530"/>
                    </a:lnTo>
                    <a:lnTo>
                      <a:pt x="56" y="1496"/>
                    </a:lnTo>
                    <a:lnTo>
                      <a:pt x="46" y="1462"/>
                    </a:lnTo>
                    <a:lnTo>
                      <a:pt x="36" y="1428"/>
                    </a:lnTo>
                    <a:lnTo>
                      <a:pt x="28" y="1392"/>
                    </a:lnTo>
                    <a:lnTo>
                      <a:pt x="20" y="1358"/>
                    </a:lnTo>
                    <a:lnTo>
                      <a:pt x="8" y="1284"/>
                    </a:lnTo>
                    <a:lnTo>
                      <a:pt x="2" y="1210"/>
                    </a:lnTo>
                    <a:lnTo>
                      <a:pt x="0" y="1134"/>
                    </a:lnTo>
                    <a:lnTo>
                      <a:pt x="0" y="1134"/>
                    </a:lnTo>
                    <a:lnTo>
                      <a:pt x="0" y="1078"/>
                    </a:lnTo>
                    <a:lnTo>
                      <a:pt x="4" y="1022"/>
                    </a:lnTo>
                    <a:lnTo>
                      <a:pt x="10" y="968"/>
                    </a:lnTo>
                    <a:lnTo>
                      <a:pt x="20" y="916"/>
                    </a:lnTo>
                    <a:lnTo>
                      <a:pt x="20" y="916"/>
                    </a:lnTo>
                    <a:lnTo>
                      <a:pt x="28" y="874"/>
                    </a:lnTo>
                    <a:lnTo>
                      <a:pt x="38" y="834"/>
                    </a:lnTo>
                    <a:lnTo>
                      <a:pt x="50" y="794"/>
                    </a:lnTo>
                    <a:lnTo>
                      <a:pt x="62" y="754"/>
                    </a:lnTo>
                    <a:lnTo>
                      <a:pt x="76" y="716"/>
                    </a:lnTo>
                    <a:lnTo>
                      <a:pt x="92" y="678"/>
                    </a:lnTo>
                    <a:lnTo>
                      <a:pt x="110" y="640"/>
                    </a:lnTo>
                    <a:lnTo>
                      <a:pt x="128" y="604"/>
                    </a:lnTo>
                    <a:lnTo>
                      <a:pt x="148" y="566"/>
                    </a:lnTo>
                    <a:lnTo>
                      <a:pt x="170" y="532"/>
                    </a:lnTo>
                    <a:lnTo>
                      <a:pt x="194" y="496"/>
                    </a:lnTo>
                    <a:lnTo>
                      <a:pt x="218" y="462"/>
                    </a:lnTo>
                    <a:lnTo>
                      <a:pt x="244" y="428"/>
                    </a:lnTo>
                    <a:lnTo>
                      <a:pt x="272" y="394"/>
                    </a:lnTo>
                    <a:lnTo>
                      <a:pt x="302" y="362"/>
                    </a:lnTo>
                    <a:lnTo>
                      <a:pt x="332" y="330"/>
                    </a:lnTo>
                    <a:lnTo>
                      <a:pt x="332" y="330"/>
                    </a:lnTo>
                    <a:lnTo>
                      <a:pt x="372" y="292"/>
                    </a:lnTo>
                    <a:lnTo>
                      <a:pt x="412" y="256"/>
                    </a:lnTo>
                    <a:lnTo>
                      <a:pt x="456" y="222"/>
                    </a:lnTo>
                    <a:lnTo>
                      <a:pt x="498" y="192"/>
                    </a:lnTo>
                    <a:lnTo>
                      <a:pt x="542" y="162"/>
                    </a:lnTo>
                    <a:lnTo>
                      <a:pt x="586" y="136"/>
                    </a:lnTo>
                    <a:lnTo>
                      <a:pt x="632" y="112"/>
                    </a:lnTo>
                    <a:lnTo>
                      <a:pt x="680" y="90"/>
                    </a:lnTo>
                    <a:lnTo>
                      <a:pt x="728" y="70"/>
                    </a:lnTo>
                    <a:lnTo>
                      <a:pt x="776" y="54"/>
                    </a:lnTo>
                    <a:lnTo>
                      <a:pt x="826" y="38"/>
                    </a:lnTo>
                    <a:lnTo>
                      <a:pt x="876" y="26"/>
                    </a:lnTo>
                    <a:lnTo>
                      <a:pt x="928" y="16"/>
                    </a:lnTo>
                    <a:lnTo>
                      <a:pt x="980" y="8"/>
                    </a:lnTo>
                    <a:lnTo>
                      <a:pt x="1034" y="4"/>
                    </a:lnTo>
                    <a:lnTo>
                      <a:pt x="1088" y="0"/>
                    </a:lnTo>
                    <a:lnTo>
                      <a:pt x="1088" y="0"/>
                    </a:lnTo>
                    <a:close/>
                  </a:path>
                </a:pathLst>
              </a:custGeom>
              <a:solidFill>
                <a:srgbClr val="F6E7E2"/>
              </a:solidFill>
              <a:ln w="12700" cap="flat" cmpd="sng" algn="ctr">
                <a:noFill/>
                <a:prstDash val="solid"/>
                <a:miter lim="800000"/>
              </a:ln>
              <a:effectLst/>
            </p:spPr>
            <p:txBody>
              <a:bodyPr rtlCol="0" anchor="ct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lumMod val="75000"/>
                      <a:lumOff val="25000"/>
                    </a:prstClr>
                  </a:solidFill>
                  <a:effectLst/>
                  <a:uLnTx/>
                  <a:uFillTx/>
                  <a:latin typeface="+mn-ea"/>
                  <a:cs typeface="+mn-cs"/>
                </a:endParaRPr>
              </a:p>
            </p:txBody>
          </p:sp>
          <p:sp>
            <p:nvSpPr>
              <p:cNvPr id="88" name="Freeform 539">
                <a:extLst>
                  <a:ext uri="{FF2B5EF4-FFF2-40B4-BE49-F238E27FC236}">
                    <a16:creationId xmlns:a16="http://schemas.microsoft.com/office/drawing/2014/main" id="{FA2F3FC0-3110-4491-81E0-5E34B0DEE8A9}"/>
                  </a:ext>
                </a:extLst>
              </p:cNvPr>
              <p:cNvSpPr>
                <a:spLocks/>
              </p:cNvSpPr>
              <p:nvPr/>
            </p:nvSpPr>
            <p:spPr bwMode="auto">
              <a:xfrm>
                <a:off x="1621422" y="4979831"/>
                <a:ext cx="60789" cy="24315"/>
              </a:xfrm>
              <a:custGeom>
                <a:avLst/>
                <a:gdLst>
                  <a:gd name="T0" fmla="*/ 58 w 60"/>
                  <a:gd name="T1" fmla="*/ 16 h 24"/>
                  <a:gd name="T2" fmla="*/ 58 w 60"/>
                  <a:gd name="T3" fmla="*/ 16 h 24"/>
                  <a:gd name="T4" fmla="*/ 50 w 60"/>
                  <a:gd name="T5" fmla="*/ 22 h 24"/>
                  <a:gd name="T6" fmla="*/ 50 w 60"/>
                  <a:gd name="T7" fmla="*/ 22 h 24"/>
                  <a:gd name="T8" fmla="*/ 42 w 60"/>
                  <a:gd name="T9" fmla="*/ 24 h 24"/>
                  <a:gd name="T10" fmla="*/ 30 w 60"/>
                  <a:gd name="T11" fmla="*/ 24 h 24"/>
                  <a:gd name="T12" fmla="*/ 30 w 60"/>
                  <a:gd name="T13" fmla="*/ 24 h 24"/>
                  <a:gd name="T14" fmla="*/ 20 w 60"/>
                  <a:gd name="T15" fmla="*/ 24 h 24"/>
                  <a:gd name="T16" fmla="*/ 10 w 60"/>
                  <a:gd name="T17" fmla="*/ 22 h 24"/>
                  <a:gd name="T18" fmla="*/ 10 w 60"/>
                  <a:gd name="T19" fmla="*/ 22 h 24"/>
                  <a:gd name="T20" fmla="*/ 8 w 60"/>
                  <a:gd name="T21" fmla="*/ 22 h 24"/>
                  <a:gd name="T22" fmla="*/ 8 w 60"/>
                  <a:gd name="T23" fmla="*/ 22 h 24"/>
                  <a:gd name="T24" fmla="*/ 0 w 60"/>
                  <a:gd name="T25" fmla="*/ 14 h 24"/>
                  <a:gd name="T26" fmla="*/ 0 w 60"/>
                  <a:gd name="T27" fmla="*/ 10 h 24"/>
                  <a:gd name="T28" fmla="*/ 0 w 60"/>
                  <a:gd name="T29" fmla="*/ 10 h 24"/>
                  <a:gd name="T30" fmla="*/ 4 w 60"/>
                  <a:gd name="T31" fmla="*/ 6 h 24"/>
                  <a:gd name="T32" fmla="*/ 8 w 60"/>
                  <a:gd name="T33" fmla="*/ 4 h 24"/>
                  <a:gd name="T34" fmla="*/ 8 w 60"/>
                  <a:gd name="T35" fmla="*/ 4 h 24"/>
                  <a:gd name="T36" fmla="*/ 18 w 60"/>
                  <a:gd name="T37" fmla="*/ 2 h 24"/>
                  <a:gd name="T38" fmla="*/ 30 w 60"/>
                  <a:gd name="T39" fmla="*/ 0 h 24"/>
                  <a:gd name="T40" fmla="*/ 30 w 60"/>
                  <a:gd name="T41" fmla="*/ 0 h 24"/>
                  <a:gd name="T42" fmla="*/ 42 w 60"/>
                  <a:gd name="T43" fmla="*/ 2 h 24"/>
                  <a:gd name="T44" fmla="*/ 50 w 60"/>
                  <a:gd name="T45" fmla="*/ 4 h 24"/>
                  <a:gd name="T46" fmla="*/ 50 w 60"/>
                  <a:gd name="T47" fmla="*/ 4 h 24"/>
                  <a:gd name="T48" fmla="*/ 58 w 60"/>
                  <a:gd name="T49" fmla="*/ 8 h 24"/>
                  <a:gd name="T50" fmla="*/ 60 w 60"/>
                  <a:gd name="T51" fmla="*/ 10 h 24"/>
                  <a:gd name="T52" fmla="*/ 60 w 60"/>
                  <a:gd name="T53" fmla="*/ 12 h 24"/>
                  <a:gd name="T54" fmla="*/ 60 w 60"/>
                  <a:gd name="T55" fmla="*/ 14 h 24"/>
                  <a:gd name="T56" fmla="*/ 60 w 60"/>
                  <a:gd name="T57" fmla="*/ 14 h 24"/>
                  <a:gd name="T58" fmla="*/ 60 w 60"/>
                  <a:gd name="T59" fmla="*/ 16 h 24"/>
                  <a:gd name="T60" fmla="*/ 58 w 60"/>
                  <a:gd name="T61" fmla="*/ 16 h 24"/>
                  <a:gd name="T62" fmla="*/ 58 w 60"/>
                  <a:gd name="T63"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24">
                    <a:moveTo>
                      <a:pt x="58" y="16"/>
                    </a:moveTo>
                    <a:lnTo>
                      <a:pt x="58" y="16"/>
                    </a:lnTo>
                    <a:lnTo>
                      <a:pt x="50" y="22"/>
                    </a:lnTo>
                    <a:lnTo>
                      <a:pt x="50" y="22"/>
                    </a:lnTo>
                    <a:lnTo>
                      <a:pt x="42" y="24"/>
                    </a:lnTo>
                    <a:lnTo>
                      <a:pt x="30" y="24"/>
                    </a:lnTo>
                    <a:lnTo>
                      <a:pt x="30" y="24"/>
                    </a:lnTo>
                    <a:lnTo>
                      <a:pt x="20" y="24"/>
                    </a:lnTo>
                    <a:lnTo>
                      <a:pt x="10" y="22"/>
                    </a:lnTo>
                    <a:lnTo>
                      <a:pt x="10" y="22"/>
                    </a:lnTo>
                    <a:lnTo>
                      <a:pt x="8" y="22"/>
                    </a:lnTo>
                    <a:lnTo>
                      <a:pt x="8" y="22"/>
                    </a:lnTo>
                    <a:lnTo>
                      <a:pt x="0" y="14"/>
                    </a:lnTo>
                    <a:lnTo>
                      <a:pt x="0" y="10"/>
                    </a:lnTo>
                    <a:lnTo>
                      <a:pt x="0" y="10"/>
                    </a:lnTo>
                    <a:lnTo>
                      <a:pt x="4" y="6"/>
                    </a:lnTo>
                    <a:lnTo>
                      <a:pt x="8" y="4"/>
                    </a:lnTo>
                    <a:lnTo>
                      <a:pt x="8" y="4"/>
                    </a:lnTo>
                    <a:lnTo>
                      <a:pt x="18" y="2"/>
                    </a:lnTo>
                    <a:lnTo>
                      <a:pt x="30" y="0"/>
                    </a:lnTo>
                    <a:lnTo>
                      <a:pt x="30" y="0"/>
                    </a:lnTo>
                    <a:lnTo>
                      <a:pt x="42" y="2"/>
                    </a:lnTo>
                    <a:lnTo>
                      <a:pt x="50" y="4"/>
                    </a:lnTo>
                    <a:lnTo>
                      <a:pt x="50" y="4"/>
                    </a:lnTo>
                    <a:lnTo>
                      <a:pt x="58" y="8"/>
                    </a:lnTo>
                    <a:lnTo>
                      <a:pt x="60" y="10"/>
                    </a:lnTo>
                    <a:lnTo>
                      <a:pt x="60" y="12"/>
                    </a:lnTo>
                    <a:lnTo>
                      <a:pt x="60" y="14"/>
                    </a:lnTo>
                    <a:lnTo>
                      <a:pt x="60" y="14"/>
                    </a:lnTo>
                    <a:lnTo>
                      <a:pt x="60" y="16"/>
                    </a:lnTo>
                    <a:lnTo>
                      <a:pt x="58" y="16"/>
                    </a:lnTo>
                    <a:lnTo>
                      <a:pt x="58" y="16"/>
                    </a:lnTo>
                    <a:close/>
                  </a:path>
                </a:pathLst>
              </a:custGeom>
              <a:grpFill/>
              <a:ln w="12700" cap="flat" cmpd="sng" algn="ctr">
                <a:noFill/>
                <a:prstDash val="solid"/>
                <a:miter lim="800000"/>
              </a:ln>
              <a:effectLst/>
            </p:spPr>
            <p:txBody>
              <a:bodyPr rtlCol="0" anchor="ct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lumMod val="75000"/>
                      <a:lumOff val="25000"/>
                    </a:prstClr>
                  </a:solidFill>
                  <a:effectLst/>
                  <a:uLnTx/>
                  <a:uFillTx/>
                  <a:latin typeface="+mn-ea"/>
                  <a:cs typeface="+mn-cs"/>
                </a:endParaRPr>
              </a:p>
            </p:txBody>
          </p:sp>
        </p:grpSp>
      </p:grpSp>
      <p:grpSp>
        <p:nvGrpSpPr>
          <p:cNvPr id="97" name="组合 96">
            <a:extLst>
              <a:ext uri="{FF2B5EF4-FFF2-40B4-BE49-F238E27FC236}">
                <a16:creationId xmlns:a16="http://schemas.microsoft.com/office/drawing/2014/main" id="{215BA54A-E762-4D81-A4FD-90E39DC7DCB1}"/>
              </a:ext>
            </a:extLst>
          </p:cNvPr>
          <p:cNvGrpSpPr/>
          <p:nvPr/>
        </p:nvGrpSpPr>
        <p:grpSpPr>
          <a:xfrm>
            <a:off x="4082201" y="1733711"/>
            <a:ext cx="902542" cy="1417370"/>
            <a:chOff x="660399" y="2063949"/>
            <a:chExt cx="2330196" cy="3659389"/>
          </a:xfrm>
        </p:grpSpPr>
        <p:grpSp>
          <p:nvGrpSpPr>
            <p:cNvPr id="98" name="Group 4">
              <a:extLst>
                <a:ext uri="{FF2B5EF4-FFF2-40B4-BE49-F238E27FC236}">
                  <a16:creationId xmlns:a16="http://schemas.microsoft.com/office/drawing/2014/main" id="{C62D6A72-D9BA-4D28-B5D1-FE55ADDA4D98}"/>
                </a:ext>
              </a:extLst>
            </p:cNvPr>
            <p:cNvGrpSpPr/>
            <p:nvPr/>
          </p:nvGrpSpPr>
          <p:grpSpPr>
            <a:xfrm>
              <a:off x="1610118" y="5042331"/>
              <a:ext cx="432809" cy="681007"/>
              <a:chOff x="1437030" y="4973753"/>
              <a:chExt cx="427546" cy="672725"/>
            </a:xfrm>
          </p:grpSpPr>
          <p:sp>
            <p:nvSpPr>
              <p:cNvPr id="105" name="Freeform 533">
                <a:extLst>
                  <a:ext uri="{FF2B5EF4-FFF2-40B4-BE49-F238E27FC236}">
                    <a16:creationId xmlns:a16="http://schemas.microsoft.com/office/drawing/2014/main" id="{A7FBCAFD-6E96-465C-98C8-018805312A9B}"/>
                  </a:ext>
                </a:extLst>
              </p:cNvPr>
              <p:cNvSpPr>
                <a:spLocks/>
              </p:cNvSpPr>
              <p:nvPr/>
            </p:nvSpPr>
            <p:spPr bwMode="auto">
              <a:xfrm>
                <a:off x="1655869" y="5097356"/>
                <a:ext cx="50657" cy="56736"/>
              </a:xfrm>
              <a:custGeom>
                <a:avLst/>
                <a:gdLst>
                  <a:gd name="T0" fmla="*/ 0 w 50"/>
                  <a:gd name="T1" fmla="*/ 56 h 56"/>
                  <a:gd name="T2" fmla="*/ 0 w 50"/>
                  <a:gd name="T3" fmla="*/ 22 h 56"/>
                  <a:gd name="T4" fmla="*/ 50 w 50"/>
                  <a:gd name="T5" fmla="*/ 0 h 56"/>
                  <a:gd name="T6" fmla="*/ 50 w 50"/>
                  <a:gd name="T7" fmla="*/ 36 h 56"/>
                  <a:gd name="T8" fmla="*/ 50 w 50"/>
                  <a:gd name="T9" fmla="*/ 36 h 56"/>
                  <a:gd name="T10" fmla="*/ 50 w 50"/>
                  <a:gd name="T11" fmla="*/ 40 h 56"/>
                  <a:gd name="T12" fmla="*/ 46 w 50"/>
                  <a:gd name="T13" fmla="*/ 44 h 56"/>
                  <a:gd name="T14" fmla="*/ 42 w 50"/>
                  <a:gd name="T15" fmla="*/ 48 h 56"/>
                  <a:gd name="T16" fmla="*/ 36 w 50"/>
                  <a:gd name="T17" fmla="*/ 50 h 56"/>
                  <a:gd name="T18" fmla="*/ 36 w 50"/>
                  <a:gd name="T19" fmla="*/ 50 h 56"/>
                  <a:gd name="T20" fmla="*/ 26 w 50"/>
                  <a:gd name="T21" fmla="*/ 54 h 56"/>
                  <a:gd name="T22" fmla="*/ 26 w 50"/>
                  <a:gd name="T23" fmla="*/ 54 h 56"/>
                  <a:gd name="T24" fmla="*/ 16 w 50"/>
                  <a:gd name="T25" fmla="*/ 56 h 56"/>
                  <a:gd name="T26" fmla="*/ 6 w 50"/>
                  <a:gd name="T27" fmla="*/ 56 h 56"/>
                  <a:gd name="T28" fmla="*/ 6 w 50"/>
                  <a:gd name="T29" fmla="*/ 56 h 56"/>
                  <a:gd name="T30" fmla="*/ 0 w 50"/>
                  <a:gd name="T31" fmla="*/ 56 h 56"/>
                  <a:gd name="T32" fmla="*/ 0 w 50"/>
                  <a:gd name="T3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6">
                    <a:moveTo>
                      <a:pt x="0" y="56"/>
                    </a:moveTo>
                    <a:lnTo>
                      <a:pt x="0" y="22"/>
                    </a:lnTo>
                    <a:lnTo>
                      <a:pt x="50" y="0"/>
                    </a:lnTo>
                    <a:lnTo>
                      <a:pt x="50" y="36"/>
                    </a:lnTo>
                    <a:lnTo>
                      <a:pt x="50" y="36"/>
                    </a:lnTo>
                    <a:lnTo>
                      <a:pt x="50" y="40"/>
                    </a:lnTo>
                    <a:lnTo>
                      <a:pt x="46" y="44"/>
                    </a:lnTo>
                    <a:lnTo>
                      <a:pt x="42" y="48"/>
                    </a:lnTo>
                    <a:lnTo>
                      <a:pt x="36" y="50"/>
                    </a:lnTo>
                    <a:lnTo>
                      <a:pt x="36" y="50"/>
                    </a:lnTo>
                    <a:lnTo>
                      <a:pt x="26" y="54"/>
                    </a:lnTo>
                    <a:lnTo>
                      <a:pt x="26" y="54"/>
                    </a:lnTo>
                    <a:lnTo>
                      <a:pt x="16" y="56"/>
                    </a:lnTo>
                    <a:lnTo>
                      <a:pt x="6" y="56"/>
                    </a:lnTo>
                    <a:lnTo>
                      <a:pt x="6" y="56"/>
                    </a:lnTo>
                    <a:lnTo>
                      <a:pt x="0" y="56"/>
                    </a:lnTo>
                    <a:lnTo>
                      <a:pt x="0" y="56"/>
                    </a:lnTo>
                    <a:close/>
                  </a:path>
                </a:pathLst>
              </a:custGeom>
              <a:solidFill>
                <a:srgbClr val="F1EE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sp>
            <p:nvSpPr>
              <p:cNvPr id="106" name="Freeform 534">
                <a:extLst>
                  <a:ext uri="{FF2B5EF4-FFF2-40B4-BE49-F238E27FC236}">
                    <a16:creationId xmlns:a16="http://schemas.microsoft.com/office/drawing/2014/main" id="{C31DB800-F613-429E-AD46-BB78D42448D3}"/>
                  </a:ext>
                </a:extLst>
              </p:cNvPr>
              <p:cNvSpPr>
                <a:spLocks noEditPoints="1"/>
              </p:cNvSpPr>
              <p:nvPr/>
            </p:nvSpPr>
            <p:spPr bwMode="auto">
              <a:xfrm>
                <a:off x="1605212" y="5115592"/>
                <a:ext cx="50657" cy="38499"/>
              </a:xfrm>
              <a:custGeom>
                <a:avLst/>
                <a:gdLst>
                  <a:gd name="T0" fmla="*/ 50 w 50"/>
                  <a:gd name="T1" fmla="*/ 38 h 38"/>
                  <a:gd name="T2" fmla="*/ 50 w 50"/>
                  <a:gd name="T3" fmla="*/ 38 h 38"/>
                  <a:gd name="T4" fmla="*/ 38 w 50"/>
                  <a:gd name="T5" fmla="*/ 38 h 38"/>
                  <a:gd name="T6" fmla="*/ 38 w 50"/>
                  <a:gd name="T7" fmla="*/ 8 h 38"/>
                  <a:gd name="T8" fmla="*/ 50 w 50"/>
                  <a:gd name="T9" fmla="*/ 4 h 38"/>
                  <a:gd name="T10" fmla="*/ 50 w 50"/>
                  <a:gd name="T11" fmla="*/ 38 h 38"/>
                  <a:gd name="T12" fmla="*/ 0 w 50"/>
                  <a:gd name="T13" fmla="*/ 16 h 38"/>
                  <a:gd name="T14" fmla="*/ 0 w 50"/>
                  <a:gd name="T15" fmla="*/ 0 h 38"/>
                  <a:gd name="T16" fmla="*/ 18 w 50"/>
                  <a:gd name="T17" fmla="*/ 6 h 38"/>
                  <a:gd name="T18" fmla="*/ 18 w 50"/>
                  <a:gd name="T19" fmla="*/ 32 h 38"/>
                  <a:gd name="T20" fmla="*/ 18 w 50"/>
                  <a:gd name="T21" fmla="*/ 32 h 38"/>
                  <a:gd name="T22" fmla="*/ 16 w 50"/>
                  <a:gd name="T23" fmla="*/ 32 h 38"/>
                  <a:gd name="T24" fmla="*/ 16 w 50"/>
                  <a:gd name="T25" fmla="*/ 32 h 38"/>
                  <a:gd name="T26" fmla="*/ 8 w 50"/>
                  <a:gd name="T27" fmla="*/ 30 h 38"/>
                  <a:gd name="T28" fmla="*/ 4 w 50"/>
                  <a:gd name="T29" fmla="*/ 26 h 38"/>
                  <a:gd name="T30" fmla="*/ 0 w 50"/>
                  <a:gd name="T31" fmla="*/ 22 h 38"/>
                  <a:gd name="T32" fmla="*/ 0 w 50"/>
                  <a:gd name="T33" fmla="*/ 18 h 38"/>
                  <a:gd name="T34" fmla="*/ 0 w 50"/>
                  <a:gd name="T35" fmla="*/ 18 h 38"/>
                  <a:gd name="T36" fmla="*/ 0 w 50"/>
                  <a:gd name="T37" fmla="*/ 16 h 38"/>
                  <a:gd name="T38" fmla="*/ 0 w 50"/>
                  <a:gd name="T39" fmla="*/ 1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38">
                    <a:moveTo>
                      <a:pt x="50" y="38"/>
                    </a:moveTo>
                    <a:lnTo>
                      <a:pt x="50" y="38"/>
                    </a:lnTo>
                    <a:lnTo>
                      <a:pt x="38" y="38"/>
                    </a:lnTo>
                    <a:lnTo>
                      <a:pt x="38" y="8"/>
                    </a:lnTo>
                    <a:lnTo>
                      <a:pt x="50" y="4"/>
                    </a:lnTo>
                    <a:lnTo>
                      <a:pt x="50" y="38"/>
                    </a:lnTo>
                    <a:close/>
                    <a:moveTo>
                      <a:pt x="0" y="16"/>
                    </a:moveTo>
                    <a:lnTo>
                      <a:pt x="0" y="0"/>
                    </a:lnTo>
                    <a:lnTo>
                      <a:pt x="18" y="6"/>
                    </a:lnTo>
                    <a:lnTo>
                      <a:pt x="18" y="32"/>
                    </a:lnTo>
                    <a:lnTo>
                      <a:pt x="18" y="32"/>
                    </a:lnTo>
                    <a:lnTo>
                      <a:pt x="16" y="32"/>
                    </a:lnTo>
                    <a:lnTo>
                      <a:pt x="16" y="32"/>
                    </a:lnTo>
                    <a:lnTo>
                      <a:pt x="8" y="30"/>
                    </a:lnTo>
                    <a:lnTo>
                      <a:pt x="4" y="26"/>
                    </a:lnTo>
                    <a:lnTo>
                      <a:pt x="0" y="22"/>
                    </a:lnTo>
                    <a:lnTo>
                      <a:pt x="0" y="18"/>
                    </a:lnTo>
                    <a:lnTo>
                      <a:pt x="0" y="18"/>
                    </a:lnTo>
                    <a:lnTo>
                      <a:pt x="0" y="16"/>
                    </a:lnTo>
                    <a:lnTo>
                      <a:pt x="0" y="16"/>
                    </a:lnTo>
                    <a:close/>
                  </a:path>
                </a:pathLst>
              </a:custGeom>
              <a:solidFill>
                <a:srgbClr val="B4B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sp>
            <p:nvSpPr>
              <p:cNvPr id="107" name="Freeform 535">
                <a:extLst>
                  <a:ext uri="{FF2B5EF4-FFF2-40B4-BE49-F238E27FC236}">
                    <a16:creationId xmlns:a16="http://schemas.microsoft.com/office/drawing/2014/main" id="{59934D9B-1480-4B14-94FC-4453F45EAF66}"/>
                  </a:ext>
                </a:extLst>
              </p:cNvPr>
              <p:cNvSpPr>
                <a:spLocks/>
              </p:cNvSpPr>
              <p:nvPr/>
            </p:nvSpPr>
            <p:spPr bwMode="auto">
              <a:xfrm>
                <a:off x="1437030" y="5297958"/>
                <a:ext cx="427546" cy="168181"/>
              </a:xfrm>
              <a:custGeom>
                <a:avLst/>
                <a:gdLst>
                  <a:gd name="T0" fmla="*/ 184 w 422"/>
                  <a:gd name="T1" fmla="*/ 166 h 166"/>
                  <a:gd name="T2" fmla="*/ 182 w 422"/>
                  <a:gd name="T3" fmla="*/ 164 h 166"/>
                  <a:gd name="T4" fmla="*/ 170 w 422"/>
                  <a:gd name="T5" fmla="*/ 160 h 166"/>
                  <a:gd name="T6" fmla="*/ 30 w 422"/>
                  <a:gd name="T7" fmla="*/ 82 h 166"/>
                  <a:gd name="T8" fmla="*/ 28 w 422"/>
                  <a:gd name="T9" fmla="*/ 86 h 166"/>
                  <a:gd name="T10" fmla="*/ 32 w 422"/>
                  <a:gd name="T11" fmla="*/ 92 h 166"/>
                  <a:gd name="T12" fmla="*/ 34 w 422"/>
                  <a:gd name="T13" fmla="*/ 94 h 166"/>
                  <a:gd name="T14" fmla="*/ 38 w 422"/>
                  <a:gd name="T15" fmla="*/ 96 h 166"/>
                  <a:gd name="T16" fmla="*/ 48 w 422"/>
                  <a:gd name="T17" fmla="*/ 94 h 166"/>
                  <a:gd name="T18" fmla="*/ 50 w 422"/>
                  <a:gd name="T19" fmla="*/ 92 h 166"/>
                  <a:gd name="T20" fmla="*/ 52 w 422"/>
                  <a:gd name="T21" fmla="*/ 74 h 166"/>
                  <a:gd name="T22" fmla="*/ 184 w 422"/>
                  <a:gd name="T23" fmla="*/ 44 h 166"/>
                  <a:gd name="T24" fmla="*/ 184 w 422"/>
                  <a:gd name="T25" fmla="*/ 136 h 166"/>
                  <a:gd name="T26" fmla="*/ 184 w 422"/>
                  <a:gd name="T27" fmla="*/ 144 h 166"/>
                  <a:gd name="T28" fmla="*/ 186 w 422"/>
                  <a:gd name="T29" fmla="*/ 152 h 166"/>
                  <a:gd name="T30" fmla="*/ 192 w 422"/>
                  <a:gd name="T31" fmla="*/ 154 h 166"/>
                  <a:gd name="T32" fmla="*/ 198 w 422"/>
                  <a:gd name="T33" fmla="*/ 154 h 166"/>
                  <a:gd name="T34" fmla="*/ 202 w 422"/>
                  <a:gd name="T35" fmla="*/ 152 h 166"/>
                  <a:gd name="T36" fmla="*/ 204 w 422"/>
                  <a:gd name="T37" fmla="*/ 144 h 166"/>
                  <a:gd name="T38" fmla="*/ 330 w 422"/>
                  <a:gd name="T39" fmla="*/ 86 h 166"/>
                  <a:gd name="T40" fmla="*/ 354 w 422"/>
                  <a:gd name="T41" fmla="*/ 76 h 166"/>
                  <a:gd name="T42" fmla="*/ 232 w 422"/>
                  <a:gd name="T43" fmla="*/ 26 h 166"/>
                  <a:gd name="T44" fmla="*/ 228 w 422"/>
                  <a:gd name="T45" fmla="*/ 28 h 166"/>
                  <a:gd name="T46" fmla="*/ 204 w 422"/>
                  <a:gd name="T47" fmla="*/ 14 h 166"/>
                  <a:gd name="T48" fmla="*/ 222 w 422"/>
                  <a:gd name="T49" fmla="*/ 8 h 166"/>
                  <a:gd name="T50" fmla="*/ 226 w 422"/>
                  <a:gd name="T51" fmla="*/ 16 h 166"/>
                  <a:gd name="T52" fmla="*/ 228 w 422"/>
                  <a:gd name="T53" fmla="*/ 18 h 166"/>
                  <a:gd name="T54" fmla="*/ 232 w 422"/>
                  <a:gd name="T55" fmla="*/ 18 h 166"/>
                  <a:gd name="T56" fmla="*/ 242 w 422"/>
                  <a:gd name="T57" fmla="*/ 16 h 166"/>
                  <a:gd name="T58" fmla="*/ 242 w 422"/>
                  <a:gd name="T59" fmla="*/ 0 h 166"/>
                  <a:gd name="T60" fmla="*/ 248 w 422"/>
                  <a:gd name="T61" fmla="*/ 2 h 166"/>
                  <a:gd name="T62" fmla="*/ 374 w 422"/>
                  <a:gd name="T63" fmla="*/ 70 h 166"/>
                  <a:gd name="T64" fmla="*/ 374 w 422"/>
                  <a:gd name="T65" fmla="*/ 74 h 166"/>
                  <a:gd name="T66" fmla="*/ 378 w 422"/>
                  <a:gd name="T67" fmla="*/ 76 h 166"/>
                  <a:gd name="T68" fmla="*/ 384 w 422"/>
                  <a:gd name="T69" fmla="*/ 78 h 166"/>
                  <a:gd name="T70" fmla="*/ 392 w 422"/>
                  <a:gd name="T71" fmla="*/ 76 h 166"/>
                  <a:gd name="T72" fmla="*/ 394 w 422"/>
                  <a:gd name="T73" fmla="*/ 72 h 166"/>
                  <a:gd name="T74" fmla="*/ 392 w 422"/>
                  <a:gd name="T75" fmla="*/ 6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2" h="166">
                    <a:moveTo>
                      <a:pt x="422" y="70"/>
                    </a:moveTo>
                    <a:lnTo>
                      <a:pt x="184" y="166"/>
                    </a:lnTo>
                    <a:lnTo>
                      <a:pt x="182" y="166"/>
                    </a:lnTo>
                    <a:lnTo>
                      <a:pt x="182" y="164"/>
                    </a:lnTo>
                    <a:lnTo>
                      <a:pt x="172" y="160"/>
                    </a:lnTo>
                    <a:lnTo>
                      <a:pt x="170" y="160"/>
                    </a:lnTo>
                    <a:lnTo>
                      <a:pt x="0" y="94"/>
                    </a:lnTo>
                    <a:lnTo>
                      <a:pt x="30" y="82"/>
                    </a:lnTo>
                    <a:lnTo>
                      <a:pt x="28" y="86"/>
                    </a:lnTo>
                    <a:lnTo>
                      <a:pt x="28" y="86"/>
                    </a:lnTo>
                    <a:lnTo>
                      <a:pt x="30" y="90"/>
                    </a:lnTo>
                    <a:lnTo>
                      <a:pt x="32" y="92"/>
                    </a:lnTo>
                    <a:lnTo>
                      <a:pt x="32" y="92"/>
                    </a:lnTo>
                    <a:lnTo>
                      <a:pt x="34" y="94"/>
                    </a:lnTo>
                    <a:lnTo>
                      <a:pt x="38" y="96"/>
                    </a:lnTo>
                    <a:lnTo>
                      <a:pt x="38" y="96"/>
                    </a:lnTo>
                    <a:lnTo>
                      <a:pt x="44" y="96"/>
                    </a:lnTo>
                    <a:lnTo>
                      <a:pt x="48" y="94"/>
                    </a:lnTo>
                    <a:lnTo>
                      <a:pt x="48" y="94"/>
                    </a:lnTo>
                    <a:lnTo>
                      <a:pt x="50" y="92"/>
                    </a:lnTo>
                    <a:lnTo>
                      <a:pt x="52" y="88"/>
                    </a:lnTo>
                    <a:lnTo>
                      <a:pt x="52" y="74"/>
                    </a:lnTo>
                    <a:lnTo>
                      <a:pt x="184" y="22"/>
                    </a:lnTo>
                    <a:lnTo>
                      <a:pt x="184" y="44"/>
                    </a:lnTo>
                    <a:lnTo>
                      <a:pt x="68" y="90"/>
                    </a:lnTo>
                    <a:lnTo>
                      <a:pt x="184" y="136"/>
                    </a:lnTo>
                    <a:lnTo>
                      <a:pt x="184" y="144"/>
                    </a:lnTo>
                    <a:lnTo>
                      <a:pt x="184" y="144"/>
                    </a:lnTo>
                    <a:lnTo>
                      <a:pt x="186" y="152"/>
                    </a:lnTo>
                    <a:lnTo>
                      <a:pt x="186" y="152"/>
                    </a:lnTo>
                    <a:lnTo>
                      <a:pt x="190" y="154"/>
                    </a:lnTo>
                    <a:lnTo>
                      <a:pt x="192" y="154"/>
                    </a:lnTo>
                    <a:lnTo>
                      <a:pt x="192" y="154"/>
                    </a:lnTo>
                    <a:lnTo>
                      <a:pt x="198" y="154"/>
                    </a:lnTo>
                    <a:lnTo>
                      <a:pt x="202" y="152"/>
                    </a:lnTo>
                    <a:lnTo>
                      <a:pt x="202" y="152"/>
                    </a:lnTo>
                    <a:lnTo>
                      <a:pt x="204" y="148"/>
                    </a:lnTo>
                    <a:lnTo>
                      <a:pt x="204" y="144"/>
                    </a:lnTo>
                    <a:lnTo>
                      <a:pt x="204" y="136"/>
                    </a:lnTo>
                    <a:lnTo>
                      <a:pt x="330" y="86"/>
                    </a:lnTo>
                    <a:lnTo>
                      <a:pt x="332" y="86"/>
                    </a:lnTo>
                    <a:lnTo>
                      <a:pt x="354" y="76"/>
                    </a:lnTo>
                    <a:lnTo>
                      <a:pt x="234" y="26"/>
                    </a:lnTo>
                    <a:lnTo>
                      <a:pt x="232" y="26"/>
                    </a:lnTo>
                    <a:lnTo>
                      <a:pt x="232" y="26"/>
                    </a:lnTo>
                    <a:lnTo>
                      <a:pt x="228" y="28"/>
                    </a:lnTo>
                    <a:lnTo>
                      <a:pt x="204" y="38"/>
                    </a:lnTo>
                    <a:lnTo>
                      <a:pt x="204" y="14"/>
                    </a:lnTo>
                    <a:lnTo>
                      <a:pt x="222" y="8"/>
                    </a:lnTo>
                    <a:lnTo>
                      <a:pt x="222" y="8"/>
                    </a:lnTo>
                    <a:lnTo>
                      <a:pt x="222" y="12"/>
                    </a:lnTo>
                    <a:lnTo>
                      <a:pt x="226" y="16"/>
                    </a:lnTo>
                    <a:lnTo>
                      <a:pt x="226" y="16"/>
                    </a:lnTo>
                    <a:lnTo>
                      <a:pt x="228" y="18"/>
                    </a:lnTo>
                    <a:lnTo>
                      <a:pt x="232" y="18"/>
                    </a:lnTo>
                    <a:lnTo>
                      <a:pt x="232" y="18"/>
                    </a:lnTo>
                    <a:lnTo>
                      <a:pt x="242" y="16"/>
                    </a:lnTo>
                    <a:lnTo>
                      <a:pt x="242" y="16"/>
                    </a:lnTo>
                    <a:lnTo>
                      <a:pt x="242" y="8"/>
                    </a:lnTo>
                    <a:lnTo>
                      <a:pt x="242" y="0"/>
                    </a:lnTo>
                    <a:lnTo>
                      <a:pt x="246" y="2"/>
                    </a:lnTo>
                    <a:lnTo>
                      <a:pt x="248" y="2"/>
                    </a:lnTo>
                    <a:lnTo>
                      <a:pt x="372" y="50"/>
                    </a:lnTo>
                    <a:lnTo>
                      <a:pt x="374" y="70"/>
                    </a:lnTo>
                    <a:lnTo>
                      <a:pt x="374" y="70"/>
                    </a:lnTo>
                    <a:lnTo>
                      <a:pt x="374" y="74"/>
                    </a:lnTo>
                    <a:lnTo>
                      <a:pt x="378" y="76"/>
                    </a:lnTo>
                    <a:lnTo>
                      <a:pt x="378" y="76"/>
                    </a:lnTo>
                    <a:lnTo>
                      <a:pt x="380" y="78"/>
                    </a:lnTo>
                    <a:lnTo>
                      <a:pt x="384" y="78"/>
                    </a:lnTo>
                    <a:lnTo>
                      <a:pt x="384" y="78"/>
                    </a:lnTo>
                    <a:lnTo>
                      <a:pt x="392" y="76"/>
                    </a:lnTo>
                    <a:lnTo>
                      <a:pt x="392" y="76"/>
                    </a:lnTo>
                    <a:lnTo>
                      <a:pt x="394" y="72"/>
                    </a:lnTo>
                    <a:lnTo>
                      <a:pt x="394" y="68"/>
                    </a:lnTo>
                    <a:lnTo>
                      <a:pt x="392" y="60"/>
                    </a:lnTo>
                    <a:lnTo>
                      <a:pt x="422" y="70"/>
                    </a:lnTo>
                    <a:close/>
                  </a:path>
                </a:pathLst>
              </a:custGeom>
              <a:solidFill>
                <a:srgbClr val="B68B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sp>
            <p:nvSpPr>
              <p:cNvPr id="108" name="Freeform 536">
                <a:extLst>
                  <a:ext uri="{FF2B5EF4-FFF2-40B4-BE49-F238E27FC236}">
                    <a16:creationId xmlns:a16="http://schemas.microsoft.com/office/drawing/2014/main" id="{AC186F1C-3756-4366-A951-1E7D29071625}"/>
                  </a:ext>
                </a:extLst>
              </p:cNvPr>
              <p:cNvSpPr>
                <a:spLocks noEditPoints="1"/>
              </p:cNvSpPr>
              <p:nvPr/>
            </p:nvSpPr>
            <p:spPr bwMode="auto">
              <a:xfrm>
                <a:off x="1437030" y="5324299"/>
                <a:ext cx="358652" cy="322179"/>
              </a:xfrm>
              <a:custGeom>
                <a:avLst/>
                <a:gdLst>
                  <a:gd name="T0" fmla="*/ 184 w 354"/>
                  <a:gd name="T1" fmla="*/ 140 h 318"/>
                  <a:gd name="T2" fmla="*/ 184 w 354"/>
                  <a:gd name="T3" fmla="*/ 318 h 318"/>
                  <a:gd name="T4" fmla="*/ 182 w 354"/>
                  <a:gd name="T5" fmla="*/ 316 h 318"/>
                  <a:gd name="T6" fmla="*/ 182 w 354"/>
                  <a:gd name="T7" fmla="*/ 316 h 318"/>
                  <a:gd name="T8" fmla="*/ 0 w 354"/>
                  <a:gd name="T9" fmla="*/ 246 h 318"/>
                  <a:gd name="T10" fmla="*/ 0 w 354"/>
                  <a:gd name="T11" fmla="*/ 68 h 318"/>
                  <a:gd name="T12" fmla="*/ 170 w 354"/>
                  <a:gd name="T13" fmla="*/ 134 h 318"/>
                  <a:gd name="T14" fmla="*/ 172 w 354"/>
                  <a:gd name="T15" fmla="*/ 134 h 318"/>
                  <a:gd name="T16" fmla="*/ 182 w 354"/>
                  <a:gd name="T17" fmla="*/ 138 h 318"/>
                  <a:gd name="T18" fmla="*/ 182 w 354"/>
                  <a:gd name="T19" fmla="*/ 140 h 318"/>
                  <a:gd name="T20" fmla="*/ 184 w 354"/>
                  <a:gd name="T21" fmla="*/ 140 h 318"/>
                  <a:gd name="T22" fmla="*/ 184 w 354"/>
                  <a:gd name="T23" fmla="*/ 110 h 318"/>
                  <a:gd name="T24" fmla="*/ 68 w 354"/>
                  <a:gd name="T25" fmla="*/ 64 h 318"/>
                  <a:gd name="T26" fmla="*/ 184 w 354"/>
                  <a:gd name="T27" fmla="*/ 18 h 318"/>
                  <a:gd name="T28" fmla="*/ 184 w 354"/>
                  <a:gd name="T29" fmla="*/ 110 h 318"/>
                  <a:gd name="T30" fmla="*/ 204 w 354"/>
                  <a:gd name="T31" fmla="*/ 12 h 318"/>
                  <a:gd name="T32" fmla="*/ 228 w 354"/>
                  <a:gd name="T33" fmla="*/ 2 h 318"/>
                  <a:gd name="T34" fmla="*/ 232 w 354"/>
                  <a:gd name="T35" fmla="*/ 0 h 318"/>
                  <a:gd name="T36" fmla="*/ 232 w 354"/>
                  <a:gd name="T37" fmla="*/ 0 h 318"/>
                  <a:gd name="T38" fmla="*/ 234 w 354"/>
                  <a:gd name="T39" fmla="*/ 0 h 318"/>
                  <a:gd name="T40" fmla="*/ 354 w 354"/>
                  <a:gd name="T41" fmla="*/ 50 h 318"/>
                  <a:gd name="T42" fmla="*/ 332 w 354"/>
                  <a:gd name="T43" fmla="*/ 60 h 318"/>
                  <a:gd name="T44" fmla="*/ 330 w 354"/>
                  <a:gd name="T45" fmla="*/ 60 h 318"/>
                  <a:gd name="T46" fmla="*/ 204 w 354"/>
                  <a:gd name="T47" fmla="*/ 110 h 318"/>
                  <a:gd name="T48" fmla="*/ 204 w 354"/>
                  <a:gd name="T49" fmla="*/ 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4" h="318">
                    <a:moveTo>
                      <a:pt x="184" y="140"/>
                    </a:moveTo>
                    <a:lnTo>
                      <a:pt x="184" y="318"/>
                    </a:lnTo>
                    <a:lnTo>
                      <a:pt x="182" y="316"/>
                    </a:lnTo>
                    <a:lnTo>
                      <a:pt x="182" y="316"/>
                    </a:lnTo>
                    <a:lnTo>
                      <a:pt x="0" y="246"/>
                    </a:lnTo>
                    <a:lnTo>
                      <a:pt x="0" y="68"/>
                    </a:lnTo>
                    <a:lnTo>
                      <a:pt x="170" y="134"/>
                    </a:lnTo>
                    <a:lnTo>
                      <a:pt x="172" y="134"/>
                    </a:lnTo>
                    <a:lnTo>
                      <a:pt x="182" y="138"/>
                    </a:lnTo>
                    <a:lnTo>
                      <a:pt x="182" y="140"/>
                    </a:lnTo>
                    <a:lnTo>
                      <a:pt x="184" y="140"/>
                    </a:lnTo>
                    <a:close/>
                    <a:moveTo>
                      <a:pt x="184" y="110"/>
                    </a:moveTo>
                    <a:lnTo>
                      <a:pt x="68" y="64"/>
                    </a:lnTo>
                    <a:lnTo>
                      <a:pt x="184" y="18"/>
                    </a:lnTo>
                    <a:lnTo>
                      <a:pt x="184" y="110"/>
                    </a:lnTo>
                    <a:close/>
                    <a:moveTo>
                      <a:pt x="204" y="12"/>
                    </a:moveTo>
                    <a:lnTo>
                      <a:pt x="228" y="2"/>
                    </a:lnTo>
                    <a:lnTo>
                      <a:pt x="232" y="0"/>
                    </a:lnTo>
                    <a:lnTo>
                      <a:pt x="232" y="0"/>
                    </a:lnTo>
                    <a:lnTo>
                      <a:pt x="234" y="0"/>
                    </a:lnTo>
                    <a:lnTo>
                      <a:pt x="354" y="50"/>
                    </a:lnTo>
                    <a:lnTo>
                      <a:pt x="332" y="60"/>
                    </a:lnTo>
                    <a:lnTo>
                      <a:pt x="330" y="60"/>
                    </a:lnTo>
                    <a:lnTo>
                      <a:pt x="204" y="110"/>
                    </a:lnTo>
                    <a:lnTo>
                      <a:pt x="204" y="12"/>
                    </a:lnTo>
                    <a:close/>
                  </a:path>
                </a:pathLst>
              </a:custGeom>
              <a:solidFill>
                <a:srgbClr val="7B5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sp>
            <p:nvSpPr>
              <p:cNvPr id="109" name="Freeform 537">
                <a:extLst>
                  <a:ext uri="{FF2B5EF4-FFF2-40B4-BE49-F238E27FC236}">
                    <a16:creationId xmlns:a16="http://schemas.microsoft.com/office/drawing/2014/main" id="{C99C2003-4FAF-4A53-ADCC-FFE7AB01EC9B}"/>
                  </a:ext>
                </a:extLst>
              </p:cNvPr>
              <p:cNvSpPr>
                <a:spLocks/>
              </p:cNvSpPr>
              <p:nvPr/>
            </p:nvSpPr>
            <p:spPr bwMode="auto">
              <a:xfrm>
                <a:off x="1623448" y="5368877"/>
                <a:ext cx="241128" cy="277601"/>
              </a:xfrm>
              <a:custGeom>
                <a:avLst/>
                <a:gdLst>
                  <a:gd name="T0" fmla="*/ 0 w 238"/>
                  <a:gd name="T1" fmla="*/ 96 h 274"/>
                  <a:gd name="T2" fmla="*/ 238 w 238"/>
                  <a:gd name="T3" fmla="*/ 0 h 274"/>
                  <a:gd name="T4" fmla="*/ 238 w 238"/>
                  <a:gd name="T5" fmla="*/ 180 h 274"/>
                  <a:gd name="T6" fmla="*/ 0 w 238"/>
                  <a:gd name="T7" fmla="*/ 274 h 274"/>
                  <a:gd name="T8" fmla="*/ 0 w 238"/>
                  <a:gd name="T9" fmla="*/ 96 h 274"/>
                </a:gdLst>
                <a:ahLst/>
                <a:cxnLst>
                  <a:cxn ang="0">
                    <a:pos x="T0" y="T1"/>
                  </a:cxn>
                  <a:cxn ang="0">
                    <a:pos x="T2" y="T3"/>
                  </a:cxn>
                  <a:cxn ang="0">
                    <a:pos x="T4" y="T5"/>
                  </a:cxn>
                  <a:cxn ang="0">
                    <a:pos x="T6" y="T7"/>
                  </a:cxn>
                  <a:cxn ang="0">
                    <a:pos x="T8" y="T9"/>
                  </a:cxn>
                </a:cxnLst>
                <a:rect l="0" t="0" r="r" b="b"/>
                <a:pathLst>
                  <a:path w="238" h="274">
                    <a:moveTo>
                      <a:pt x="0" y="96"/>
                    </a:moveTo>
                    <a:lnTo>
                      <a:pt x="238" y="0"/>
                    </a:lnTo>
                    <a:lnTo>
                      <a:pt x="238" y="180"/>
                    </a:lnTo>
                    <a:lnTo>
                      <a:pt x="0" y="274"/>
                    </a:lnTo>
                    <a:lnTo>
                      <a:pt x="0" y="96"/>
                    </a:lnTo>
                    <a:close/>
                  </a:path>
                </a:pathLst>
              </a:custGeom>
              <a:solidFill>
                <a:srgbClr val="916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sp>
            <p:nvSpPr>
              <p:cNvPr id="110" name="Freeform 538">
                <a:extLst>
                  <a:ext uri="{FF2B5EF4-FFF2-40B4-BE49-F238E27FC236}">
                    <a16:creationId xmlns:a16="http://schemas.microsoft.com/office/drawing/2014/main" id="{44BEB94C-2629-46F7-B081-E9B5BA7DFE98}"/>
                  </a:ext>
                </a:extLst>
              </p:cNvPr>
              <p:cNvSpPr>
                <a:spLocks noEditPoints="1"/>
              </p:cNvSpPr>
              <p:nvPr/>
            </p:nvSpPr>
            <p:spPr bwMode="auto">
              <a:xfrm>
                <a:off x="1465398" y="4973753"/>
                <a:ext cx="370810" cy="482255"/>
              </a:xfrm>
              <a:custGeom>
                <a:avLst/>
                <a:gdLst>
                  <a:gd name="T0" fmla="*/ 170 w 366"/>
                  <a:gd name="T1" fmla="*/ 130 h 476"/>
                  <a:gd name="T2" fmla="*/ 300 w 366"/>
                  <a:gd name="T3" fmla="*/ 76 h 476"/>
                  <a:gd name="T4" fmla="*/ 330 w 366"/>
                  <a:gd name="T5" fmla="*/ 64 h 476"/>
                  <a:gd name="T6" fmla="*/ 332 w 366"/>
                  <a:gd name="T7" fmla="*/ 66 h 476"/>
                  <a:gd name="T8" fmla="*/ 336 w 366"/>
                  <a:gd name="T9" fmla="*/ 68 h 476"/>
                  <a:gd name="T10" fmla="*/ 338 w 366"/>
                  <a:gd name="T11" fmla="*/ 70 h 476"/>
                  <a:gd name="T12" fmla="*/ 348 w 366"/>
                  <a:gd name="T13" fmla="*/ 174 h 476"/>
                  <a:gd name="T14" fmla="*/ 366 w 366"/>
                  <a:gd name="T15" fmla="*/ 388 h 476"/>
                  <a:gd name="T16" fmla="*/ 364 w 366"/>
                  <a:gd name="T17" fmla="*/ 396 h 476"/>
                  <a:gd name="T18" fmla="*/ 352 w 366"/>
                  <a:gd name="T19" fmla="*/ 400 h 476"/>
                  <a:gd name="T20" fmla="*/ 346 w 366"/>
                  <a:gd name="T21" fmla="*/ 394 h 476"/>
                  <a:gd name="T22" fmla="*/ 238 w 366"/>
                  <a:gd name="T23" fmla="*/ 146 h 476"/>
                  <a:gd name="T24" fmla="*/ 176 w 366"/>
                  <a:gd name="T25" fmla="*/ 466 h 476"/>
                  <a:gd name="T26" fmla="*/ 174 w 366"/>
                  <a:gd name="T27" fmla="*/ 472 h 476"/>
                  <a:gd name="T28" fmla="*/ 164 w 366"/>
                  <a:gd name="T29" fmla="*/ 476 h 476"/>
                  <a:gd name="T30" fmla="*/ 158 w 366"/>
                  <a:gd name="T31" fmla="*/ 472 h 476"/>
                  <a:gd name="T32" fmla="*/ 156 w 366"/>
                  <a:gd name="T33" fmla="*/ 262 h 476"/>
                  <a:gd name="T34" fmla="*/ 24 w 366"/>
                  <a:gd name="T35" fmla="*/ 408 h 476"/>
                  <a:gd name="T36" fmla="*/ 20 w 366"/>
                  <a:gd name="T37" fmla="*/ 414 h 476"/>
                  <a:gd name="T38" fmla="*/ 10 w 366"/>
                  <a:gd name="T39" fmla="*/ 418 h 476"/>
                  <a:gd name="T40" fmla="*/ 4 w 366"/>
                  <a:gd name="T41" fmla="*/ 414 h 476"/>
                  <a:gd name="T42" fmla="*/ 20 w 366"/>
                  <a:gd name="T43" fmla="*/ 200 h 476"/>
                  <a:gd name="T44" fmla="*/ 28 w 366"/>
                  <a:gd name="T45" fmla="*/ 90 h 476"/>
                  <a:gd name="T46" fmla="*/ 30 w 366"/>
                  <a:gd name="T47" fmla="*/ 86 h 476"/>
                  <a:gd name="T48" fmla="*/ 32 w 366"/>
                  <a:gd name="T49" fmla="*/ 82 h 476"/>
                  <a:gd name="T50" fmla="*/ 38 w 366"/>
                  <a:gd name="T51" fmla="*/ 80 h 476"/>
                  <a:gd name="T52" fmla="*/ 138 w 366"/>
                  <a:gd name="T53" fmla="*/ 64 h 476"/>
                  <a:gd name="T54" fmla="*/ 134 w 366"/>
                  <a:gd name="T55" fmla="*/ 116 h 476"/>
                  <a:gd name="T56" fmla="*/ 214 w 366"/>
                  <a:gd name="T57" fmla="*/ 176 h 476"/>
                  <a:gd name="T58" fmla="*/ 214 w 366"/>
                  <a:gd name="T59" fmla="*/ 336 h 476"/>
                  <a:gd name="T60" fmla="*/ 204 w 366"/>
                  <a:gd name="T61" fmla="*/ 338 h 476"/>
                  <a:gd name="T62" fmla="*/ 198 w 366"/>
                  <a:gd name="T63" fmla="*/ 336 h 476"/>
                  <a:gd name="T64" fmla="*/ 194 w 366"/>
                  <a:gd name="T65" fmla="*/ 180 h 476"/>
                  <a:gd name="T66" fmla="*/ 50 w 366"/>
                  <a:gd name="T67" fmla="*/ 106 h 476"/>
                  <a:gd name="T68" fmla="*/ 184 w 366"/>
                  <a:gd name="T69" fmla="*/ 38 h 476"/>
                  <a:gd name="T70" fmla="*/ 150 w 366"/>
                  <a:gd name="T71" fmla="*/ 34 h 476"/>
                  <a:gd name="T72" fmla="*/ 140 w 366"/>
                  <a:gd name="T73" fmla="*/ 28 h 476"/>
                  <a:gd name="T74" fmla="*/ 134 w 366"/>
                  <a:gd name="T75" fmla="*/ 16 h 476"/>
                  <a:gd name="T76" fmla="*/ 150 w 366"/>
                  <a:gd name="T77" fmla="*/ 6 h 476"/>
                  <a:gd name="T78" fmla="*/ 184 w 366"/>
                  <a:gd name="T79" fmla="*/ 0 h 476"/>
                  <a:gd name="T80" fmla="*/ 220 w 366"/>
                  <a:gd name="T81" fmla="*/ 6 h 476"/>
                  <a:gd name="T82" fmla="*/ 234 w 366"/>
                  <a:gd name="T83" fmla="*/ 18 h 476"/>
                  <a:gd name="T84" fmla="*/ 230 w 366"/>
                  <a:gd name="T85" fmla="*/ 28 h 476"/>
                  <a:gd name="T86" fmla="*/ 220 w 366"/>
                  <a:gd name="T87" fmla="*/ 34 h 476"/>
                  <a:gd name="T88" fmla="*/ 184 w 366"/>
                  <a:gd name="T89" fmla="*/ 38 h 476"/>
                  <a:gd name="T90" fmla="*/ 320 w 366"/>
                  <a:gd name="T91" fmla="*/ 92 h 476"/>
                  <a:gd name="T92" fmla="*/ 212 w 366"/>
                  <a:gd name="T93" fmla="*/ 22 h 476"/>
                  <a:gd name="T94" fmla="*/ 214 w 366"/>
                  <a:gd name="T95" fmla="*/ 18 h 476"/>
                  <a:gd name="T96" fmla="*/ 212 w 366"/>
                  <a:gd name="T97" fmla="*/ 14 h 476"/>
                  <a:gd name="T98" fmla="*/ 196 w 366"/>
                  <a:gd name="T99" fmla="*/ 8 h 476"/>
                  <a:gd name="T100" fmla="*/ 172 w 366"/>
                  <a:gd name="T101" fmla="*/ 8 h 476"/>
                  <a:gd name="T102" fmla="*/ 158 w 366"/>
                  <a:gd name="T103" fmla="*/ 12 h 476"/>
                  <a:gd name="T104" fmla="*/ 154 w 366"/>
                  <a:gd name="T105" fmla="*/ 20 h 476"/>
                  <a:gd name="T106" fmla="*/ 164 w 366"/>
                  <a:gd name="T107" fmla="*/ 28 h 476"/>
                  <a:gd name="T108" fmla="*/ 184 w 366"/>
                  <a:gd name="T109" fmla="*/ 30 h 476"/>
                  <a:gd name="T110" fmla="*/ 204 w 366"/>
                  <a:gd name="T111" fmla="*/ 28 h 476"/>
                  <a:gd name="T112" fmla="*/ 212 w 366"/>
                  <a:gd name="T113" fmla="*/ 22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6" h="476">
                    <a:moveTo>
                      <a:pt x="134" y="116"/>
                    </a:moveTo>
                    <a:lnTo>
                      <a:pt x="168" y="128"/>
                    </a:lnTo>
                    <a:lnTo>
                      <a:pt x="170" y="130"/>
                    </a:lnTo>
                    <a:lnTo>
                      <a:pt x="216" y="110"/>
                    </a:lnTo>
                    <a:lnTo>
                      <a:pt x="214" y="110"/>
                    </a:lnTo>
                    <a:lnTo>
                      <a:pt x="300" y="76"/>
                    </a:lnTo>
                    <a:lnTo>
                      <a:pt x="238" y="52"/>
                    </a:lnTo>
                    <a:lnTo>
                      <a:pt x="238" y="28"/>
                    </a:lnTo>
                    <a:lnTo>
                      <a:pt x="330" y="64"/>
                    </a:lnTo>
                    <a:lnTo>
                      <a:pt x="330" y="64"/>
                    </a:lnTo>
                    <a:lnTo>
                      <a:pt x="332" y="66"/>
                    </a:lnTo>
                    <a:lnTo>
                      <a:pt x="332" y="66"/>
                    </a:lnTo>
                    <a:lnTo>
                      <a:pt x="334" y="66"/>
                    </a:lnTo>
                    <a:lnTo>
                      <a:pt x="336" y="68"/>
                    </a:lnTo>
                    <a:lnTo>
                      <a:pt x="336" y="68"/>
                    </a:lnTo>
                    <a:lnTo>
                      <a:pt x="336" y="70"/>
                    </a:lnTo>
                    <a:lnTo>
                      <a:pt x="338" y="70"/>
                    </a:lnTo>
                    <a:lnTo>
                      <a:pt x="338" y="70"/>
                    </a:lnTo>
                    <a:lnTo>
                      <a:pt x="338" y="74"/>
                    </a:lnTo>
                    <a:lnTo>
                      <a:pt x="338" y="76"/>
                    </a:lnTo>
                    <a:lnTo>
                      <a:pt x="348" y="174"/>
                    </a:lnTo>
                    <a:lnTo>
                      <a:pt x="348" y="176"/>
                    </a:lnTo>
                    <a:lnTo>
                      <a:pt x="366" y="388"/>
                    </a:lnTo>
                    <a:lnTo>
                      <a:pt x="366" y="388"/>
                    </a:lnTo>
                    <a:lnTo>
                      <a:pt x="366" y="392"/>
                    </a:lnTo>
                    <a:lnTo>
                      <a:pt x="364" y="396"/>
                    </a:lnTo>
                    <a:lnTo>
                      <a:pt x="364" y="396"/>
                    </a:lnTo>
                    <a:lnTo>
                      <a:pt x="356" y="400"/>
                    </a:lnTo>
                    <a:lnTo>
                      <a:pt x="356" y="400"/>
                    </a:lnTo>
                    <a:lnTo>
                      <a:pt x="352" y="400"/>
                    </a:lnTo>
                    <a:lnTo>
                      <a:pt x="350" y="398"/>
                    </a:lnTo>
                    <a:lnTo>
                      <a:pt x="350" y="398"/>
                    </a:lnTo>
                    <a:lnTo>
                      <a:pt x="346" y="394"/>
                    </a:lnTo>
                    <a:lnTo>
                      <a:pt x="346" y="390"/>
                    </a:lnTo>
                    <a:lnTo>
                      <a:pt x="326" y="184"/>
                    </a:lnTo>
                    <a:lnTo>
                      <a:pt x="238" y="146"/>
                    </a:lnTo>
                    <a:lnTo>
                      <a:pt x="238" y="124"/>
                    </a:lnTo>
                    <a:lnTo>
                      <a:pt x="176" y="150"/>
                    </a:lnTo>
                    <a:lnTo>
                      <a:pt x="176" y="466"/>
                    </a:lnTo>
                    <a:lnTo>
                      <a:pt x="176" y="466"/>
                    </a:lnTo>
                    <a:lnTo>
                      <a:pt x="176" y="468"/>
                    </a:lnTo>
                    <a:lnTo>
                      <a:pt x="174" y="472"/>
                    </a:lnTo>
                    <a:lnTo>
                      <a:pt x="174" y="472"/>
                    </a:lnTo>
                    <a:lnTo>
                      <a:pt x="170" y="474"/>
                    </a:lnTo>
                    <a:lnTo>
                      <a:pt x="164" y="476"/>
                    </a:lnTo>
                    <a:lnTo>
                      <a:pt x="164" y="476"/>
                    </a:lnTo>
                    <a:lnTo>
                      <a:pt x="162" y="474"/>
                    </a:lnTo>
                    <a:lnTo>
                      <a:pt x="158" y="472"/>
                    </a:lnTo>
                    <a:lnTo>
                      <a:pt x="158" y="472"/>
                    </a:lnTo>
                    <a:lnTo>
                      <a:pt x="156" y="466"/>
                    </a:lnTo>
                    <a:lnTo>
                      <a:pt x="156" y="262"/>
                    </a:lnTo>
                    <a:lnTo>
                      <a:pt x="40" y="216"/>
                    </a:lnTo>
                    <a:lnTo>
                      <a:pt x="24" y="408"/>
                    </a:lnTo>
                    <a:lnTo>
                      <a:pt x="24" y="408"/>
                    </a:lnTo>
                    <a:lnTo>
                      <a:pt x="22" y="412"/>
                    </a:lnTo>
                    <a:lnTo>
                      <a:pt x="20" y="414"/>
                    </a:lnTo>
                    <a:lnTo>
                      <a:pt x="20" y="414"/>
                    </a:lnTo>
                    <a:lnTo>
                      <a:pt x="16" y="416"/>
                    </a:lnTo>
                    <a:lnTo>
                      <a:pt x="10" y="418"/>
                    </a:lnTo>
                    <a:lnTo>
                      <a:pt x="10" y="418"/>
                    </a:lnTo>
                    <a:lnTo>
                      <a:pt x="6" y="416"/>
                    </a:lnTo>
                    <a:lnTo>
                      <a:pt x="4" y="414"/>
                    </a:lnTo>
                    <a:lnTo>
                      <a:pt x="4" y="414"/>
                    </a:lnTo>
                    <a:lnTo>
                      <a:pt x="2" y="410"/>
                    </a:lnTo>
                    <a:lnTo>
                      <a:pt x="0" y="406"/>
                    </a:lnTo>
                    <a:lnTo>
                      <a:pt x="20" y="200"/>
                    </a:lnTo>
                    <a:lnTo>
                      <a:pt x="20" y="200"/>
                    </a:lnTo>
                    <a:lnTo>
                      <a:pt x="28" y="90"/>
                    </a:lnTo>
                    <a:lnTo>
                      <a:pt x="28" y="90"/>
                    </a:lnTo>
                    <a:lnTo>
                      <a:pt x="28" y="90"/>
                    </a:lnTo>
                    <a:lnTo>
                      <a:pt x="30" y="86"/>
                    </a:lnTo>
                    <a:lnTo>
                      <a:pt x="30" y="86"/>
                    </a:lnTo>
                    <a:lnTo>
                      <a:pt x="30" y="84"/>
                    </a:lnTo>
                    <a:lnTo>
                      <a:pt x="32" y="82"/>
                    </a:lnTo>
                    <a:lnTo>
                      <a:pt x="32" y="82"/>
                    </a:lnTo>
                    <a:lnTo>
                      <a:pt x="32" y="82"/>
                    </a:lnTo>
                    <a:lnTo>
                      <a:pt x="36" y="80"/>
                    </a:lnTo>
                    <a:lnTo>
                      <a:pt x="38" y="80"/>
                    </a:lnTo>
                    <a:lnTo>
                      <a:pt x="134" y="40"/>
                    </a:lnTo>
                    <a:lnTo>
                      <a:pt x="138" y="40"/>
                    </a:lnTo>
                    <a:lnTo>
                      <a:pt x="138" y="64"/>
                    </a:lnTo>
                    <a:lnTo>
                      <a:pt x="134" y="64"/>
                    </a:lnTo>
                    <a:lnTo>
                      <a:pt x="70" y="90"/>
                    </a:lnTo>
                    <a:lnTo>
                      <a:pt x="134" y="116"/>
                    </a:lnTo>
                    <a:close/>
                    <a:moveTo>
                      <a:pt x="194" y="180"/>
                    </a:moveTo>
                    <a:lnTo>
                      <a:pt x="194" y="180"/>
                    </a:lnTo>
                    <a:lnTo>
                      <a:pt x="214" y="176"/>
                    </a:lnTo>
                    <a:lnTo>
                      <a:pt x="214" y="328"/>
                    </a:lnTo>
                    <a:lnTo>
                      <a:pt x="214" y="328"/>
                    </a:lnTo>
                    <a:lnTo>
                      <a:pt x="214" y="336"/>
                    </a:lnTo>
                    <a:lnTo>
                      <a:pt x="214" y="336"/>
                    </a:lnTo>
                    <a:lnTo>
                      <a:pt x="204" y="338"/>
                    </a:lnTo>
                    <a:lnTo>
                      <a:pt x="204" y="338"/>
                    </a:lnTo>
                    <a:lnTo>
                      <a:pt x="200" y="338"/>
                    </a:lnTo>
                    <a:lnTo>
                      <a:pt x="198" y="336"/>
                    </a:lnTo>
                    <a:lnTo>
                      <a:pt x="198" y="336"/>
                    </a:lnTo>
                    <a:lnTo>
                      <a:pt x="194" y="332"/>
                    </a:lnTo>
                    <a:lnTo>
                      <a:pt x="194" y="328"/>
                    </a:lnTo>
                    <a:lnTo>
                      <a:pt x="194" y="180"/>
                    </a:lnTo>
                    <a:close/>
                    <a:moveTo>
                      <a:pt x="156" y="240"/>
                    </a:moveTo>
                    <a:lnTo>
                      <a:pt x="156" y="146"/>
                    </a:lnTo>
                    <a:lnTo>
                      <a:pt x="50" y="106"/>
                    </a:lnTo>
                    <a:lnTo>
                      <a:pt x="42" y="192"/>
                    </a:lnTo>
                    <a:lnTo>
                      <a:pt x="156" y="240"/>
                    </a:lnTo>
                    <a:close/>
                    <a:moveTo>
                      <a:pt x="184" y="38"/>
                    </a:moveTo>
                    <a:lnTo>
                      <a:pt x="184" y="38"/>
                    </a:lnTo>
                    <a:lnTo>
                      <a:pt x="166" y="38"/>
                    </a:lnTo>
                    <a:lnTo>
                      <a:pt x="150" y="34"/>
                    </a:lnTo>
                    <a:lnTo>
                      <a:pt x="150" y="34"/>
                    </a:lnTo>
                    <a:lnTo>
                      <a:pt x="150" y="34"/>
                    </a:lnTo>
                    <a:lnTo>
                      <a:pt x="140" y="28"/>
                    </a:lnTo>
                    <a:lnTo>
                      <a:pt x="134" y="22"/>
                    </a:lnTo>
                    <a:lnTo>
                      <a:pt x="134" y="16"/>
                    </a:lnTo>
                    <a:lnTo>
                      <a:pt x="134" y="16"/>
                    </a:lnTo>
                    <a:lnTo>
                      <a:pt x="140" y="10"/>
                    </a:lnTo>
                    <a:lnTo>
                      <a:pt x="150" y="6"/>
                    </a:lnTo>
                    <a:lnTo>
                      <a:pt x="150" y="6"/>
                    </a:lnTo>
                    <a:lnTo>
                      <a:pt x="166" y="0"/>
                    </a:lnTo>
                    <a:lnTo>
                      <a:pt x="184" y="0"/>
                    </a:lnTo>
                    <a:lnTo>
                      <a:pt x="184" y="0"/>
                    </a:lnTo>
                    <a:lnTo>
                      <a:pt x="204" y="0"/>
                    </a:lnTo>
                    <a:lnTo>
                      <a:pt x="220" y="6"/>
                    </a:lnTo>
                    <a:lnTo>
                      <a:pt x="220" y="6"/>
                    </a:lnTo>
                    <a:lnTo>
                      <a:pt x="230" y="12"/>
                    </a:lnTo>
                    <a:lnTo>
                      <a:pt x="234" y="14"/>
                    </a:lnTo>
                    <a:lnTo>
                      <a:pt x="234" y="18"/>
                    </a:lnTo>
                    <a:lnTo>
                      <a:pt x="234" y="20"/>
                    </a:lnTo>
                    <a:lnTo>
                      <a:pt x="234" y="20"/>
                    </a:lnTo>
                    <a:lnTo>
                      <a:pt x="230" y="28"/>
                    </a:lnTo>
                    <a:lnTo>
                      <a:pt x="230" y="28"/>
                    </a:lnTo>
                    <a:lnTo>
                      <a:pt x="220" y="34"/>
                    </a:lnTo>
                    <a:lnTo>
                      <a:pt x="220" y="34"/>
                    </a:lnTo>
                    <a:lnTo>
                      <a:pt x="204" y="38"/>
                    </a:lnTo>
                    <a:lnTo>
                      <a:pt x="184" y="38"/>
                    </a:lnTo>
                    <a:lnTo>
                      <a:pt x="184" y="38"/>
                    </a:lnTo>
                    <a:close/>
                    <a:moveTo>
                      <a:pt x="238" y="124"/>
                    </a:moveTo>
                    <a:lnTo>
                      <a:pt x="324" y="160"/>
                    </a:lnTo>
                    <a:lnTo>
                      <a:pt x="320" y="92"/>
                    </a:lnTo>
                    <a:lnTo>
                      <a:pt x="238" y="124"/>
                    </a:lnTo>
                    <a:close/>
                    <a:moveTo>
                      <a:pt x="212" y="22"/>
                    </a:moveTo>
                    <a:lnTo>
                      <a:pt x="212" y="22"/>
                    </a:lnTo>
                    <a:lnTo>
                      <a:pt x="214" y="22"/>
                    </a:lnTo>
                    <a:lnTo>
                      <a:pt x="214" y="20"/>
                    </a:lnTo>
                    <a:lnTo>
                      <a:pt x="214" y="18"/>
                    </a:lnTo>
                    <a:lnTo>
                      <a:pt x="214" y="18"/>
                    </a:lnTo>
                    <a:lnTo>
                      <a:pt x="214" y="16"/>
                    </a:lnTo>
                    <a:lnTo>
                      <a:pt x="212" y="14"/>
                    </a:lnTo>
                    <a:lnTo>
                      <a:pt x="204" y="10"/>
                    </a:lnTo>
                    <a:lnTo>
                      <a:pt x="204" y="10"/>
                    </a:lnTo>
                    <a:lnTo>
                      <a:pt x="196" y="8"/>
                    </a:lnTo>
                    <a:lnTo>
                      <a:pt x="184" y="6"/>
                    </a:lnTo>
                    <a:lnTo>
                      <a:pt x="184" y="6"/>
                    </a:lnTo>
                    <a:lnTo>
                      <a:pt x="172" y="8"/>
                    </a:lnTo>
                    <a:lnTo>
                      <a:pt x="162" y="10"/>
                    </a:lnTo>
                    <a:lnTo>
                      <a:pt x="162" y="10"/>
                    </a:lnTo>
                    <a:lnTo>
                      <a:pt x="158" y="12"/>
                    </a:lnTo>
                    <a:lnTo>
                      <a:pt x="154" y="16"/>
                    </a:lnTo>
                    <a:lnTo>
                      <a:pt x="154" y="20"/>
                    </a:lnTo>
                    <a:lnTo>
                      <a:pt x="154" y="20"/>
                    </a:lnTo>
                    <a:lnTo>
                      <a:pt x="162" y="28"/>
                    </a:lnTo>
                    <a:lnTo>
                      <a:pt x="162" y="28"/>
                    </a:lnTo>
                    <a:lnTo>
                      <a:pt x="164" y="28"/>
                    </a:lnTo>
                    <a:lnTo>
                      <a:pt x="164" y="28"/>
                    </a:lnTo>
                    <a:lnTo>
                      <a:pt x="174" y="30"/>
                    </a:lnTo>
                    <a:lnTo>
                      <a:pt x="184" y="30"/>
                    </a:lnTo>
                    <a:lnTo>
                      <a:pt x="184" y="30"/>
                    </a:lnTo>
                    <a:lnTo>
                      <a:pt x="196" y="30"/>
                    </a:lnTo>
                    <a:lnTo>
                      <a:pt x="204" y="28"/>
                    </a:lnTo>
                    <a:lnTo>
                      <a:pt x="204" y="28"/>
                    </a:lnTo>
                    <a:lnTo>
                      <a:pt x="212" y="22"/>
                    </a:lnTo>
                    <a:lnTo>
                      <a:pt x="212" y="22"/>
                    </a:lnTo>
                    <a:close/>
                  </a:path>
                </a:pathLst>
              </a:custGeom>
              <a:solidFill>
                <a:srgbClr val="7B5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sp>
            <p:nvSpPr>
              <p:cNvPr id="111" name="Freeform 540">
                <a:extLst>
                  <a:ext uri="{FF2B5EF4-FFF2-40B4-BE49-F238E27FC236}">
                    <a16:creationId xmlns:a16="http://schemas.microsoft.com/office/drawing/2014/main" id="{3EF1E9CF-9DD9-41A8-B8A7-6EC28DDDFFEA}"/>
                  </a:ext>
                </a:extLst>
              </p:cNvPr>
              <p:cNvSpPr>
                <a:spLocks/>
              </p:cNvSpPr>
              <p:nvPr/>
            </p:nvSpPr>
            <p:spPr bwMode="auto">
              <a:xfrm>
                <a:off x="1651816" y="5002121"/>
                <a:ext cx="50657" cy="95235"/>
              </a:xfrm>
              <a:custGeom>
                <a:avLst/>
                <a:gdLst>
                  <a:gd name="T0" fmla="*/ 30 w 50"/>
                  <a:gd name="T1" fmla="*/ 82 h 94"/>
                  <a:gd name="T2" fmla="*/ 0 w 50"/>
                  <a:gd name="T3" fmla="*/ 94 h 94"/>
                  <a:gd name="T4" fmla="*/ 0 w 50"/>
                  <a:gd name="T5" fmla="*/ 10 h 94"/>
                  <a:gd name="T6" fmla="*/ 0 w 50"/>
                  <a:gd name="T7" fmla="*/ 10 h 94"/>
                  <a:gd name="T8" fmla="*/ 20 w 50"/>
                  <a:gd name="T9" fmla="*/ 10 h 94"/>
                  <a:gd name="T10" fmla="*/ 36 w 50"/>
                  <a:gd name="T11" fmla="*/ 6 h 94"/>
                  <a:gd name="T12" fmla="*/ 36 w 50"/>
                  <a:gd name="T13" fmla="*/ 6 h 94"/>
                  <a:gd name="T14" fmla="*/ 46 w 50"/>
                  <a:gd name="T15" fmla="*/ 0 h 94"/>
                  <a:gd name="T16" fmla="*/ 50 w 50"/>
                  <a:gd name="T17" fmla="*/ 0 h 94"/>
                  <a:gd name="T18" fmla="*/ 50 w 50"/>
                  <a:gd name="T19" fmla="*/ 72 h 94"/>
                  <a:gd name="T20" fmla="*/ 26 w 50"/>
                  <a:gd name="T21" fmla="*/ 82 h 94"/>
                  <a:gd name="T22" fmla="*/ 30 w 50"/>
                  <a:gd name="T23" fmla="*/ 8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94">
                    <a:moveTo>
                      <a:pt x="30" y="82"/>
                    </a:moveTo>
                    <a:lnTo>
                      <a:pt x="0" y="94"/>
                    </a:lnTo>
                    <a:lnTo>
                      <a:pt x="0" y="10"/>
                    </a:lnTo>
                    <a:lnTo>
                      <a:pt x="0" y="10"/>
                    </a:lnTo>
                    <a:lnTo>
                      <a:pt x="20" y="10"/>
                    </a:lnTo>
                    <a:lnTo>
                      <a:pt x="36" y="6"/>
                    </a:lnTo>
                    <a:lnTo>
                      <a:pt x="36" y="6"/>
                    </a:lnTo>
                    <a:lnTo>
                      <a:pt x="46" y="0"/>
                    </a:lnTo>
                    <a:lnTo>
                      <a:pt x="50" y="0"/>
                    </a:lnTo>
                    <a:lnTo>
                      <a:pt x="50" y="72"/>
                    </a:lnTo>
                    <a:lnTo>
                      <a:pt x="26" y="82"/>
                    </a:lnTo>
                    <a:lnTo>
                      <a:pt x="30" y="82"/>
                    </a:lnTo>
                    <a:close/>
                  </a:path>
                </a:pathLst>
              </a:custGeom>
              <a:solidFill>
                <a:srgbClr val="F1EE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sp>
            <p:nvSpPr>
              <p:cNvPr id="112" name="Freeform 541">
                <a:extLst>
                  <a:ext uri="{FF2B5EF4-FFF2-40B4-BE49-F238E27FC236}">
                    <a16:creationId xmlns:a16="http://schemas.microsoft.com/office/drawing/2014/main" id="{129E3B50-F452-46D7-BF2D-A482A825F367}"/>
                  </a:ext>
                </a:extLst>
              </p:cNvPr>
              <p:cNvSpPr>
                <a:spLocks/>
              </p:cNvSpPr>
              <p:nvPr/>
            </p:nvSpPr>
            <p:spPr bwMode="auto">
              <a:xfrm>
                <a:off x="1601159" y="4996042"/>
                <a:ext cx="50657" cy="107393"/>
              </a:xfrm>
              <a:custGeom>
                <a:avLst/>
                <a:gdLst>
                  <a:gd name="T0" fmla="*/ 50 w 50"/>
                  <a:gd name="T1" fmla="*/ 100 h 106"/>
                  <a:gd name="T2" fmla="*/ 34 w 50"/>
                  <a:gd name="T3" fmla="*/ 106 h 106"/>
                  <a:gd name="T4" fmla="*/ 0 w 50"/>
                  <a:gd name="T5" fmla="*/ 94 h 106"/>
                  <a:gd name="T6" fmla="*/ 0 w 50"/>
                  <a:gd name="T7" fmla="*/ 42 h 106"/>
                  <a:gd name="T8" fmla="*/ 4 w 50"/>
                  <a:gd name="T9" fmla="*/ 42 h 106"/>
                  <a:gd name="T10" fmla="*/ 4 w 50"/>
                  <a:gd name="T11" fmla="*/ 18 h 106"/>
                  <a:gd name="T12" fmla="*/ 0 w 50"/>
                  <a:gd name="T13" fmla="*/ 18 h 106"/>
                  <a:gd name="T14" fmla="*/ 0 w 50"/>
                  <a:gd name="T15" fmla="*/ 0 h 106"/>
                  <a:gd name="T16" fmla="*/ 0 w 50"/>
                  <a:gd name="T17" fmla="*/ 0 h 106"/>
                  <a:gd name="T18" fmla="*/ 6 w 50"/>
                  <a:gd name="T19" fmla="*/ 6 h 106"/>
                  <a:gd name="T20" fmla="*/ 16 w 50"/>
                  <a:gd name="T21" fmla="*/ 12 h 106"/>
                  <a:gd name="T22" fmla="*/ 16 w 50"/>
                  <a:gd name="T23" fmla="*/ 12 h 106"/>
                  <a:gd name="T24" fmla="*/ 16 w 50"/>
                  <a:gd name="T25" fmla="*/ 12 h 106"/>
                  <a:gd name="T26" fmla="*/ 32 w 50"/>
                  <a:gd name="T27" fmla="*/ 16 h 106"/>
                  <a:gd name="T28" fmla="*/ 50 w 50"/>
                  <a:gd name="T29" fmla="*/ 16 h 106"/>
                  <a:gd name="T30" fmla="*/ 50 w 50"/>
                  <a:gd name="T31"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106">
                    <a:moveTo>
                      <a:pt x="50" y="100"/>
                    </a:moveTo>
                    <a:lnTo>
                      <a:pt x="34" y="106"/>
                    </a:lnTo>
                    <a:lnTo>
                      <a:pt x="0" y="94"/>
                    </a:lnTo>
                    <a:lnTo>
                      <a:pt x="0" y="42"/>
                    </a:lnTo>
                    <a:lnTo>
                      <a:pt x="4" y="42"/>
                    </a:lnTo>
                    <a:lnTo>
                      <a:pt x="4" y="18"/>
                    </a:lnTo>
                    <a:lnTo>
                      <a:pt x="0" y="18"/>
                    </a:lnTo>
                    <a:lnTo>
                      <a:pt x="0" y="0"/>
                    </a:lnTo>
                    <a:lnTo>
                      <a:pt x="0" y="0"/>
                    </a:lnTo>
                    <a:lnTo>
                      <a:pt x="6" y="6"/>
                    </a:lnTo>
                    <a:lnTo>
                      <a:pt x="16" y="12"/>
                    </a:lnTo>
                    <a:lnTo>
                      <a:pt x="16" y="12"/>
                    </a:lnTo>
                    <a:lnTo>
                      <a:pt x="16" y="12"/>
                    </a:lnTo>
                    <a:lnTo>
                      <a:pt x="32" y="16"/>
                    </a:lnTo>
                    <a:lnTo>
                      <a:pt x="50" y="16"/>
                    </a:lnTo>
                    <a:lnTo>
                      <a:pt x="50" y="10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grpSp>
        <p:grpSp>
          <p:nvGrpSpPr>
            <p:cNvPr id="99" name="Group 62">
              <a:extLst>
                <a:ext uri="{FF2B5EF4-FFF2-40B4-BE49-F238E27FC236}">
                  <a16:creationId xmlns:a16="http://schemas.microsoft.com/office/drawing/2014/main" id="{9ECF17B9-0976-46DB-8AE6-BA900A57A6B6}"/>
                </a:ext>
              </a:extLst>
            </p:cNvPr>
            <p:cNvGrpSpPr/>
            <p:nvPr/>
          </p:nvGrpSpPr>
          <p:grpSpPr>
            <a:xfrm>
              <a:off x="660399" y="2063949"/>
              <a:ext cx="2330196" cy="3009148"/>
              <a:chOff x="498861" y="2031592"/>
              <a:chExt cx="2301858" cy="2972554"/>
            </a:xfrm>
            <a:solidFill>
              <a:srgbClr val="E7E6E6">
                <a:lumMod val="10000"/>
              </a:srgbClr>
            </a:solidFill>
            <a:effectLst>
              <a:outerShdw blurRad="50800" dist="38100" dir="18900000" algn="bl" rotWithShape="0">
                <a:prstClr val="black">
                  <a:alpha val="40000"/>
                </a:prstClr>
              </a:outerShdw>
            </a:effectLst>
          </p:grpSpPr>
          <p:sp>
            <p:nvSpPr>
              <p:cNvPr id="100" name="Freeform 529">
                <a:extLst>
                  <a:ext uri="{FF2B5EF4-FFF2-40B4-BE49-F238E27FC236}">
                    <a16:creationId xmlns:a16="http://schemas.microsoft.com/office/drawing/2014/main" id="{D98CEC03-DFCB-453F-9607-0F64001D8E00}"/>
                  </a:ext>
                </a:extLst>
              </p:cNvPr>
              <p:cNvSpPr>
                <a:spLocks noEditPoints="1"/>
              </p:cNvSpPr>
              <p:nvPr/>
            </p:nvSpPr>
            <p:spPr bwMode="auto">
              <a:xfrm>
                <a:off x="1668027" y="2035645"/>
                <a:ext cx="1132692" cy="2863136"/>
              </a:xfrm>
              <a:custGeom>
                <a:avLst/>
                <a:gdLst>
                  <a:gd name="T0" fmla="*/ 64 w 1118"/>
                  <a:gd name="T1" fmla="*/ 2820 h 2826"/>
                  <a:gd name="T2" fmla="*/ 152 w 1118"/>
                  <a:gd name="T3" fmla="*/ 2798 h 2826"/>
                  <a:gd name="T4" fmla="*/ 190 w 1118"/>
                  <a:gd name="T5" fmla="*/ 2780 h 2826"/>
                  <a:gd name="T6" fmla="*/ 238 w 1118"/>
                  <a:gd name="T7" fmla="*/ 2750 h 2826"/>
                  <a:gd name="T8" fmla="*/ 258 w 1118"/>
                  <a:gd name="T9" fmla="*/ 2728 h 2826"/>
                  <a:gd name="T10" fmla="*/ 274 w 1118"/>
                  <a:gd name="T11" fmla="*/ 2690 h 2826"/>
                  <a:gd name="T12" fmla="*/ 770 w 1118"/>
                  <a:gd name="T13" fmla="*/ 1686 h 2826"/>
                  <a:gd name="T14" fmla="*/ 820 w 1118"/>
                  <a:gd name="T15" fmla="*/ 1556 h 2826"/>
                  <a:gd name="T16" fmla="*/ 868 w 1118"/>
                  <a:gd name="T17" fmla="*/ 1350 h 2826"/>
                  <a:gd name="T18" fmla="*/ 884 w 1118"/>
                  <a:gd name="T19" fmla="*/ 1128 h 2826"/>
                  <a:gd name="T20" fmla="*/ 880 w 1118"/>
                  <a:gd name="T21" fmla="*/ 1012 h 2826"/>
                  <a:gd name="T22" fmla="*/ 858 w 1118"/>
                  <a:gd name="T23" fmla="*/ 846 h 2826"/>
                  <a:gd name="T24" fmla="*/ 818 w 1118"/>
                  <a:gd name="T25" fmla="*/ 692 h 2826"/>
                  <a:gd name="T26" fmla="*/ 760 w 1118"/>
                  <a:gd name="T27" fmla="*/ 546 h 2826"/>
                  <a:gd name="T28" fmla="*/ 682 w 1118"/>
                  <a:gd name="T29" fmla="*/ 410 h 2826"/>
                  <a:gd name="T30" fmla="*/ 618 w 1118"/>
                  <a:gd name="T31" fmla="*/ 326 h 2826"/>
                  <a:gd name="T32" fmla="*/ 526 w 1118"/>
                  <a:gd name="T33" fmla="*/ 222 h 2826"/>
                  <a:gd name="T34" fmla="*/ 428 w 1118"/>
                  <a:gd name="T35" fmla="*/ 140 h 2826"/>
                  <a:gd name="T36" fmla="*/ 322 w 1118"/>
                  <a:gd name="T37" fmla="*/ 74 h 2826"/>
                  <a:gd name="T38" fmla="*/ 210 w 1118"/>
                  <a:gd name="T39" fmla="*/ 30 h 2826"/>
                  <a:gd name="T40" fmla="*/ 90 w 1118"/>
                  <a:gd name="T41" fmla="*/ 4 h 2826"/>
                  <a:gd name="T42" fmla="*/ 102 w 1118"/>
                  <a:gd name="T43" fmla="*/ 4 h 2826"/>
                  <a:gd name="T44" fmla="*/ 256 w 1118"/>
                  <a:gd name="T45" fmla="*/ 28 h 2826"/>
                  <a:gd name="T46" fmla="*/ 400 w 1118"/>
                  <a:gd name="T47" fmla="*/ 72 h 2826"/>
                  <a:gd name="T48" fmla="*/ 536 w 1118"/>
                  <a:gd name="T49" fmla="*/ 138 h 2826"/>
                  <a:gd name="T50" fmla="*/ 664 w 1118"/>
                  <a:gd name="T51" fmla="*/ 222 h 2826"/>
                  <a:gd name="T52" fmla="*/ 784 w 1118"/>
                  <a:gd name="T53" fmla="*/ 328 h 2826"/>
                  <a:gd name="T54" fmla="*/ 862 w 1118"/>
                  <a:gd name="T55" fmla="*/ 414 h 2826"/>
                  <a:gd name="T56" fmla="*/ 960 w 1118"/>
                  <a:gd name="T57" fmla="*/ 550 h 2826"/>
                  <a:gd name="T58" fmla="*/ 1034 w 1118"/>
                  <a:gd name="T59" fmla="*/ 696 h 2826"/>
                  <a:gd name="T60" fmla="*/ 1084 w 1118"/>
                  <a:gd name="T61" fmla="*/ 852 h 2826"/>
                  <a:gd name="T62" fmla="*/ 1112 w 1118"/>
                  <a:gd name="T63" fmla="*/ 1016 h 2826"/>
                  <a:gd name="T64" fmla="*/ 1118 w 1118"/>
                  <a:gd name="T65" fmla="*/ 1132 h 2826"/>
                  <a:gd name="T66" fmla="*/ 1098 w 1118"/>
                  <a:gd name="T67" fmla="*/ 1356 h 2826"/>
                  <a:gd name="T68" fmla="*/ 1050 w 1118"/>
                  <a:gd name="T69" fmla="*/ 1528 h 2826"/>
                  <a:gd name="T70" fmla="*/ 1008 w 1118"/>
                  <a:gd name="T71" fmla="*/ 1626 h 2826"/>
                  <a:gd name="T72" fmla="*/ 974 w 1118"/>
                  <a:gd name="T73" fmla="*/ 1690 h 2826"/>
                  <a:gd name="T74" fmla="*/ 350 w 1118"/>
                  <a:gd name="T75" fmla="*/ 2690 h 2826"/>
                  <a:gd name="T76" fmla="*/ 338 w 1118"/>
                  <a:gd name="T77" fmla="*/ 2716 h 2826"/>
                  <a:gd name="T78" fmla="*/ 318 w 1118"/>
                  <a:gd name="T79" fmla="*/ 2740 h 2826"/>
                  <a:gd name="T80" fmla="*/ 266 w 1118"/>
                  <a:gd name="T81" fmla="*/ 2772 h 2826"/>
                  <a:gd name="T82" fmla="*/ 218 w 1118"/>
                  <a:gd name="T83" fmla="*/ 2792 h 2826"/>
                  <a:gd name="T84" fmla="*/ 138 w 1118"/>
                  <a:gd name="T85" fmla="*/ 2812 h 2826"/>
                  <a:gd name="T86" fmla="*/ 48 w 1118"/>
                  <a:gd name="T87" fmla="*/ 2824 h 2826"/>
                  <a:gd name="T88" fmla="*/ 0 w 1118"/>
                  <a:gd name="T89" fmla="*/ 2826 h 2826"/>
                  <a:gd name="T90" fmla="*/ 24 w 1118"/>
                  <a:gd name="T91" fmla="*/ 2 h 2826"/>
                  <a:gd name="T92" fmla="*/ 90 w 1118"/>
                  <a:gd name="T93" fmla="*/ 26 h 2826"/>
                  <a:gd name="T94" fmla="*/ 152 w 1118"/>
                  <a:gd name="T95" fmla="*/ 68 h 2826"/>
                  <a:gd name="T96" fmla="*/ 210 w 1118"/>
                  <a:gd name="T97" fmla="*/ 134 h 2826"/>
                  <a:gd name="T98" fmla="*/ 266 w 1118"/>
                  <a:gd name="T99" fmla="*/ 220 h 2826"/>
                  <a:gd name="T100" fmla="*/ 316 w 1118"/>
                  <a:gd name="T101" fmla="*/ 326 h 2826"/>
                  <a:gd name="T102" fmla="*/ 350 w 1118"/>
                  <a:gd name="T103" fmla="*/ 412 h 2826"/>
                  <a:gd name="T104" fmla="*/ 390 w 1118"/>
                  <a:gd name="T105" fmla="*/ 548 h 2826"/>
                  <a:gd name="T106" fmla="*/ 422 w 1118"/>
                  <a:gd name="T107" fmla="*/ 694 h 2826"/>
                  <a:gd name="T108" fmla="*/ 448 w 1118"/>
                  <a:gd name="T109" fmla="*/ 904 h 2826"/>
                  <a:gd name="T110" fmla="*/ 456 w 1118"/>
                  <a:gd name="T111" fmla="*/ 1130 h 2826"/>
                  <a:gd name="T112" fmla="*/ 448 w 1118"/>
                  <a:gd name="T113" fmla="*/ 1354 h 2826"/>
                  <a:gd name="T114" fmla="*/ 422 w 1118"/>
                  <a:gd name="T115" fmla="*/ 1560 h 2826"/>
                  <a:gd name="T116" fmla="*/ 396 w 1118"/>
                  <a:gd name="T117" fmla="*/ 1688 h 2826"/>
                  <a:gd name="T118" fmla="*/ 136 w 1118"/>
                  <a:gd name="T119" fmla="*/ 2690 h 2826"/>
                  <a:gd name="T120" fmla="*/ 122 w 1118"/>
                  <a:gd name="T121" fmla="*/ 2740 h 2826"/>
                  <a:gd name="T122" fmla="*/ 90 w 1118"/>
                  <a:gd name="T123" fmla="*/ 2782 h 2826"/>
                  <a:gd name="T124" fmla="*/ 26 w 1118"/>
                  <a:gd name="T125" fmla="*/ 282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8" h="2826">
                    <a:moveTo>
                      <a:pt x="14" y="2826"/>
                    </a:moveTo>
                    <a:lnTo>
                      <a:pt x="14" y="2826"/>
                    </a:lnTo>
                    <a:lnTo>
                      <a:pt x="64" y="2820"/>
                    </a:lnTo>
                    <a:lnTo>
                      <a:pt x="110" y="2812"/>
                    </a:lnTo>
                    <a:lnTo>
                      <a:pt x="132" y="2806"/>
                    </a:lnTo>
                    <a:lnTo>
                      <a:pt x="152" y="2798"/>
                    </a:lnTo>
                    <a:lnTo>
                      <a:pt x="172" y="2790"/>
                    </a:lnTo>
                    <a:lnTo>
                      <a:pt x="190" y="2780"/>
                    </a:lnTo>
                    <a:lnTo>
                      <a:pt x="190" y="2780"/>
                    </a:lnTo>
                    <a:lnTo>
                      <a:pt x="208" y="2770"/>
                    </a:lnTo>
                    <a:lnTo>
                      <a:pt x="224" y="2760"/>
                    </a:lnTo>
                    <a:lnTo>
                      <a:pt x="238" y="2750"/>
                    </a:lnTo>
                    <a:lnTo>
                      <a:pt x="250" y="2740"/>
                    </a:lnTo>
                    <a:lnTo>
                      <a:pt x="250" y="2740"/>
                    </a:lnTo>
                    <a:lnTo>
                      <a:pt x="258" y="2728"/>
                    </a:lnTo>
                    <a:lnTo>
                      <a:pt x="266" y="2716"/>
                    </a:lnTo>
                    <a:lnTo>
                      <a:pt x="272" y="2704"/>
                    </a:lnTo>
                    <a:lnTo>
                      <a:pt x="274" y="2690"/>
                    </a:lnTo>
                    <a:lnTo>
                      <a:pt x="738" y="1752"/>
                    </a:lnTo>
                    <a:lnTo>
                      <a:pt x="738" y="1752"/>
                    </a:lnTo>
                    <a:lnTo>
                      <a:pt x="770" y="1686"/>
                    </a:lnTo>
                    <a:lnTo>
                      <a:pt x="770" y="1686"/>
                    </a:lnTo>
                    <a:lnTo>
                      <a:pt x="796" y="1622"/>
                    </a:lnTo>
                    <a:lnTo>
                      <a:pt x="820" y="1556"/>
                    </a:lnTo>
                    <a:lnTo>
                      <a:pt x="840" y="1490"/>
                    </a:lnTo>
                    <a:lnTo>
                      <a:pt x="856" y="1420"/>
                    </a:lnTo>
                    <a:lnTo>
                      <a:pt x="868" y="1350"/>
                    </a:lnTo>
                    <a:lnTo>
                      <a:pt x="878" y="1278"/>
                    </a:lnTo>
                    <a:lnTo>
                      <a:pt x="884" y="1204"/>
                    </a:lnTo>
                    <a:lnTo>
                      <a:pt x="884" y="1128"/>
                    </a:lnTo>
                    <a:lnTo>
                      <a:pt x="884" y="1128"/>
                    </a:lnTo>
                    <a:lnTo>
                      <a:pt x="884" y="1068"/>
                    </a:lnTo>
                    <a:lnTo>
                      <a:pt x="880" y="1012"/>
                    </a:lnTo>
                    <a:lnTo>
                      <a:pt x="876" y="956"/>
                    </a:lnTo>
                    <a:lnTo>
                      <a:pt x="868" y="900"/>
                    </a:lnTo>
                    <a:lnTo>
                      <a:pt x="858" y="846"/>
                    </a:lnTo>
                    <a:lnTo>
                      <a:pt x="848" y="794"/>
                    </a:lnTo>
                    <a:lnTo>
                      <a:pt x="834" y="742"/>
                    </a:lnTo>
                    <a:lnTo>
                      <a:pt x="818" y="692"/>
                    </a:lnTo>
                    <a:lnTo>
                      <a:pt x="800" y="642"/>
                    </a:lnTo>
                    <a:lnTo>
                      <a:pt x="782" y="594"/>
                    </a:lnTo>
                    <a:lnTo>
                      <a:pt x="760" y="546"/>
                    </a:lnTo>
                    <a:lnTo>
                      <a:pt x="736" y="500"/>
                    </a:lnTo>
                    <a:lnTo>
                      <a:pt x="710" y="454"/>
                    </a:lnTo>
                    <a:lnTo>
                      <a:pt x="682" y="410"/>
                    </a:lnTo>
                    <a:lnTo>
                      <a:pt x="652" y="368"/>
                    </a:lnTo>
                    <a:lnTo>
                      <a:pt x="618" y="326"/>
                    </a:lnTo>
                    <a:lnTo>
                      <a:pt x="618" y="326"/>
                    </a:lnTo>
                    <a:lnTo>
                      <a:pt x="588" y="290"/>
                    </a:lnTo>
                    <a:lnTo>
                      <a:pt x="558" y="254"/>
                    </a:lnTo>
                    <a:lnTo>
                      <a:pt x="526" y="222"/>
                    </a:lnTo>
                    <a:lnTo>
                      <a:pt x="494" y="192"/>
                    </a:lnTo>
                    <a:lnTo>
                      <a:pt x="460" y="164"/>
                    </a:lnTo>
                    <a:lnTo>
                      <a:pt x="428" y="140"/>
                    </a:lnTo>
                    <a:lnTo>
                      <a:pt x="392" y="116"/>
                    </a:lnTo>
                    <a:lnTo>
                      <a:pt x="358" y="94"/>
                    </a:lnTo>
                    <a:lnTo>
                      <a:pt x="322" y="74"/>
                    </a:lnTo>
                    <a:lnTo>
                      <a:pt x="284" y="58"/>
                    </a:lnTo>
                    <a:lnTo>
                      <a:pt x="248" y="42"/>
                    </a:lnTo>
                    <a:lnTo>
                      <a:pt x="210" y="30"/>
                    </a:lnTo>
                    <a:lnTo>
                      <a:pt x="170" y="18"/>
                    </a:lnTo>
                    <a:lnTo>
                      <a:pt x="130" y="10"/>
                    </a:lnTo>
                    <a:lnTo>
                      <a:pt x="90" y="4"/>
                    </a:lnTo>
                    <a:lnTo>
                      <a:pt x="50" y="0"/>
                    </a:lnTo>
                    <a:lnTo>
                      <a:pt x="50" y="0"/>
                    </a:lnTo>
                    <a:lnTo>
                      <a:pt x="102" y="4"/>
                    </a:lnTo>
                    <a:lnTo>
                      <a:pt x="154" y="10"/>
                    </a:lnTo>
                    <a:lnTo>
                      <a:pt x="206" y="18"/>
                    </a:lnTo>
                    <a:lnTo>
                      <a:pt x="256" y="28"/>
                    </a:lnTo>
                    <a:lnTo>
                      <a:pt x="304" y="40"/>
                    </a:lnTo>
                    <a:lnTo>
                      <a:pt x="352" y="56"/>
                    </a:lnTo>
                    <a:lnTo>
                      <a:pt x="400" y="72"/>
                    </a:lnTo>
                    <a:lnTo>
                      <a:pt x="446" y="92"/>
                    </a:lnTo>
                    <a:lnTo>
                      <a:pt x="492" y="114"/>
                    </a:lnTo>
                    <a:lnTo>
                      <a:pt x="536" y="138"/>
                    </a:lnTo>
                    <a:lnTo>
                      <a:pt x="580" y="164"/>
                    </a:lnTo>
                    <a:lnTo>
                      <a:pt x="622" y="192"/>
                    </a:lnTo>
                    <a:lnTo>
                      <a:pt x="664" y="222"/>
                    </a:lnTo>
                    <a:lnTo>
                      <a:pt x="706" y="256"/>
                    </a:lnTo>
                    <a:lnTo>
                      <a:pt x="744" y="290"/>
                    </a:lnTo>
                    <a:lnTo>
                      <a:pt x="784" y="328"/>
                    </a:lnTo>
                    <a:lnTo>
                      <a:pt x="784" y="328"/>
                    </a:lnTo>
                    <a:lnTo>
                      <a:pt x="824" y="370"/>
                    </a:lnTo>
                    <a:lnTo>
                      <a:pt x="862" y="414"/>
                    </a:lnTo>
                    <a:lnTo>
                      <a:pt x="898" y="458"/>
                    </a:lnTo>
                    <a:lnTo>
                      <a:pt x="930" y="504"/>
                    </a:lnTo>
                    <a:lnTo>
                      <a:pt x="960" y="550"/>
                    </a:lnTo>
                    <a:lnTo>
                      <a:pt x="986" y="598"/>
                    </a:lnTo>
                    <a:lnTo>
                      <a:pt x="1012" y="646"/>
                    </a:lnTo>
                    <a:lnTo>
                      <a:pt x="1034" y="696"/>
                    </a:lnTo>
                    <a:lnTo>
                      <a:pt x="1054" y="746"/>
                    </a:lnTo>
                    <a:lnTo>
                      <a:pt x="1070" y="798"/>
                    </a:lnTo>
                    <a:lnTo>
                      <a:pt x="1084" y="852"/>
                    </a:lnTo>
                    <a:lnTo>
                      <a:pt x="1096" y="906"/>
                    </a:lnTo>
                    <a:lnTo>
                      <a:pt x="1106" y="960"/>
                    </a:lnTo>
                    <a:lnTo>
                      <a:pt x="1112" y="1016"/>
                    </a:lnTo>
                    <a:lnTo>
                      <a:pt x="1116" y="1074"/>
                    </a:lnTo>
                    <a:lnTo>
                      <a:pt x="1118" y="1132"/>
                    </a:lnTo>
                    <a:lnTo>
                      <a:pt x="1118" y="1132"/>
                    </a:lnTo>
                    <a:lnTo>
                      <a:pt x="1114" y="1208"/>
                    </a:lnTo>
                    <a:lnTo>
                      <a:pt x="1108" y="1282"/>
                    </a:lnTo>
                    <a:lnTo>
                      <a:pt x="1098" y="1356"/>
                    </a:lnTo>
                    <a:lnTo>
                      <a:pt x="1082" y="1426"/>
                    </a:lnTo>
                    <a:lnTo>
                      <a:pt x="1062" y="1494"/>
                    </a:lnTo>
                    <a:lnTo>
                      <a:pt x="1050" y="1528"/>
                    </a:lnTo>
                    <a:lnTo>
                      <a:pt x="1038" y="1562"/>
                    </a:lnTo>
                    <a:lnTo>
                      <a:pt x="1024" y="1594"/>
                    </a:lnTo>
                    <a:lnTo>
                      <a:pt x="1008" y="1626"/>
                    </a:lnTo>
                    <a:lnTo>
                      <a:pt x="992" y="1658"/>
                    </a:lnTo>
                    <a:lnTo>
                      <a:pt x="974" y="1690"/>
                    </a:lnTo>
                    <a:lnTo>
                      <a:pt x="974" y="1690"/>
                    </a:lnTo>
                    <a:lnTo>
                      <a:pt x="954" y="1724"/>
                    </a:lnTo>
                    <a:lnTo>
                      <a:pt x="932" y="1756"/>
                    </a:lnTo>
                    <a:lnTo>
                      <a:pt x="350" y="2690"/>
                    </a:lnTo>
                    <a:lnTo>
                      <a:pt x="350" y="2690"/>
                    </a:lnTo>
                    <a:lnTo>
                      <a:pt x="346" y="2704"/>
                    </a:lnTo>
                    <a:lnTo>
                      <a:pt x="338" y="2716"/>
                    </a:lnTo>
                    <a:lnTo>
                      <a:pt x="330" y="2728"/>
                    </a:lnTo>
                    <a:lnTo>
                      <a:pt x="318" y="2740"/>
                    </a:lnTo>
                    <a:lnTo>
                      <a:pt x="318" y="2740"/>
                    </a:lnTo>
                    <a:lnTo>
                      <a:pt x="304" y="2752"/>
                    </a:lnTo>
                    <a:lnTo>
                      <a:pt x="286" y="2762"/>
                    </a:lnTo>
                    <a:lnTo>
                      <a:pt x="266" y="2772"/>
                    </a:lnTo>
                    <a:lnTo>
                      <a:pt x="244" y="2782"/>
                    </a:lnTo>
                    <a:lnTo>
                      <a:pt x="244" y="2782"/>
                    </a:lnTo>
                    <a:lnTo>
                      <a:pt x="218" y="2792"/>
                    </a:lnTo>
                    <a:lnTo>
                      <a:pt x="194" y="2800"/>
                    </a:lnTo>
                    <a:lnTo>
                      <a:pt x="166" y="2806"/>
                    </a:lnTo>
                    <a:lnTo>
                      <a:pt x="138" y="2812"/>
                    </a:lnTo>
                    <a:lnTo>
                      <a:pt x="110" y="2818"/>
                    </a:lnTo>
                    <a:lnTo>
                      <a:pt x="78" y="2822"/>
                    </a:lnTo>
                    <a:lnTo>
                      <a:pt x="48" y="2824"/>
                    </a:lnTo>
                    <a:lnTo>
                      <a:pt x="14" y="2826"/>
                    </a:lnTo>
                    <a:lnTo>
                      <a:pt x="14" y="2826"/>
                    </a:lnTo>
                    <a:close/>
                    <a:moveTo>
                      <a:pt x="0" y="2826"/>
                    </a:moveTo>
                    <a:lnTo>
                      <a:pt x="0" y="0"/>
                    </a:lnTo>
                    <a:lnTo>
                      <a:pt x="0" y="0"/>
                    </a:lnTo>
                    <a:lnTo>
                      <a:pt x="24" y="2"/>
                    </a:lnTo>
                    <a:lnTo>
                      <a:pt x="46" y="8"/>
                    </a:lnTo>
                    <a:lnTo>
                      <a:pt x="68" y="16"/>
                    </a:lnTo>
                    <a:lnTo>
                      <a:pt x="90" y="26"/>
                    </a:lnTo>
                    <a:lnTo>
                      <a:pt x="112" y="38"/>
                    </a:lnTo>
                    <a:lnTo>
                      <a:pt x="132" y="52"/>
                    </a:lnTo>
                    <a:lnTo>
                      <a:pt x="152" y="68"/>
                    </a:lnTo>
                    <a:lnTo>
                      <a:pt x="172" y="88"/>
                    </a:lnTo>
                    <a:lnTo>
                      <a:pt x="192" y="110"/>
                    </a:lnTo>
                    <a:lnTo>
                      <a:pt x="210" y="134"/>
                    </a:lnTo>
                    <a:lnTo>
                      <a:pt x="230" y="160"/>
                    </a:lnTo>
                    <a:lnTo>
                      <a:pt x="248" y="188"/>
                    </a:lnTo>
                    <a:lnTo>
                      <a:pt x="266" y="220"/>
                    </a:lnTo>
                    <a:lnTo>
                      <a:pt x="284" y="252"/>
                    </a:lnTo>
                    <a:lnTo>
                      <a:pt x="300" y="288"/>
                    </a:lnTo>
                    <a:lnTo>
                      <a:pt x="316" y="326"/>
                    </a:lnTo>
                    <a:lnTo>
                      <a:pt x="316" y="326"/>
                    </a:lnTo>
                    <a:lnTo>
                      <a:pt x="334" y="368"/>
                    </a:lnTo>
                    <a:lnTo>
                      <a:pt x="350" y="412"/>
                    </a:lnTo>
                    <a:lnTo>
                      <a:pt x="364" y="456"/>
                    </a:lnTo>
                    <a:lnTo>
                      <a:pt x="378" y="502"/>
                    </a:lnTo>
                    <a:lnTo>
                      <a:pt x="390" y="548"/>
                    </a:lnTo>
                    <a:lnTo>
                      <a:pt x="402" y="596"/>
                    </a:lnTo>
                    <a:lnTo>
                      <a:pt x="412" y="644"/>
                    </a:lnTo>
                    <a:lnTo>
                      <a:pt x="422" y="694"/>
                    </a:lnTo>
                    <a:lnTo>
                      <a:pt x="430" y="744"/>
                    </a:lnTo>
                    <a:lnTo>
                      <a:pt x="436" y="796"/>
                    </a:lnTo>
                    <a:lnTo>
                      <a:pt x="448" y="904"/>
                    </a:lnTo>
                    <a:lnTo>
                      <a:pt x="454" y="1016"/>
                    </a:lnTo>
                    <a:lnTo>
                      <a:pt x="456" y="1130"/>
                    </a:lnTo>
                    <a:lnTo>
                      <a:pt x="456" y="1130"/>
                    </a:lnTo>
                    <a:lnTo>
                      <a:pt x="456" y="1206"/>
                    </a:lnTo>
                    <a:lnTo>
                      <a:pt x="452" y="1280"/>
                    </a:lnTo>
                    <a:lnTo>
                      <a:pt x="448" y="1354"/>
                    </a:lnTo>
                    <a:lnTo>
                      <a:pt x="442" y="1424"/>
                    </a:lnTo>
                    <a:lnTo>
                      <a:pt x="434" y="1492"/>
                    </a:lnTo>
                    <a:lnTo>
                      <a:pt x="422" y="1560"/>
                    </a:lnTo>
                    <a:lnTo>
                      <a:pt x="410" y="1624"/>
                    </a:lnTo>
                    <a:lnTo>
                      <a:pt x="396" y="1688"/>
                    </a:lnTo>
                    <a:lnTo>
                      <a:pt x="396" y="1688"/>
                    </a:lnTo>
                    <a:lnTo>
                      <a:pt x="380" y="1756"/>
                    </a:lnTo>
                    <a:lnTo>
                      <a:pt x="136" y="2690"/>
                    </a:lnTo>
                    <a:lnTo>
                      <a:pt x="136" y="2690"/>
                    </a:lnTo>
                    <a:lnTo>
                      <a:pt x="130" y="2716"/>
                    </a:lnTo>
                    <a:lnTo>
                      <a:pt x="122" y="2740"/>
                    </a:lnTo>
                    <a:lnTo>
                      <a:pt x="122" y="2740"/>
                    </a:lnTo>
                    <a:lnTo>
                      <a:pt x="108" y="2762"/>
                    </a:lnTo>
                    <a:lnTo>
                      <a:pt x="90" y="2782"/>
                    </a:lnTo>
                    <a:lnTo>
                      <a:pt x="90" y="2782"/>
                    </a:lnTo>
                    <a:lnTo>
                      <a:pt x="70" y="2798"/>
                    </a:lnTo>
                    <a:lnTo>
                      <a:pt x="48" y="2812"/>
                    </a:lnTo>
                    <a:lnTo>
                      <a:pt x="26" y="2820"/>
                    </a:lnTo>
                    <a:lnTo>
                      <a:pt x="0" y="2826"/>
                    </a:lnTo>
                    <a:lnTo>
                      <a:pt x="0" y="2826"/>
                    </a:lnTo>
                    <a:close/>
                  </a:path>
                </a:pathLst>
              </a:custGeom>
              <a:solidFill>
                <a:srgbClr val="ECCEC4"/>
              </a:solidFill>
              <a:ln w="12700" cap="flat" cmpd="sng" algn="ctr">
                <a:noFill/>
                <a:prstDash val="solid"/>
                <a:miter lim="800000"/>
              </a:ln>
              <a:effectLst/>
            </p:spPr>
            <p:txBody>
              <a:bodyPr rtlCol="0" anchor="ct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lumMod val="75000"/>
                      <a:lumOff val="25000"/>
                    </a:prstClr>
                  </a:solidFill>
                  <a:effectLst/>
                  <a:uLnTx/>
                  <a:uFillTx/>
                  <a:latin typeface="+mn-ea"/>
                  <a:cs typeface="+mn-cs"/>
                </a:endParaRPr>
              </a:p>
            </p:txBody>
          </p:sp>
          <p:sp>
            <p:nvSpPr>
              <p:cNvPr id="101" name="Freeform 530">
                <a:extLst>
                  <a:ext uri="{FF2B5EF4-FFF2-40B4-BE49-F238E27FC236}">
                    <a16:creationId xmlns:a16="http://schemas.microsoft.com/office/drawing/2014/main" id="{AA3AAB75-8E86-4BD0-9A81-A3B687888367}"/>
                  </a:ext>
                </a:extLst>
              </p:cNvPr>
              <p:cNvSpPr>
                <a:spLocks/>
              </p:cNvSpPr>
              <p:nvPr/>
            </p:nvSpPr>
            <p:spPr bwMode="auto">
              <a:xfrm>
                <a:off x="1668027" y="2031592"/>
                <a:ext cx="895617" cy="2867188"/>
              </a:xfrm>
              <a:custGeom>
                <a:avLst/>
                <a:gdLst>
                  <a:gd name="T0" fmla="*/ 0 w 884"/>
                  <a:gd name="T1" fmla="*/ 2830 h 2830"/>
                  <a:gd name="T2" fmla="*/ 48 w 884"/>
                  <a:gd name="T3" fmla="*/ 2816 h 2830"/>
                  <a:gd name="T4" fmla="*/ 90 w 884"/>
                  <a:gd name="T5" fmla="*/ 2786 h 2830"/>
                  <a:gd name="T6" fmla="*/ 108 w 884"/>
                  <a:gd name="T7" fmla="*/ 2766 h 2830"/>
                  <a:gd name="T8" fmla="*/ 122 w 884"/>
                  <a:gd name="T9" fmla="*/ 2744 h 2830"/>
                  <a:gd name="T10" fmla="*/ 136 w 884"/>
                  <a:gd name="T11" fmla="*/ 2694 h 2830"/>
                  <a:gd name="T12" fmla="*/ 380 w 884"/>
                  <a:gd name="T13" fmla="*/ 1760 h 2830"/>
                  <a:gd name="T14" fmla="*/ 396 w 884"/>
                  <a:gd name="T15" fmla="*/ 1692 h 2830"/>
                  <a:gd name="T16" fmla="*/ 422 w 884"/>
                  <a:gd name="T17" fmla="*/ 1564 h 2830"/>
                  <a:gd name="T18" fmla="*/ 442 w 884"/>
                  <a:gd name="T19" fmla="*/ 1428 h 2830"/>
                  <a:gd name="T20" fmla="*/ 452 w 884"/>
                  <a:gd name="T21" fmla="*/ 1284 h 2830"/>
                  <a:gd name="T22" fmla="*/ 456 w 884"/>
                  <a:gd name="T23" fmla="*/ 1134 h 2830"/>
                  <a:gd name="T24" fmla="*/ 454 w 884"/>
                  <a:gd name="T25" fmla="*/ 1020 h 2830"/>
                  <a:gd name="T26" fmla="*/ 436 w 884"/>
                  <a:gd name="T27" fmla="*/ 800 h 2830"/>
                  <a:gd name="T28" fmla="*/ 422 w 884"/>
                  <a:gd name="T29" fmla="*/ 698 h 2830"/>
                  <a:gd name="T30" fmla="*/ 402 w 884"/>
                  <a:gd name="T31" fmla="*/ 600 h 2830"/>
                  <a:gd name="T32" fmla="*/ 378 w 884"/>
                  <a:gd name="T33" fmla="*/ 506 h 2830"/>
                  <a:gd name="T34" fmla="*/ 350 w 884"/>
                  <a:gd name="T35" fmla="*/ 416 h 2830"/>
                  <a:gd name="T36" fmla="*/ 316 w 884"/>
                  <a:gd name="T37" fmla="*/ 330 h 2830"/>
                  <a:gd name="T38" fmla="*/ 300 w 884"/>
                  <a:gd name="T39" fmla="*/ 292 h 2830"/>
                  <a:gd name="T40" fmla="*/ 266 w 884"/>
                  <a:gd name="T41" fmla="*/ 224 h 2830"/>
                  <a:gd name="T42" fmla="*/ 230 w 884"/>
                  <a:gd name="T43" fmla="*/ 164 h 2830"/>
                  <a:gd name="T44" fmla="*/ 192 w 884"/>
                  <a:gd name="T45" fmla="*/ 114 h 2830"/>
                  <a:gd name="T46" fmla="*/ 152 w 884"/>
                  <a:gd name="T47" fmla="*/ 72 h 2830"/>
                  <a:gd name="T48" fmla="*/ 112 w 884"/>
                  <a:gd name="T49" fmla="*/ 42 h 2830"/>
                  <a:gd name="T50" fmla="*/ 68 w 884"/>
                  <a:gd name="T51" fmla="*/ 20 h 2830"/>
                  <a:gd name="T52" fmla="*/ 24 w 884"/>
                  <a:gd name="T53" fmla="*/ 6 h 2830"/>
                  <a:gd name="T54" fmla="*/ 0 w 884"/>
                  <a:gd name="T55" fmla="*/ 0 h 2830"/>
                  <a:gd name="T56" fmla="*/ 6 w 884"/>
                  <a:gd name="T57" fmla="*/ 0 h 2830"/>
                  <a:gd name="T58" fmla="*/ 28 w 884"/>
                  <a:gd name="T59" fmla="*/ 2 h 2830"/>
                  <a:gd name="T60" fmla="*/ 50 w 884"/>
                  <a:gd name="T61" fmla="*/ 4 h 2830"/>
                  <a:gd name="T62" fmla="*/ 130 w 884"/>
                  <a:gd name="T63" fmla="*/ 14 h 2830"/>
                  <a:gd name="T64" fmla="*/ 210 w 884"/>
                  <a:gd name="T65" fmla="*/ 34 h 2830"/>
                  <a:gd name="T66" fmla="*/ 284 w 884"/>
                  <a:gd name="T67" fmla="*/ 62 h 2830"/>
                  <a:gd name="T68" fmla="*/ 358 w 884"/>
                  <a:gd name="T69" fmla="*/ 98 h 2830"/>
                  <a:gd name="T70" fmla="*/ 428 w 884"/>
                  <a:gd name="T71" fmla="*/ 144 h 2830"/>
                  <a:gd name="T72" fmla="*/ 494 w 884"/>
                  <a:gd name="T73" fmla="*/ 196 h 2830"/>
                  <a:gd name="T74" fmla="*/ 558 w 884"/>
                  <a:gd name="T75" fmla="*/ 258 h 2830"/>
                  <a:gd name="T76" fmla="*/ 618 w 884"/>
                  <a:gd name="T77" fmla="*/ 330 h 2830"/>
                  <a:gd name="T78" fmla="*/ 652 w 884"/>
                  <a:gd name="T79" fmla="*/ 372 h 2830"/>
                  <a:gd name="T80" fmla="*/ 710 w 884"/>
                  <a:gd name="T81" fmla="*/ 458 h 2830"/>
                  <a:gd name="T82" fmla="*/ 760 w 884"/>
                  <a:gd name="T83" fmla="*/ 550 h 2830"/>
                  <a:gd name="T84" fmla="*/ 800 w 884"/>
                  <a:gd name="T85" fmla="*/ 646 h 2830"/>
                  <a:gd name="T86" fmla="*/ 834 w 884"/>
                  <a:gd name="T87" fmla="*/ 746 h 2830"/>
                  <a:gd name="T88" fmla="*/ 858 w 884"/>
                  <a:gd name="T89" fmla="*/ 850 h 2830"/>
                  <a:gd name="T90" fmla="*/ 876 w 884"/>
                  <a:gd name="T91" fmla="*/ 960 h 2830"/>
                  <a:gd name="T92" fmla="*/ 884 w 884"/>
                  <a:gd name="T93" fmla="*/ 1072 h 2830"/>
                  <a:gd name="T94" fmla="*/ 884 w 884"/>
                  <a:gd name="T95" fmla="*/ 1132 h 2830"/>
                  <a:gd name="T96" fmla="*/ 878 w 884"/>
                  <a:gd name="T97" fmla="*/ 1282 h 2830"/>
                  <a:gd name="T98" fmla="*/ 856 w 884"/>
                  <a:gd name="T99" fmla="*/ 1424 h 2830"/>
                  <a:gd name="T100" fmla="*/ 820 w 884"/>
                  <a:gd name="T101" fmla="*/ 1560 h 2830"/>
                  <a:gd name="T102" fmla="*/ 770 w 884"/>
                  <a:gd name="T103" fmla="*/ 1690 h 2830"/>
                  <a:gd name="T104" fmla="*/ 738 w 884"/>
                  <a:gd name="T105" fmla="*/ 1756 h 2830"/>
                  <a:gd name="T106" fmla="*/ 274 w 884"/>
                  <a:gd name="T107" fmla="*/ 2694 h 2830"/>
                  <a:gd name="T108" fmla="*/ 266 w 884"/>
                  <a:gd name="T109" fmla="*/ 2720 h 2830"/>
                  <a:gd name="T110" fmla="*/ 250 w 884"/>
                  <a:gd name="T111" fmla="*/ 2744 h 2830"/>
                  <a:gd name="T112" fmla="*/ 238 w 884"/>
                  <a:gd name="T113" fmla="*/ 2754 h 2830"/>
                  <a:gd name="T114" fmla="*/ 208 w 884"/>
                  <a:gd name="T115" fmla="*/ 2774 h 2830"/>
                  <a:gd name="T116" fmla="*/ 190 w 884"/>
                  <a:gd name="T117" fmla="*/ 2784 h 2830"/>
                  <a:gd name="T118" fmla="*/ 152 w 884"/>
                  <a:gd name="T119" fmla="*/ 2802 h 2830"/>
                  <a:gd name="T120" fmla="*/ 110 w 884"/>
                  <a:gd name="T121" fmla="*/ 2816 h 2830"/>
                  <a:gd name="T122" fmla="*/ 14 w 884"/>
                  <a:gd name="T123" fmla="*/ 2830 h 2830"/>
                  <a:gd name="T124" fmla="*/ 0 w 884"/>
                  <a:gd name="T125" fmla="*/ 283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4" h="2830">
                    <a:moveTo>
                      <a:pt x="0" y="2830"/>
                    </a:moveTo>
                    <a:lnTo>
                      <a:pt x="0" y="2830"/>
                    </a:lnTo>
                    <a:lnTo>
                      <a:pt x="26" y="2824"/>
                    </a:lnTo>
                    <a:lnTo>
                      <a:pt x="48" y="2816"/>
                    </a:lnTo>
                    <a:lnTo>
                      <a:pt x="70" y="2802"/>
                    </a:lnTo>
                    <a:lnTo>
                      <a:pt x="90" y="2786"/>
                    </a:lnTo>
                    <a:lnTo>
                      <a:pt x="90" y="2786"/>
                    </a:lnTo>
                    <a:lnTo>
                      <a:pt x="108" y="2766"/>
                    </a:lnTo>
                    <a:lnTo>
                      <a:pt x="122" y="2744"/>
                    </a:lnTo>
                    <a:lnTo>
                      <a:pt x="122" y="2744"/>
                    </a:lnTo>
                    <a:lnTo>
                      <a:pt x="130" y="2720"/>
                    </a:lnTo>
                    <a:lnTo>
                      <a:pt x="136" y="2694"/>
                    </a:lnTo>
                    <a:lnTo>
                      <a:pt x="380" y="1760"/>
                    </a:lnTo>
                    <a:lnTo>
                      <a:pt x="380" y="1760"/>
                    </a:lnTo>
                    <a:lnTo>
                      <a:pt x="396" y="1692"/>
                    </a:lnTo>
                    <a:lnTo>
                      <a:pt x="396" y="1692"/>
                    </a:lnTo>
                    <a:lnTo>
                      <a:pt x="410" y="1628"/>
                    </a:lnTo>
                    <a:lnTo>
                      <a:pt x="422" y="1564"/>
                    </a:lnTo>
                    <a:lnTo>
                      <a:pt x="434" y="1496"/>
                    </a:lnTo>
                    <a:lnTo>
                      <a:pt x="442" y="1428"/>
                    </a:lnTo>
                    <a:lnTo>
                      <a:pt x="448" y="1358"/>
                    </a:lnTo>
                    <a:lnTo>
                      <a:pt x="452" y="1284"/>
                    </a:lnTo>
                    <a:lnTo>
                      <a:pt x="456" y="1210"/>
                    </a:lnTo>
                    <a:lnTo>
                      <a:pt x="456" y="1134"/>
                    </a:lnTo>
                    <a:lnTo>
                      <a:pt x="456" y="1134"/>
                    </a:lnTo>
                    <a:lnTo>
                      <a:pt x="454" y="1020"/>
                    </a:lnTo>
                    <a:lnTo>
                      <a:pt x="448" y="908"/>
                    </a:lnTo>
                    <a:lnTo>
                      <a:pt x="436" y="800"/>
                    </a:lnTo>
                    <a:lnTo>
                      <a:pt x="430" y="748"/>
                    </a:lnTo>
                    <a:lnTo>
                      <a:pt x="422" y="698"/>
                    </a:lnTo>
                    <a:lnTo>
                      <a:pt x="412" y="648"/>
                    </a:lnTo>
                    <a:lnTo>
                      <a:pt x="402" y="600"/>
                    </a:lnTo>
                    <a:lnTo>
                      <a:pt x="390" y="552"/>
                    </a:lnTo>
                    <a:lnTo>
                      <a:pt x="378" y="506"/>
                    </a:lnTo>
                    <a:lnTo>
                      <a:pt x="364" y="460"/>
                    </a:lnTo>
                    <a:lnTo>
                      <a:pt x="350" y="416"/>
                    </a:lnTo>
                    <a:lnTo>
                      <a:pt x="334" y="372"/>
                    </a:lnTo>
                    <a:lnTo>
                      <a:pt x="316" y="330"/>
                    </a:lnTo>
                    <a:lnTo>
                      <a:pt x="316" y="330"/>
                    </a:lnTo>
                    <a:lnTo>
                      <a:pt x="300" y="292"/>
                    </a:lnTo>
                    <a:lnTo>
                      <a:pt x="284" y="256"/>
                    </a:lnTo>
                    <a:lnTo>
                      <a:pt x="266" y="224"/>
                    </a:lnTo>
                    <a:lnTo>
                      <a:pt x="248" y="192"/>
                    </a:lnTo>
                    <a:lnTo>
                      <a:pt x="230" y="164"/>
                    </a:lnTo>
                    <a:lnTo>
                      <a:pt x="210" y="138"/>
                    </a:lnTo>
                    <a:lnTo>
                      <a:pt x="192" y="114"/>
                    </a:lnTo>
                    <a:lnTo>
                      <a:pt x="172" y="92"/>
                    </a:lnTo>
                    <a:lnTo>
                      <a:pt x="152" y="72"/>
                    </a:lnTo>
                    <a:lnTo>
                      <a:pt x="132" y="56"/>
                    </a:lnTo>
                    <a:lnTo>
                      <a:pt x="112" y="42"/>
                    </a:lnTo>
                    <a:lnTo>
                      <a:pt x="90" y="30"/>
                    </a:lnTo>
                    <a:lnTo>
                      <a:pt x="68" y="20"/>
                    </a:lnTo>
                    <a:lnTo>
                      <a:pt x="46" y="12"/>
                    </a:lnTo>
                    <a:lnTo>
                      <a:pt x="24" y="6"/>
                    </a:lnTo>
                    <a:lnTo>
                      <a:pt x="0" y="4"/>
                    </a:lnTo>
                    <a:lnTo>
                      <a:pt x="0" y="0"/>
                    </a:lnTo>
                    <a:lnTo>
                      <a:pt x="0" y="0"/>
                    </a:lnTo>
                    <a:lnTo>
                      <a:pt x="6" y="0"/>
                    </a:lnTo>
                    <a:lnTo>
                      <a:pt x="6" y="0"/>
                    </a:lnTo>
                    <a:lnTo>
                      <a:pt x="28" y="2"/>
                    </a:lnTo>
                    <a:lnTo>
                      <a:pt x="50" y="4"/>
                    </a:lnTo>
                    <a:lnTo>
                      <a:pt x="50" y="4"/>
                    </a:lnTo>
                    <a:lnTo>
                      <a:pt x="90" y="8"/>
                    </a:lnTo>
                    <a:lnTo>
                      <a:pt x="130" y="14"/>
                    </a:lnTo>
                    <a:lnTo>
                      <a:pt x="170" y="22"/>
                    </a:lnTo>
                    <a:lnTo>
                      <a:pt x="210" y="34"/>
                    </a:lnTo>
                    <a:lnTo>
                      <a:pt x="248" y="46"/>
                    </a:lnTo>
                    <a:lnTo>
                      <a:pt x="284" y="62"/>
                    </a:lnTo>
                    <a:lnTo>
                      <a:pt x="322" y="78"/>
                    </a:lnTo>
                    <a:lnTo>
                      <a:pt x="358" y="98"/>
                    </a:lnTo>
                    <a:lnTo>
                      <a:pt x="392" y="120"/>
                    </a:lnTo>
                    <a:lnTo>
                      <a:pt x="428" y="144"/>
                    </a:lnTo>
                    <a:lnTo>
                      <a:pt x="460" y="168"/>
                    </a:lnTo>
                    <a:lnTo>
                      <a:pt x="494" y="196"/>
                    </a:lnTo>
                    <a:lnTo>
                      <a:pt x="526" y="226"/>
                    </a:lnTo>
                    <a:lnTo>
                      <a:pt x="558" y="258"/>
                    </a:lnTo>
                    <a:lnTo>
                      <a:pt x="588" y="294"/>
                    </a:lnTo>
                    <a:lnTo>
                      <a:pt x="618" y="330"/>
                    </a:lnTo>
                    <a:lnTo>
                      <a:pt x="618" y="330"/>
                    </a:lnTo>
                    <a:lnTo>
                      <a:pt x="652" y="372"/>
                    </a:lnTo>
                    <a:lnTo>
                      <a:pt x="682" y="414"/>
                    </a:lnTo>
                    <a:lnTo>
                      <a:pt x="710" y="458"/>
                    </a:lnTo>
                    <a:lnTo>
                      <a:pt x="736" y="504"/>
                    </a:lnTo>
                    <a:lnTo>
                      <a:pt x="760" y="550"/>
                    </a:lnTo>
                    <a:lnTo>
                      <a:pt x="782" y="598"/>
                    </a:lnTo>
                    <a:lnTo>
                      <a:pt x="800" y="646"/>
                    </a:lnTo>
                    <a:lnTo>
                      <a:pt x="818" y="696"/>
                    </a:lnTo>
                    <a:lnTo>
                      <a:pt x="834" y="746"/>
                    </a:lnTo>
                    <a:lnTo>
                      <a:pt x="848" y="798"/>
                    </a:lnTo>
                    <a:lnTo>
                      <a:pt x="858" y="850"/>
                    </a:lnTo>
                    <a:lnTo>
                      <a:pt x="868" y="904"/>
                    </a:lnTo>
                    <a:lnTo>
                      <a:pt x="876" y="960"/>
                    </a:lnTo>
                    <a:lnTo>
                      <a:pt x="880" y="1016"/>
                    </a:lnTo>
                    <a:lnTo>
                      <a:pt x="884" y="1072"/>
                    </a:lnTo>
                    <a:lnTo>
                      <a:pt x="884" y="1132"/>
                    </a:lnTo>
                    <a:lnTo>
                      <a:pt x="884" y="1132"/>
                    </a:lnTo>
                    <a:lnTo>
                      <a:pt x="884" y="1208"/>
                    </a:lnTo>
                    <a:lnTo>
                      <a:pt x="878" y="1282"/>
                    </a:lnTo>
                    <a:lnTo>
                      <a:pt x="868" y="1354"/>
                    </a:lnTo>
                    <a:lnTo>
                      <a:pt x="856" y="1424"/>
                    </a:lnTo>
                    <a:lnTo>
                      <a:pt x="840" y="1494"/>
                    </a:lnTo>
                    <a:lnTo>
                      <a:pt x="820" y="1560"/>
                    </a:lnTo>
                    <a:lnTo>
                      <a:pt x="796" y="1626"/>
                    </a:lnTo>
                    <a:lnTo>
                      <a:pt x="770" y="1690"/>
                    </a:lnTo>
                    <a:lnTo>
                      <a:pt x="770" y="1690"/>
                    </a:lnTo>
                    <a:lnTo>
                      <a:pt x="738" y="1756"/>
                    </a:lnTo>
                    <a:lnTo>
                      <a:pt x="274" y="2694"/>
                    </a:lnTo>
                    <a:lnTo>
                      <a:pt x="274" y="2694"/>
                    </a:lnTo>
                    <a:lnTo>
                      <a:pt x="272" y="2708"/>
                    </a:lnTo>
                    <a:lnTo>
                      <a:pt x="266" y="2720"/>
                    </a:lnTo>
                    <a:lnTo>
                      <a:pt x="258" y="2732"/>
                    </a:lnTo>
                    <a:lnTo>
                      <a:pt x="250" y="2744"/>
                    </a:lnTo>
                    <a:lnTo>
                      <a:pt x="250" y="2744"/>
                    </a:lnTo>
                    <a:lnTo>
                      <a:pt x="238" y="2754"/>
                    </a:lnTo>
                    <a:lnTo>
                      <a:pt x="224" y="2764"/>
                    </a:lnTo>
                    <a:lnTo>
                      <a:pt x="208" y="2774"/>
                    </a:lnTo>
                    <a:lnTo>
                      <a:pt x="190" y="2784"/>
                    </a:lnTo>
                    <a:lnTo>
                      <a:pt x="190" y="2784"/>
                    </a:lnTo>
                    <a:lnTo>
                      <a:pt x="172" y="2794"/>
                    </a:lnTo>
                    <a:lnTo>
                      <a:pt x="152" y="2802"/>
                    </a:lnTo>
                    <a:lnTo>
                      <a:pt x="132" y="2810"/>
                    </a:lnTo>
                    <a:lnTo>
                      <a:pt x="110" y="2816"/>
                    </a:lnTo>
                    <a:lnTo>
                      <a:pt x="64" y="2824"/>
                    </a:lnTo>
                    <a:lnTo>
                      <a:pt x="14" y="2830"/>
                    </a:lnTo>
                    <a:lnTo>
                      <a:pt x="14" y="2830"/>
                    </a:lnTo>
                    <a:lnTo>
                      <a:pt x="0" y="2830"/>
                    </a:lnTo>
                    <a:lnTo>
                      <a:pt x="0" y="2830"/>
                    </a:lnTo>
                    <a:close/>
                  </a:path>
                </a:pathLst>
              </a:custGeom>
              <a:solidFill>
                <a:srgbClr val="F6E7E2"/>
              </a:solidFill>
              <a:ln w="12700" cap="flat" cmpd="sng" algn="ctr">
                <a:noFill/>
                <a:prstDash val="solid"/>
                <a:miter lim="800000"/>
              </a:ln>
              <a:effectLst/>
            </p:spPr>
            <p:txBody>
              <a:bodyPr rtlCol="0" anchor="ct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lumMod val="75000"/>
                      <a:lumOff val="25000"/>
                    </a:prstClr>
                  </a:solidFill>
                  <a:effectLst/>
                  <a:uLnTx/>
                  <a:uFillTx/>
                  <a:latin typeface="+mn-ea"/>
                  <a:cs typeface="+mn-cs"/>
                </a:endParaRPr>
              </a:p>
            </p:txBody>
          </p:sp>
          <p:sp>
            <p:nvSpPr>
              <p:cNvPr id="102" name="Freeform 531">
                <a:extLst>
                  <a:ext uri="{FF2B5EF4-FFF2-40B4-BE49-F238E27FC236}">
                    <a16:creationId xmlns:a16="http://schemas.microsoft.com/office/drawing/2014/main" id="{EF868FD5-B224-4396-ACD9-5919D37CF0A4}"/>
                  </a:ext>
                </a:extLst>
              </p:cNvPr>
              <p:cNvSpPr>
                <a:spLocks/>
              </p:cNvSpPr>
              <p:nvPr/>
            </p:nvSpPr>
            <p:spPr bwMode="auto">
              <a:xfrm>
                <a:off x="733910" y="2031592"/>
                <a:ext cx="934117" cy="2867188"/>
              </a:xfrm>
              <a:custGeom>
                <a:avLst/>
                <a:gdLst>
                  <a:gd name="T0" fmla="*/ 810 w 922"/>
                  <a:gd name="T1" fmla="*/ 2822 h 2830"/>
                  <a:gd name="T2" fmla="*/ 702 w 922"/>
                  <a:gd name="T3" fmla="*/ 2788 h 2830"/>
                  <a:gd name="T4" fmla="*/ 658 w 922"/>
                  <a:gd name="T5" fmla="*/ 2760 h 2830"/>
                  <a:gd name="T6" fmla="*/ 150 w 922"/>
                  <a:gd name="T7" fmla="*/ 1768 h 2830"/>
                  <a:gd name="T8" fmla="*/ 116 w 922"/>
                  <a:gd name="T9" fmla="*/ 1704 h 2830"/>
                  <a:gd name="T10" fmla="*/ 114 w 922"/>
                  <a:gd name="T11" fmla="*/ 1698 h 2830"/>
                  <a:gd name="T12" fmla="*/ 68 w 922"/>
                  <a:gd name="T13" fmla="*/ 1582 h 2830"/>
                  <a:gd name="T14" fmla="*/ 36 w 922"/>
                  <a:gd name="T15" fmla="*/ 1462 h 2830"/>
                  <a:gd name="T16" fmla="*/ 20 w 922"/>
                  <a:gd name="T17" fmla="*/ 1378 h 2830"/>
                  <a:gd name="T18" fmla="*/ 2 w 922"/>
                  <a:gd name="T19" fmla="*/ 1202 h 2830"/>
                  <a:gd name="T20" fmla="*/ 0 w 922"/>
                  <a:gd name="T21" fmla="*/ 1082 h 2830"/>
                  <a:gd name="T22" fmla="*/ 16 w 922"/>
                  <a:gd name="T23" fmla="*/ 914 h 2830"/>
                  <a:gd name="T24" fmla="*/ 50 w 922"/>
                  <a:gd name="T25" fmla="*/ 756 h 2830"/>
                  <a:gd name="T26" fmla="*/ 102 w 922"/>
                  <a:gd name="T27" fmla="*/ 606 h 2830"/>
                  <a:gd name="T28" fmla="*/ 174 w 922"/>
                  <a:gd name="T29" fmla="*/ 466 h 2830"/>
                  <a:gd name="T30" fmla="*/ 264 w 922"/>
                  <a:gd name="T31" fmla="*/ 336 h 2830"/>
                  <a:gd name="T32" fmla="*/ 328 w 922"/>
                  <a:gd name="T33" fmla="*/ 264 h 2830"/>
                  <a:gd name="T34" fmla="*/ 428 w 922"/>
                  <a:gd name="T35" fmla="*/ 170 h 2830"/>
                  <a:gd name="T36" fmla="*/ 536 w 922"/>
                  <a:gd name="T37" fmla="*/ 96 h 2830"/>
                  <a:gd name="T38" fmla="*/ 650 w 922"/>
                  <a:gd name="T39" fmla="*/ 44 h 2830"/>
                  <a:gd name="T40" fmla="*/ 772 w 922"/>
                  <a:gd name="T41" fmla="*/ 12 h 2830"/>
                  <a:gd name="T42" fmla="*/ 856 w 922"/>
                  <a:gd name="T43" fmla="*/ 2 h 2830"/>
                  <a:gd name="T44" fmla="*/ 922 w 922"/>
                  <a:gd name="T45" fmla="*/ 0 h 2830"/>
                  <a:gd name="T46" fmla="*/ 902 w 922"/>
                  <a:gd name="T47" fmla="*/ 2 h 2830"/>
                  <a:gd name="T48" fmla="*/ 854 w 922"/>
                  <a:gd name="T49" fmla="*/ 8 h 2830"/>
                  <a:gd name="T50" fmla="*/ 784 w 922"/>
                  <a:gd name="T51" fmla="*/ 36 h 2830"/>
                  <a:gd name="T52" fmla="*/ 720 w 922"/>
                  <a:gd name="T53" fmla="*/ 86 h 2830"/>
                  <a:gd name="T54" fmla="*/ 658 w 922"/>
                  <a:gd name="T55" fmla="*/ 160 h 2830"/>
                  <a:gd name="T56" fmla="*/ 600 w 922"/>
                  <a:gd name="T57" fmla="*/ 256 h 2830"/>
                  <a:gd name="T58" fmla="*/ 564 w 922"/>
                  <a:gd name="T59" fmla="*/ 334 h 2830"/>
                  <a:gd name="T60" fmla="*/ 518 w 922"/>
                  <a:gd name="T61" fmla="*/ 464 h 2830"/>
                  <a:gd name="T62" fmla="*/ 480 w 922"/>
                  <a:gd name="T63" fmla="*/ 604 h 2830"/>
                  <a:gd name="T64" fmla="*/ 452 w 922"/>
                  <a:gd name="T65" fmla="*/ 754 h 2830"/>
                  <a:gd name="T66" fmla="*/ 428 w 922"/>
                  <a:gd name="T67" fmla="*/ 1024 h 2830"/>
                  <a:gd name="T68" fmla="*/ 426 w 922"/>
                  <a:gd name="T69" fmla="*/ 1216 h 2830"/>
                  <a:gd name="T70" fmla="*/ 442 w 922"/>
                  <a:gd name="T71" fmla="*/ 1434 h 2830"/>
                  <a:gd name="T72" fmla="*/ 472 w 922"/>
                  <a:gd name="T73" fmla="*/ 1634 h 2830"/>
                  <a:gd name="T74" fmla="*/ 486 w 922"/>
                  <a:gd name="T75" fmla="*/ 1702 h 2830"/>
                  <a:gd name="T76" fmla="*/ 758 w 922"/>
                  <a:gd name="T77" fmla="*/ 2728 h 2830"/>
                  <a:gd name="T78" fmla="*/ 774 w 922"/>
                  <a:gd name="T79" fmla="*/ 2760 h 2830"/>
                  <a:gd name="T80" fmla="*/ 798 w 922"/>
                  <a:gd name="T81" fmla="*/ 2788 h 2830"/>
                  <a:gd name="T82" fmla="*/ 858 w 922"/>
                  <a:gd name="T83" fmla="*/ 2824 h 2830"/>
                  <a:gd name="T84" fmla="*/ 876 w 922"/>
                  <a:gd name="T85" fmla="*/ 2830 h 2830"/>
                  <a:gd name="T86" fmla="*/ 850 w 922"/>
                  <a:gd name="T87" fmla="*/ 2828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2" h="2830">
                    <a:moveTo>
                      <a:pt x="850" y="2828"/>
                    </a:moveTo>
                    <a:lnTo>
                      <a:pt x="850" y="2828"/>
                    </a:lnTo>
                    <a:lnTo>
                      <a:pt x="810" y="2822"/>
                    </a:lnTo>
                    <a:lnTo>
                      <a:pt x="770" y="2814"/>
                    </a:lnTo>
                    <a:lnTo>
                      <a:pt x="734" y="2802"/>
                    </a:lnTo>
                    <a:lnTo>
                      <a:pt x="702" y="2788"/>
                    </a:lnTo>
                    <a:lnTo>
                      <a:pt x="702" y="2788"/>
                    </a:lnTo>
                    <a:lnTo>
                      <a:pt x="678" y="2774"/>
                    </a:lnTo>
                    <a:lnTo>
                      <a:pt x="658" y="2760"/>
                    </a:lnTo>
                    <a:lnTo>
                      <a:pt x="642" y="2744"/>
                    </a:lnTo>
                    <a:lnTo>
                      <a:pt x="630" y="2728"/>
                    </a:lnTo>
                    <a:lnTo>
                      <a:pt x="150" y="1768"/>
                    </a:lnTo>
                    <a:lnTo>
                      <a:pt x="150" y="1768"/>
                    </a:lnTo>
                    <a:lnTo>
                      <a:pt x="132" y="1736"/>
                    </a:lnTo>
                    <a:lnTo>
                      <a:pt x="116" y="1704"/>
                    </a:lnTo>
                    <a:lnTo>
                      <a:pt x="116" y="1704"/>
                    </a:lnTo>
                    <a:lnTo>
                      <a:pt x="114" y="1698"/>
                    </a:lnTo>
                    <a:lnTo>
                      <a:pt x="114" y="1698"/>
                    </a:lnTo>
                    <a:lnTo>
                      <a:pt x="98" y="1660"/>
                    </a:lnTo>
                    <a:lnTo>
                      <a:pt x="82" y="1622"/>
                    </a:lnTo>
                    <a:lnTo>
                      <a:pt x="68" y="1582"/>
                    </a:lnTo>
                    <a:lnTo>
                      <a:pt x="56" y="1542"/>
                    </a:lnTo>
                    <a:lnTo>
                      <a:pt x="46" y="1502"/>
                    </a:lnTo>
                    <a:lnTo>
                      <a:pt x="36" y="1462"/>
                    </a:lnTo>
                    <a:lnTo>
                      <a:pt x="28" y="1420"/>
                    </a:lnTo>
                    <a:lnTo>
                      <a:pt x="20" y="1378"/>
                    </a:lnTo>
                    <a:lnTo>
                      <a:pt x="20" y="1378"/>
                    </a:lnTo>
                    <a:lnTo>
                      <a:pt x="12" y="1320"/>
                    </a:lnTo>
                    <a:lnTo>
                      <a:pt x="4" y="1262"/>
                    </a:lnTo>
                    <a:lnTo>
                      <a:pt x="2" y="1202"/>
                    </a:lnTo>
                    <a:lnTo>
                      <a:pt x="0" y="1140"/>
                    </a:lnTo>
                    <a:lnTo>
                      <a:pt x="0" y="1140"/>
                    </a:lnTo>
                    <a:lnTo>
                      <a:pt x="0" y="1082"/>
                    </a:lnTo>
                    <a:lnTo>
                      <a:pt x="4" y="1024"/>
                    </a:lnTo>
                    <a:lnTo>
                      <a:pt x="10" y="968"/>
                    </a:lnTo>
                    <a:lnTo>
                      <a:pt x="16" y="914"/>
                    </a:lnTo>
                    <a:lnTo>
                      <a:pt x="26" y="860"/>
                    </a:lnTo>
                    <a:lnTo>
                      <a:pt x="36" y="806"/>
                    </a:lnTo>
                    <a:lnTo>
                      <a:pt x="50" y="756"/>
                    </a:lnTo>
                    <a:lnTo>
                      <a:pt x="66" y="704"/>
                    </a:lnTo>
                    <a:lnTo>
                      <a:pt x="84" y="654"/>
                    </a:lnTo>
                    <a:lnTo>
                      <a:pt x="102" y="606"/>
                    </a:lnTo>
                    <a:lnTo>
                      <a:pt x="124" y="558"/>
                    </a:lnTo>
                    <a:lnTo>
                      <a:pt x="148" y="512"/>
                    </a:lnTo>
                    <a:lnTo>
                      <a:pt x="174" y="466"/>
                    </a:lnTo>
                    <a:lnTo>
                      <a:pt x="202" y="422"/>
                    </a:lnTo>
                    <a:lnTo>
                      <a:pt x="232" y="380"/>
                    </a:lnTo>
                    <a:lnTo>
                      <a:pt x="264" y="336"/>
                    </a:lnTo>
                    <a:lnTo>
                      <a:pt x="264" y="336"/>
                    </a:lnTo>
                    <a:lnTo>
                      <a:pt x="294" y="298"/>
                    </a:lnTo>
                    <a:lnTo>
                      <a:pt x="328" y="264"/>
                    </a:lnTo>
                    <a:lnTo>
                      <a:pt x="360" y="230"/>
                    </a:lnTo>
                    <a:lnTo>
                      <a:pt x="394" y="198"/>
                    </a:lnTo>
                    <a:lnTo>
                      <a:pt x="428" y="170"/>
                    </a:lnTo>
                    <a:lnTo>
                      <a:pt x="464" y="142"/>
                    </a:lnTo>
                    <a:lnTo>
                      <a:pt x="500" y="118"/>
                    </a:lnTo>
                    <a:lnTo>
                      <a:pt x="536" y="96"/>
                    </a:lnTo>
                    <a:lnTo>
                      <a:pt x="574" y="76"/>
                    </a:lnTo>
                    <a:lnTo>
                      <a:pt x="612" y="60"/>
                    </a:lnTo>
                    <a:lnTo>
                      <a:pt x="650" y="44"/>
                    </a:lnTo>
                    <a:lnTo>
                      <a:pt x="690" y="32"/>
                    </a:lnTo>
                    <a:lnTo>
                      <a:pt x="730" y="20"/>
                    </a:lnTo>
                    <a:lnTo>
                      <a:pt x="772" y="12"/>
                    </a:lnTo>
                    <a:lnTo>
                      <a:pt x="814" y="6"/>
                    </a:lnTo>
                    <a:lnTo>
                      <a:pt x="856" y="2"/>
                    </a:lnTo>
                    <a:lnTo>
                      <a:pt x="856" y="2"/>
                    </a:lnTo>
                    <a:lnTo>
                      <a:pt x="904" y="0"/>
                    </a:lnTo>
                    <a:lnTo>
                      <a:pt x="904" y="0"/>
                    </a:lnTo>
                    <a:lnTo>
                      <a:pt x="922" y="0"/>
                    </a:lnTo>
                    <a:lnTo>
                      <a:pt x="922" y="4"/>
                    </a:lnTo>
                    <a:lnTo>
                      <a:pt x="922" y="4"/>
                    </a:lnTo>
                    <a:lnTo>
                      <a:pt x="902" y="2"/>
                    </a:lnTo>
                    <a:lnTo>
                      <a:pt x="902" y="2"/>
                    </a:lnTo>
                    <a:lnTo>
                      <a:pt x="878" y="4"/>
                    </a:lnTo>
                    <a:lnTo>
                      <a:pt x="854" y="8"/>
                    </a:lnTo>
                    <a:lnTo>
                      <a:pt x="830" y="14"/>
                    </a:lnTo>
                    <a:lnTo>
                      <a:pt x="808" y="24"/>
                    </a:lnTo>
                    <a:lnTo>
                      <a:pt x="784" y="36"/>
                    </a:lnTo>
                    <a:lnTo>
                      <a:pt x="762" y="50"/>
                    </a:lnTo>
                    <a:lnTo>
                      <a:pt x="740" y="66"/>
                    </a:lnTo>
                    <a:lnTo>
                      <a:pt x="720" y="86"/>
                    </a:lnTo>
                    <a:lnTo>
                      <a:pt x="698" y="108"/>
                    </a:lnTo>
                    <a:lnTo>
                      <a:pt x="678" y="132"/>
                    </a:lnTo>
                    <a:lnTo>
                      <a:pt x="658" y="160"/>
                    </a:lnTo>
                    <a:lnTo>
                      <a:pt x="638" y="190"/>
                    </a:lnTo>
                    <a:lnTo>
                      <a:pt x="620" y="222"/>
                    </a:lnTo>
                    <a:lnTo>
                      <a:pt x="600" y="256"/>
                    </a:lnTo>
                    <a:lnTo>
                      <a:pt x="582" y="294"/>
                    </a:lnTo>
                    <a:lnTo>
                      <a:pt x="564" y="334"/>
                    </a:lnTo>
                    <a:lnTo>
                      <a:pt x="564" y="334"/>
                    </a:lnTo>
                    <a:lnTo>
                      <a:pt x="548" y="376"/>
                    </a:lnTo>
                    <a:lnTo>
                      <a:pt x="532" y="420"/>
                    </a:lnTo>
                    <a:lnTo>
                      <a:pt x="518" y="464"/>
                    </a:lnTo>
                    <a:lnTo>
                      <a:pt x="504" y="510"/>
                    </a:lnTo>
                    <a:lnTo>
                      <a:pt x="492" y="556"/>
                    </a:lnTo>
                    <a:lnTo>
                      <a:pt x="480" y="604"/>
                    </a:lnTo>
                    <a:lnTo>
                      <a:pt x="470" y="654"/>
                    </a:lnTo>
                    <a:lnTo>
                      <a:pt x="460" y="702"/>
                    </a:lnTo>
                    <a:lnTo>
                      <a:pt x="452" y="754"/>
                    </a:lnTo>
                    <a:lnTo>
                      <a:pt x="446" y="806"/>
                    </a:lnTo>
                    <a:lnTo>
                      <a:pt x="434" y="912"/>
                    </a:lnTo>
                    <a:lnTo>
                      <a:pt x="428" y="1024"/>
                    </a:lnTo>
                    <a:lnTo>
                      <a:pt x="426" y="1138"/>
                    </a:lnTo>
                    <a:lnTo>
                      <a:pt x="426" y="1138"/>
                    </a:lnTo>
                    <a:lnTo>
                      <a:pt x="426" y="1216"/>
                    </a:lnTo>
                    <a:lnTo>
                      <a:pt x="430" y="1290"/>
                    </a:lnTo>
                    <a:lnTo>
                      <a:pt x="434" y="1362"/>
                    </a:lnTo>
                    <a:lnTo>
                      <a:pt x="442" y="1434"/>
                    </a:lnTo>
                    <a:lnTo>
                      <a:pt x="450" y="1502"/>
                    </a:lnTo>
                    <a:lnTo>
                      <a:pt x="460" y="1568"/>
                    </a:lnTo>
                    <a:lnTo>
                      <a:pt x="472" y="1634"/>
                    </a:lnTo>
                    <a:lnTo>
                      <a:pt x="486" y="1696"/>
                    </a:lnTo>
                    <a:lnTo>
                      <a:pt x="486" y="1696"/>
                    </a:lnTo>
                    <a:lnTo>
                      <a:pt x="486" y="1702"/>
                    </a:lnTo>
                    <a:lnTo>
                      <a:pt x="486" y="1702"/>
                    </a:lnTo>
                    <a:lnTo>
                      <a:pt x="506" y="1768"/>
                    </a:lnTo>
                    <a:lnTo>
                      <a:pt x="758" y="2728"/>
                    </a:lnTo>
                    <a:lnTo>
                      <a:pt x="758" y="2728"/>
                    </a:lnTo>
                    <a:lnTo>
                      <a:pt x="764" y="2744"/>
                    </a:lnTo>
                    <a:lnTo>
                      <a:pt x="774" y="2760"/>
                    </a:lnTo>
                    <a:lnTo>
                      <a:pt x="784" y="2774"/>
                    </a:lnTo>
                    <a:lnTo>
                      <a:pt x="798" y="2788"/>
                    </a:lnTo>
                    <a:lnTo>
                      <a:pt x="798" y="2788"/>
                    </a:lnTo>
                    <a:lnTo>
                      <a:pt x="816" y="2804"/>
                    </a:lnTo>
                    <a:lnTo>
                      <a:pt x="836" y="2816"/>
                    </a:lnTo>
                    <a:lnTo>
                      <a:pt x="858" y="2824"/>
                    </a:lnTo>
                    <a:lnTo>
                      <a:pt x="882" y="2830"/>
                    </a:lnTo>
                    <a:lnTo>
                      <a:pt x="882" y="2830"/>
                    </a:lnTo>
                    <a:lnTo>
                      <a:pt x="876" y="2830"/>
                    </a:lnTo>
                    <a:lnTo>
                      <a:pt x="876" y="2830"/>
                    </a:lnTo>
                    <a:lnTo>
                      <a:pt x="862" y="2828"/>
                    </a:lnTo>
                    <a:lnTo>
                      <a:pt x="850" y="2828"/>
                    </a:lnTo>
                    <a:lnTo>
                      <a:pt x="850" y="2828"/>
                    </a:lnTo>
                    <a:close/>
                  </a:path>
                </a:pathLst>
              </a:custGeom>
              <a:solidFill>
                <a:srgbClr val="ECCEC4"/>
              </a:solidFill>
              <a:ln w="12700" cap="flat" cmpd="sng" algn="ctr">
                <a:noFill/>
                <a:prstDash val="solid"/>
                <a:miter lim="800000"/>
              </a:ln>
              <a:effectLst/>
            </p:spPr>
            <p:txBody>
              <a:bodyPr rtlCol="0" anchor="ct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lumMod val="75000"/>
                      <a:lumOff val="25000"/>
                    </a:prstClr>
                  </a:solidFill>
                  <a:effectLst/>
                  <a:uLnTx/>
                  <a:uFillTx/>
                  <a:latin typeface="+mn-ea"/>
                  <a:cs typeface="+mn-cs"/>
                </a:endParaRPr>
              </a:p>
            </p:txBody>
          </p:sp>
          <p:sp>
            <p:nvSpPr>
              <p:cNvPr id="103" name="Freeform 532">
                <a:extLst>
                  <a:ext uri="{FF2B5EF4-FFF2-40B4-BE49-F238E27FC236}">
                    <a16:creationId xmlns:a16="http://schemas.microsoft.com/office/drawing/2014/main" id="{C9986093-C93B-480F-AD8B-2A34A57D10BE}"/>
                  </a:ext>
                </a:extLst>
              </p:cNvPr>
              <p:cNvSpPr>
                <a:spLocks noEditPoints="1"/>
              </p:cNvSpPr>
              <p:nvPr/>
            </p:nvSpPr>
            <p:spPr bwMode="auto">
              <a:xfrm>
                <a:off x="498861" y="2033618"/>
                <a:ext cx="1169166" cy="2865162"/>
              </a:xfrm>
              <a:custGeom>
                <a:avLst/>
                <a:gdLst>
                  <a:gd name="T0" fmla="*/ 1140 w 1154"/>
                  <a:gd name="T1" fmla="*/ 2828 h 2828"/>
                  <a:gd name="T2" fmla="*/ 1090 w 1154"/>
                  <a:gd name="T3" fmla="*/ 2822 h 2828"/>
                  <a:gd name="T4" fmla="*/ 1030 w 1154"/>
                  <a:gd name="T5" fmla="*/ 2786 h 2828"/>
                  <a:gd name="T6" fmla="*/ 990 w 1154"/>
                  <a:gd name="T7" fmla="*/ 2726 h 2828"/>
                  <a:gd name="T8" fmla="*/ 718 w 1154"/>
                  <a:gd name="T9" fmla="*/ 1700 h 2828"/>
                  <a:gd name="T10" fmla="*/ 692 w 1154"/>
                  <a:gd name="T11" fmla="*/ 1566 h 2828"/>
                  <a:gd name="T12" fmla="*/ 662 w 1154"/>
                  <a:gd name="T13" fmla="*/ 1288 h 2828"/>
                  <a:gd name="T14" fmla="*/ 660 w 1154"/>
                  <a:gd name="T15" fmla="*/ 1022 h 2828"/>
                  <a:gd name="T16" fmla="*/ 692 w 1154"/>
                  <a:gd name="T17" fmla="*/ 700 h 2828"/>
                  <a:gd name="T18" fmla="*/ 736 w 1154"/>
                  <a:gd name="T19" fmla="*/ 508 h 2828"/>
                  <a:gd name="T20" fmla="*/ 796 w 1154"/>
                  <a:gd name="T21" fmla="*/ 332 h 2828"/>
                  <a:gd name="T22" fmla="*/ 852 w 1154"/>
                  <a:gd name="T23" fmla="*/ 220 h 2828"/>
                  <a:gd name="T24" fmla="*/ 930 w 1154"/>
                  <a:gd name="T25" fmla="*/ 106 h 2828"/>
                  <a:gd name="T26" fmla="*/ 1016 w 1154"/>
                  <a:gd name="T27" fmla="*/ 34 h 2828"/>
                  <a:gd name="T28" fmla="*/ 1110 w 1154"/>
                  <a:gd name="T29" fmla="*/ 2 h 2828"/>
                  <a:gd name="T30" fmla="*/ 1154 w 1154"/>
                  <a:gd name="T31" fmla="*/ 2 h 2828"/>
                  <a:gd name="T32" fmla="*/ 1004 w 1154"/>
                  <a:gd name="T33" fmla="*/ 10 h 2828"/>
                  <a:gd name="T34" fmla="*/ 844 w 1154"/>
                  <a:gd name="T35" fmla="*/ 58 h 2828"/>
                  <a:gd name="T36" fmla="*/ 696 w 1154"/>
                  <a:gd name="T37" fmla="*/ 140 h 2828"/>
                  <a:gd name="T38" fmla="*/ 560 w 1154"/>
                  <a:gd name="T39" fmla="*/ 262 h 2828"/>
                  <a:gd name="T40" fmla="*/ 464 w 1154"/>
                  <a:gd name="T41" fmla="*/ 378 h 2828"/>
                  <a:gd name="T42" fmla="*/ 356 w 1154"/>
                  <a:gd name="T43" fmla="*/ 556 h 2828"/>
                  <a:gd name="T44" fmla="*/ 282 w 1154"/>
                  <a:gd name="T45" fmla="*/ 754 h 2828"/>
                  <a:gd name="T46" fmla="*/ 242 w 1154"/>
                  <a:gd name="T47" fmla="*/ 966 h 2828"/>
                  <a:gd name="T48" fmla="*/ 232 w 1154"/>
                  <a:gd name="T49" fmla="*/ 1138 h 2828"/>
                  <a:gd name="T50" fmla="*/ 252 w 1154"/>
                  <a:gd name="T51" fmla="*/ 1376 h 2828"/>
                  <a:gd name="T52" fmla="*/ 278 w 1154"/>
                  <a:gd name="T53" fmla="*/ 1500 h 2828"/>
                  <a:gd name="T54" fmla="*/ 330 w 1154"/>
                  <a:gd name="T55" fmla="*/ 1658 h 2828"/>
                  <a:gd name="T56" fmla="*/ 348 w 1154"/>
                  <a:gd name="T57" fmla="*/ 1702 h 2828"/>
                  <a:gd name="T58" fmla="*/ 862 w 1154"/>
                  <a:gd name="T59" fmla="*/ 2726 h 2828"/>
                  <a:gd name="T60" fmla="*/ 934 w 1154"/>
                  <a:gd name="T61" fmla="*/ 2786 h 2828"/>
                  <a:gd name="T62" fmla="*/ 1042 w 1154"/>
                  <a:gd name="T63" fmla="*/ 2820 h 2828"/>
                  <a:gd name="T64" fmla="*/ 974 w 1154"/>
                  <a:gd name="T65" fmla="*/ 2812 h 2828"/>
                  <a:gd name="T66" fmla="*/ 852 w 1154"/>
                  <a:gd name="T67" fmla="*/ 2770 h 2828"/>
                  <a:gd name="T68" fmla="*/ 188 w 1154"/>
                  <a:gd name="T69" fmla="*/ 1762 h 2828"/>
                  <a:gd name="T70" fmla="*/ 144 w 1154"/>
                  <a:gd name="T71" fmla="*/ 1692 h 2828"/>
                  <a:gd name="T72" fmla="*/ 96 w 1154"/>
                  <a:gd name="T73" fmla="*/ 1596 h 2828"/>
                  <a:gd name="T74" fmla="*/ 46 w 1154"/>
                  <a:gd name="T75" fmla="*/ 1462 h 2828"/>
                  <a:gd name="T76" fmla="*/ 8 w 1154"/>
                  <a:gd name="T77" fmla="*/ 1284 h 2828"/>
                  <a:gd name="T78" fmla="*/ 0 w 1154"/>
                  <a:gd name="T79" fmla="*/ 1078 h 2828"/>
                  <a:gd name="T80" fmla="*/ 20 w 1154"/>
                  <a:gd name="T81" fmla="*/ 916 h 2828"/>
                  <a:gd name="T82" fmla="*/ 62 w 1154"/>
                  <a:gd name="T83" fmla="*/ 754 h 2828"/>
                  <a:gd name="T84" fmla="*/ 128 w 1154"/>
                  <a:gd name="T85" fmla="*/ 604 h 2828"/>
                  <a:gd name="T86" fmla="*/ 218 w 1154"/>
                  <a:gd name="T87" fmla="*/ 462 h 2828"/>
                  <a:gd name="T88" fmla="*/ 332 w 1154"/>
                  <a:gd name="T89" fmla="*/ 330 h 2828"/>
                  <a:gd name="T90" fmla="*/ 456 w 1154"/>
                  <a:gd name="T91" fmla="*/ 222 h 2828"/>
                  <a:gd name="T92" fmla="*/ 632 w 1154"/>
                  <a:gd name="T93" fmla="*/ 112 h 2828"/>
                  <a:gd name="T94" fmla="*/ 826 w 1154"/>
                  <a:gd name="T95" fmla="*/ 38 h 2828"/>
                  <a:gd name="T96" fmla="*/ 1034 w 1154"/>
                  <a:gd name="T97" fmla="*/ 4 h 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4" h="2828">
                    <a:moveTo>
                      <a:pt x="1154" y="2"/>
                    </a:moveTo>
                    <a:lnTo>
                      <a:pt x="1154" y="2828"/>
                    </a:lnTo>
                    <a:lnTo>
                      <a:pt x="1154" y="2828"/>
                    </a:lnTo>
                    <a:lnTo>
                      <a:pt x="1140" y="2828"/>
                    </a:lnTo>
                    <a:lnTo>
                      <a:pt x="1140" y="2828"/>
                    </a:lnTo>
                    <a:lnTo>
                      <a:pt x="1114" y="2828"/>
                    </a:lnTo>
                    <a:lnTo>
                      <a:pt x="1114" y="2828"/>
                    </a:lnTo>
                    <a:lnTo>
                      <a:pt x="1090" y="2822"/>
                    </a:lnTo>
                    <a:lnTo>
                      <a:pt x="1068" y="2814"/>
                    </a:lnTo>
                    <a:lnTo>
                      <a:pt x="1048" y="2802"/>
                    </a:lnTo>
                    <a:lnTo>
                      <a:pt x="1030" y="2786"/>
                    </a:lnTo>
                    <a:lnTo>
                      <a:pt x="1030" y="2786"/>
                    </a:lnTo>
                    <a:lnTo>
                      <a:pt x="1016" y="2772"/>
                    </a:lnTo>
                    <a:lnTo>
                      <a:pt x="1006" y="2758"/>
                    </a:lnTo>
                    <a:lnTo>
                      <a:pt x="996" y="2742"/>
                    </a:lnTo>
                    <a:lnTo>
                      <a:pt x="990" y="2726"/>
                    </a:lnTo>
                    <a:lnTo>
                      <a:pt x="738" y="1766"/>
                    </a:lnTo>
                    <a:lnTo>
                      <a:pt x="738" y="1766"/>
                    </a:lnTo>
                    <a:lnTo>
                      <a:pt x="718" y="1700"/>
                    </a:lnTo>
                    <a:lnTo>
                      <a:pt x="718" y="1700"/>
                    </a:lnTo>
                    <a:lnTo>
                      <a:pt x="718" y="1694"/>
                    </a:lnTo>
                    <a:lnTo>
                      <a:pt x="718" y="1694"/>
                    </a:lnTo>
                    <a:lnTo>
                      <a:pt x="704" y="1632"/>
                    </a:lnTo>
                    <a:lnTo>
                      <a:pt x="692" y="1566"/>
                    </a:lnTo>
                    <a:lnTo>
                      <a:pt x="682" y="1500"/>
                    </a:lnTo>
                    <a:lnTo>
                      <a:pt x="674" y="1432"/>
                    </a:lnTo>
                    <a:lnTo>
                      <a:pt x="666" y="1360"/>
                    </a:lnTo>
                    <a:lnTo>
                      <a:pt x="662" y="1288"/>
                    </a:lnTo>
                    <a:lnTo>
                      <a:pt x="658" y="1214"/>
                    </a:lnTo>
                    <a:lnTo>
                      <a:pt x="658" y="1136"/>
                    </a:lnTo>
                    <a:lnTo>
                      <a:pt x="658" y="1136"/>
                    </a:lnTo>
                    <a:lnTo>
                      <a:pt x="660" y="1022"/>
                    </a:lnTo>
                    <a:lnTo>
                      <a:pt x="666" y="910"/>
                    </a:lnTo>
                    <a:lnTo>
                      <a:pt x="678" y="804"/>
                    </a:lnTo>
                    <a:lnTo>
                      <a:pt x="684" y="752"/>
                    </a:lnTo>
                    <a:lnTo>
                      <a:pt x="692" y="700"/>
                    </a:lnTo>
                    <a:lnTo>
                      <a:pt x="702" y="652"/>
                    </a:lnTo>
                    <a:lnTo>
                      <a:pt x="712" y="602"/>
                    </a:lnTo>
                    <a:lnTo>
                      <a:pt x="724" y="554"/>
                    </a:lnTo>
                    <a:lnTo>
                      <a:pt x="736" y="508"/>
                    </a:lnTo>
                    <a:lnTo>
                      <a:pt x="750" y="462"/>
                    </a:lnTo>
                    <a:lnTo>
                      <a:pt x="764" y="418"/>
                    </a:lnTo>
                    <a:lnTo>
                      <a:pt x="780" y="374"/>
                    </a:lnTo>
                    <a:lnTo>
                      <a:pt x="796" y="332"/>
                    </a:lnTo>
                    <a:lnTo>
                      <a:pt x="796" y="332"/>
                    </a:lnTo>
                    <a:lnTo>
                      <a:pt x="814" y="292"/>
                    </a:lnTo>
                    <a:lnTo>
                      <a:pt x="832" y="254"/>
                    </a:lnTo>
                    <a:lnTo>
                      <a:pt x="852" y="220"/>
                    </a:lnTo>
                    <a:lnTo>
                      <a:pt x="870" y="188"/>
                    </a:lnTo>
                    <a:lnTo>
                      <a:pt x="890" y="158"/>
                    </a:lnTo>
                    <a:lnTo>
                      <a:pt x="910" y="130"/>
                    </a:lnTo>
                    <a:lnTo>
                      <a:pt x="930" y="106"/>
                    </a:lnTo>
                    <a:lnTo>
                      <a:pt x="952" y="84"/>
                    </a:lnTo>
                    <a:lnTo>
                      <a:pt x="972" y="64"/>
                    </a:lnTo>
                    <a:lnTo>
                      <a:pt x="994" y="48"/>
                    </a:lnTo>
                    <a:lnTo>
                      <a:pt x="1016" y="34"/>
                    </a:lnTo>
                    <a:lnTo>
                      <a:pt x="1040" y="22"/>
                    </a:lnTo>
                    <a:lnTo>
                      <a:pt x="1062" y="12"/>
                    </a:lnTo>
                    <a:lnTo>
                      <a:pt x="1086" y="6"/>
                    </a:lnTo>
                    <a:lnTo>
                      <a:pt x="1110" y="2"/>
                    </a:lnTo>
                    <a:lnTo>
                      <a:pt x="1134" y="0"/>
                    </a:lnTo>
                    <a:lnTo>
                      <a:pt x="1134" y="0"/>
                    </a:lnTo>
                    <a:lnTo>
                      <a:pt x="1154" y="2"/>
                    </a:lnTo>
                    <a:lnTo>
                      <a:pt x="1154" y="2"/>
                    </a:lnTo>
                    <a:close/>
                    <a:moveTo>
                      <a:pt x="1088" y="0"/>
                    </a:moveTo>
                    <a:lnTo>
                      <a:pt x="1088" y="0"/>
                    </a:lnTo>
                    <a:lnTo>
                      <a:pt x="1046" y="4"/>
                    </a:lnTo>
                    <a:lnTo>
                      <a:pt x="1004" y="10"/>
                    </a:lnTo>
                    <a:lnTo>
                      <a:pt x="962" y="18"/>
                    </a:lnTo>
                    <a:lnTo>
                      <a:pt x="922" y="30"/>
                    </a:lnTo>
                    <a:lnTo>
                      <a:pt x="882" y="42"/>
                    </a:lnTo>
                    <a:lnTo>
                      <a:pt x="844" y="58"/>
                    </a:lnTo>
                    <a:lnTo>
                      <a:pt x="806" y="74"/>
                    </a:lnTo>
                    <a:lnTo>
                      <a:pt x="768" y="94"/>
                    </a:lnTo>
                    <a:lnTo>
                      <a:pt x="732" y="116"/>
                    </a:lnTo>
                    <a:lnTo>
                      <a:pt x="696" y="140"/>
                    </a:lnTo>
                    <a:lnTo>
                      <a:pt x="660" y="168"/>
                    </a:lnTo>
                    <a:lnTo>
                      <a:pt x="626" y="196"/>
                    </a:lnTo>
                    <a:lnTo>
                      <a:pt x="592" y="228"/>
                    </a:lnTo>
                    <a:lnTo>
                      <a:pt x="560" y="262"/>
                    </a:lnTo>
                    <a:lnTo>
                      <a:pt x="526" y="296"/>
                    </a:lnTo>
                    <a:lnTo>
                      <a:pt x="496" y="334"/>
                    </a:lnTo>
                    <a:lnTo>
                      <a:pt x="496" y="334"/>
                    </a:lnTo>
                    <a:lnTo>
                      <a:pt x="464" y="378"/>
                    </a:lnTo>
                    <a:lnTo>
                      <a:pt x="434" y="420"/>
                    </a:lnTo>
                    <a:lnTo>
                      <a:pt x="406" y="464"/>
                    </a:lnTo>
                    <a:lnTo>
                      <a:pt x="380" y="510"/>
                    </a:lnTo>
                    <a:lnTo>
                      <a:pt x="356" y="556"/>
                    </a:lnTo>
                    <a:lnTo>
                      <a:pt x="334" y="604"/>
                    </a:lnTo>
                    <a:lnTo>
                      <a:pt x="316" y="652"/>
                    </a:lnTo>
                    <a:lnTo>
                      <a:pt x="298" y="702"/>
                    </a:lnTo>
                    <a:lnTo>
                      <a:pt x="282" y="754"/>
                    </a:lnTo>
                    <a:lnTo>
                      <a:pt x="268" y="804"/>
                    </a:lnTo>
                    <a:lnTo>
                      <a:pt x="258" y="858"/>
                    </a:lnTo>
                    <a:lnTo>
                      <a:pt x="248" y="912"/>
                    </a:lnTo>
                    <a:lnTo>
                      <a:pt x="242" y="966"/>
                    </a:lnTo>
                    <a:lnTo>
                      <a:pt x="236" y="1022"/>
                    </a:lnTo>
                    <a:lnTo>
                      <a:pt x="232" y="1080"/>
                    </a:lnTo>
                    <a:lnTo>
                      <a:pt x="232" y="1138"/>
                    </a:lnTo>
                    <a:lnTo>
                      <a:pt x="232" y="1138"/>
                    </a:lnTo>
                    <a:lnTo>
                      <a:pt x="234" y="1200"/>
                    </a:lnTo>
                    <a:lnTo>
                      <a:pt x="236" y="1260"/>
                    </a:lnTo>
                    <a:lnTo>
                      <a:pt x="244" y="1318"/>
                    </a:lnTo>
                    <a:lnTo>
                      <a:pt x="252" y="1376"/>
                    </a:lnTo>
                    <a:lnTo>
                      <a:pt x="252" y="1376"/>
                    </a:lnTo>
                    <a:lnTo>
                      <a:pt x="260" y="1418"/>
                    </a:lnTo>
                    <a:lnTo>
                      <a:pt x="268" y="1460"/>
                    </a:lnTo>
                    <a:lnTo>
                      <a:pt x="278" y="1500"/>
                    </a:lnTo>
                    <a:lnTo>
                      <a:pt x="288" y="1540"/>
                    </a:lnTo>
                    <a:lnTo>
                      <a:pt x="300" y="1580"/>
                    </a:lnTo>
                    <a:lnTo>
                      <a:pt x="314" y="1620"/>
                    </a:lnTo>
                    <a:lnTo>
                      <a:pt x="330" y="1658"/>
                    </a:lnTo>
                    <a:lnTo>
                      <a:pt x="346" y="1696"/>
                    </a:lnTo>
                    <a:lnTo>
                      <a:pt x="346" y="1696"/>
                    </a:lnTo>
                    <a:lnTo>
                      <a:pt x="348" y="1702"/>
                    </a:lnTo>
                    <a:lnTo>
                      <a:pt x="348" y="1702"/>
                    </a:lnTo>
                    <a:lnTo>
                      <a:pt x="364" y="1734"/>
                    </a:lnTo>
                    <a:lnTo>
                      <a:pt x="382" y="1766"/>
                    </a:lnTo>
                    <a:lnTo>
                      <a:pt x="862" y="2726"/>
                    </a:lnTo>
                    <a:lnTo>
                      <a:pt x="862" y="2726"/>
                    </a:lnTo>
                    <a:lnTo>
                      <a:pt x="874" y="2742"/>
                    </a:lnTo>
                    <a:lnTo>
                      <a:pt x="890" y="2758"/>
                    </a:lnTo>
                    <a:lnTo>
                      <a:pt x="910" y="2772"/>
                    </a:lnTo>
                    <a:lnTo>
                      <a:pt x="934" y="2786"/>
                    </a:lnTo>
                    <a:lnTo>
                      <a:pt x="934" y="2786"/>
                    </a:lnTo>
                    <a:lnTo>
                      <a:pt x="966" y="2800"/>
                    </a:lnTo>
                    <a:lnTo>
                      <a:pt x="1002" y="2812"/>
                    </a:lnTo>
                    <a:lnTo>
                      <a:pt x="1042" y="2820"/>
                    </a:lnTo>
                    <a:lnTo>
                      <a:pt x="1082" y="2826"/>
                    </a:lnTo>
                    <a:lnTo>
                      <a:pt x="1082" y="2826"/>
                    </a:lnTo>
                    <a:lnTo>
                      <a:pt x="1026" y="2820"/>
                    </a:lnTo>
                    <a:lnTo>
                      <a:pt x="974" y="2812"/>
                    </a:lnTo>
                    <a:lnTo>
                      <a:pt x="926" y="2800"/>
                    </a:lnTo>
                    <a:lnTo>
                      <a:pt x="882" y="2784"/>
                    </a:lnTo>
                    <a:lnTo>
                      <a:pt x="882" y="2784"/>
                    </a:lnTo>
                    <a:lnTo>
                      <a:pt x="852" y="2770"/>
                    </a:lnTo>
                    <a:lnTo>
                      <a:pt x="828" y="2756"/>
                    </a:lnTo>
                    <a:lnTo>
                      <a:pt x="806" y="2742"/>
                    </a:lnTo>
                    <a:lnTo>
                      <a:pt x="792" y="2726"/>
                    </a:lnTo>
                    <a:lnTo>
                      <a:pt x="188" y="1762"/>
                    </a:lnTo>
                    <a:lnTo>
                      <a:pt x="188" y="1762"/>
                    </a:lnTo>
                    <a:lnTo>
                      <a:pt x="146" y="1698"/>
                    </a:lnTo>
                    <a:lnTo>
                      <a:pt x="146" y="1698"/>
                    </a:lnTo>
                    <a:lnTo>
                      <a:pt x="144" y="1692"/>
                    </a:lnTo>
                    <a:lnTo>
                      <a:pt x="144" y="1692"/>
                    </a:lnTo>
                    <a:lnTo>
                      <a:pt x="126" y="1660"/>
                    </a:lnTo>
                    <a:lnTo>
                      <a:pt x="110" y="1630"/>
                    </a:lnTo>
                    <a:lnTo>
                      <a:pt x="96" y="1596"/>
                    </a:lnTo>
                    <a:lnTo>
                      <a:pt x="82" y="1564"/>
                    </a:lnTo>
                    <a:lnTo>
                      <a:pt x="68" y="1530"/>
                    </a:lnTo>
                    <a:lnTo>
                      <a:pt x="56" y="1496"/>
                    </a:lnTo>
                    <a:lnTo>
                      <a:pt x="46" y="1462"/>
                    </a:lnTo>
                    <a:lnTo>
                      <a:pt x="36" y="1428"/>
                    </a:lnTo>
                    <a:lnTo>
                      <a:pt x="28" y="1392"/>
                    </a:lnTo>
                    <a:lnTo>
                      <a:pt x="20" y="1358"/>
                    </a:lnTo>
                    <a:lnTo>
                      <a:pt x="8" y="1284"/>
                    </a:lnTo>
                    <a:lnTo>
                      <a:pt x="2" y="1210"/>
                    </a:lnTo>
                    <a:lnTo>
                      <a:pt x="0" y="1134"/>
                    </a:lnTo>
                    <a:lnTo>
                      <a:pt x="0" y="1134"/>
                    </a:lnTo>
                    <a:lnTo>
                      <a:pt x="0" y="1078"/>
                    </a:lnTo>
                    <a:lnTo>
                      <a:pt x="4" y="1022"/>
                    </a:lnTo>
                    <a:lnTo>
                      <a:pt x="10" y="968"/>
                    </a:lnTo>
                    <a:lnTo>
                      <a:pt x="20" y="916"/>
                    </a:lnTo>
                    <a:lnTo>
                      <a:pt x="20" y="916"/>
                    </a:lnTo>
                    <a:lnTo>
                      <a:pt x="28" y="874"/>
                    </a:lnTo>
                    <a:lnTo>
                      <a:pt x="38" y="834"/>
                    </a:lnTo>
                    <a:lnTo>
                      <a:pt x="50" y="794"/>
                    </a:lnTo>
                    <a:lnTo>
                      <a:pt x="62" y="754"/>
                    </a:lnTo>
                    <a:lnTo>
                      <a:pt x="76" y="716"/>
                    </a:lnTo>
                    <a:lnTo>
                      <a:pt x="92" y="678"/>
                    </a:lnTo>
                    <a:lnTo>
                      <a:pt x="110" y="640"/>
                    </a:lnTo>
                    <a:lnTo>
                      <a:pt x="128" y="604"/>
                    </a:lnTo>
                    <a:lnTo>
                      <a:pt x="148" y="566"/>
                    </a:lnTo>
                    <a:lnTo>
                      <a:pt x="170" y="532"/>
                    </a:lnTo>
                    <a:lnTo>
                      <a:pt x="194" y="496"/>
                    </a:lnTo>
                    <a:lnTo>
                      <a:pt x="218" y="462"/>
                    </a:lnTo>
                    <a:lnTo>
                      <a:pt x="244" y="428"/>
                    </a:lnTo>
                    <a:lnTo>
                      <a:pt x="272" y="394"/>
                    </a:lnTo>
                    <a:lnTo>
                      <a:pt x="302" y="362"/>
                    </a:lnTo>
                    <a:lnTo>
                      <a:pt x="332" y="330"/>
                    </a:lnTo>
                    <a:lnTo>
                      <a:pt x="332" y="330"/>
                    </a:lnTo>
                    <a:lnTo>
                      <a:pt x="372" y="292"/>
                    </a:lnTo>
                    <a:lnTo>
                      <a:pt x="412" y="256"/>
                    </a:lnTo>
                    <a:lnTo>
                      <a:pt x="456" y="222"/>
                    </a:lnTo>
                    <a:lnTo>
                      <a:pt x="498" y="192"/>
                    </a:lnTo>
                    <a:lnTo>
                      <a:pt x="542" y="162"/>
                    </a:lnTo>
                    <a:lnTo>
                      <a:pt x="586" y="136"/>
                    </a:lnTo>
                    <a:lnTo>
                      <a:pt x="632" y="112"/>
                    </a:lnTo>
                    <a:lnTo>
                      <a:pt x="680" y="90"/>
                    </a:lnTo>
                    <a:lnTo>
                      <a:pt x="728" y="70"/>
                    </a:lnTo>
                    <a:lnTo>
                      <a:pt x="776" y="54"/>
                    </a:lnTo>
                    <a:lnTo>
                      <a:pt x="826" y="38"/>
                    </a:lnTo>
                    <a:lnTo>
                      <a:pt x="876" y="26"/>
                    </a:lnTo>
                    <a:lnTo>
                      <a:pt x="928" y="16"/>
                    </a:lnTo>
                    <a:lnTo>
                      <a:pt x="980" y="8"/>
                    </a:lnTo>
                    <a:lnTo>
                      <a:pt x="1034" y="4"/>
                    </a:lnTo>
                    <a:lnTo>
                      <a:pt x="1088" y="0"/>
                    </a:lnTo>
                    <a:lnTo>
                      <a:pt x="1088" y="0"/>
                    </a:lnTo>
                    <a:close/>
                  </a:path>
                </a:pathLst>
              </a:custGeom>
              <a:solidFill>
                <a:srgbClr val="F6E7E2"/>
              </a:solidFill>
              <a:ln w="12700" cap="flat" cmpd="sng" algn="ctr">
                <a:noFill/>
                <a:prstDash val="solid"/>
                <a:miter lim="800000"/>
              </a:ln>
              <a:effectLst/>
            </p:spPr>
            <p:txBody>
              <a:bodyPr rtlCol="0" anchor="ct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lumMod val="75000"/>
                      <a:lumOff val="25000"/>
                    </a:prstClr>
                  </a:solidFill>
                  <a:effectLst/>
                  <a:uLnTx/>
                  <a:uFillTx/>
                  <a:latin typeface="+mn-ea"/>
                  <a:cs typeface="+mn-cs"/>
                </a:endParaRPr>
              </a:p>
            </p:txBody>
          </p:sp>
          <p:sp>
            <p:nvSpPr>
              <p:cNvPr id="104" name="Freeform 539">
                <a:extLst>
                  <a:ext uri="{FF2B5EF4-FFF2-40B4-BE49-F238E27FC236}">
                    <a16:creationId xmlns:a16="http://schemas.microsoft.com/office/drawing/2014/main" id="{737CBD63-FCAB-49AF-8B10-DEEE723DDEE9}"/>
                  </a:ext>
                </a:extLst>
              </p:cNvPr>
              <p:cNvSpPr>
                <a:spLocks/>
              </p:cNvSpPr>
              <p:nvPr/>
            </p:nvSpPr>
            <p:spPr bwMode="auto">
              <a:xfrm>
                <a:off x="1621422" y="4979831"/>
                <a:ext cx="60789" cy="24315"/>
              </a:xfrm>
              <a:custGeom>
                <a:avLst/>
                <a:gdLst>
                  <a:gd name="T0" fmla="*/ 58 w 60"/>
                  <a:gd name="T1" fmla="*/ 16 h 24"/>
                  <a:gd name="T2" fmla="*/ 58 w 60"/>
                  <a:gd name="T3" fmla="*/ 16 h 24"/>
                  <a:gd name="T4" fmla="*/ 50 w 60"/>
                  <a:gd name="T5" fmla="*/ 22 h 24"/>
                  <a:gd name="T6" fmla="*/ 50 w 60"/>
                  <a:gd name="T7" fmla="*/ 22 h 24"/>
                  <a:gd name="T8" fmla="*/ 42 w 60"/>
                  <a:gd name="T9" fmla="*/ 24 h 24"/>
                  <a:gd name="T10" fmla="*/ 30 w 60"/>
                  <a:gd name="T11" fmla="*/ 24 h 24"/>
                  <a:gd name="T12" fmla="*/ 30 w 60"/>
                  <a:gd name="T13" fmla="*/ 24 h 24"/>
                  <a:gd name="T14" fmla="*/ 20 w 60"/>
                  <a:gd name="T15" fmla="*/ 24 h 24"/>
                  <a:gd name="T16" fmla="*/ 10 w 60"/>
                  <a:gd name="T17" fmla="*/ 22 h 24"/>
                  <a:gd name="T18" fmla="*/ 10 w 60"/>
                  <a:gd name="T19" fmla="*/ 22 h 24"/>
                  <a:gd name="T20" fmla="*/ 8 w 60"/>
                  <a:gd name="T21" fmla="*/ 22 h 24"/>
                  <a:gd name="T22" fmla="*/ 8 w 60"/>
                  <a:gd name="T23" fmla="*/ 22 h 24"/>
                  <a:gd name="T24" fmla="*/ 0 w 60"/>
                  <a:gd name="T25" fmla="*/ 14 h 24"/>
                  <a:gd name="T26" fmla="*/ 0 w 60"/>
                  <a:gd name="T27" fmla="*/ 10 h 24"/>
                  <a:gd name="T28" fmla="*/ 0 w 60"/>
                  <a:gd name="T29" fmla="*/ 10 h 24"/>
                  <a:gd name="T30" fmla="*/ 4 w 60"/>
                  <a:gd name="T31" fmla="*/ 6 h 24"/>
                  <a:gd name="T32" fmla="*/ 8 w 60"/>
                  <a:gd name="T33" fmla="*/ 4 h 24"/>
                  <a:gd name="T34" fmla="*/ 8 w 60"/>
                  <a:gd name="T35" fmla="*/ 4 h 24"/>
                  <a:gd name="T36" fmla="*/ 18 w 60"/>
                  <a:gd name="T37" fmla="*/ 2 h 24"/>
                  <a:gd name="T38" fmla="*/ 30 w 60"/>
                  <a:gd name="T39" fmla="*/ 0 h 24"/>
                  <a:gd name="T40" fmla="*/ 30 w 60"/>
                  <a:gd name="T41" fmla="*/ 0 h 24"/>
                  <a:gd name="T42" fmla="*/ 42 w 60"/>
                  <a:gd name="T43" fmla="*/ 2 h 24"/>
                  <a:gd name="T44" fmla="*/ 50 w 60"/>
                  <a:gd name="T45" fmla="*/ 4 h 24"/>
                  <a:gd name="T46" fmla="*/ 50 w 60"/>
                  <a:gd name="T47" fmla="*/ 4 h 24"/>
                  <a:gd name="T48" fmla="*/ 58 w 60"/>
                  <a:gd name="T49" fmla="*/ 8 h 24"/>
                  <a:gd name="T50" fmla="*/ 60 w 60"/>
                  <a:gd name="T51" fmla="*/ 10 h 24"/>
                  <a:gd name="T52" fmla="*/ 60 w 60"/>
                  <a:gd name="T53" fmla="*/ 12 h 24"/>
                  <a:gd name="T54" fmla="*/ 60 w 60"/>
                  <a:gd name="T55" fmla="*/ 14 h 24"/>
                  <a:gd name="T56" fmla="*/ 60 w 60"/>
                  <a:gd name="T57" fmla="*/ 14 h 24"/>
                  <a:gd name="T58" fmla="*/ 60 w 60"/>
                  <a:gd name="T59" fmla="*/ 16 h 24"/>
                  <a:gd name="T60" fmla="*/ 58 w 60"/>
                  <a:gd name="T61" fmla="*/ 16 h 24"/>
                  <a:gd name="T62" fmla="*/ 58 w 60"/>
                  <a:gd name="T63"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24">
                    <a:moveTo>
                      <a:pt x="58" y="16"/>
                    </a:moveTo>
                    <a:lnTo>
                      <a:pt x="58" y="16"/>
                    </a:lnTo>
                    <a:lnTo>
                      <a:pt x="50" y="22"/>
                    </a:lnTo>
                    <a:lnTo>
                      <a:pt x="50" y="22"/>
                    </a:lnTo>
                    <a:lnTo>
                      <a:pt x="42" y="24"/>
                    </a:lnTo>
                    <a:lnTo>
                      <a:pt x="30" y="24"/>
                    </a:lnTo>
                    <a:lnTo>
                      <a:pt x="30" y="24"/>
                    </a:lnTo>
                    <a:lnTo>
                      <a:pt x="20" y="24"/>
                    </a:lnTo>
                    <a:lnTo>
                      <a:pt x="10" y="22"/>
                    </a:lnTo>
                    <a:lnTo>
                      <a:pt x="10" y="22"/>
                    </a:lnTo>
                    <a:lnTo>
                      <a:pt x="8" y="22"/>
                    </a:lnTo>
                    <a:lnTo>
                      <a:pt x="8" y="22"/>
                    </a:lnTo>
                    <a:lnTo>
                      <a:pt x="0" y="14"/>
                    </a:lnTo>
                    <a:lnTo>
                      <a:pt x="0" y="10"/>
                    </a:lnTo>
                    <a:lnTo>
                      <a:pt x="0" y="10"/>
                    </a:lnTo>
                    <a:lnTo>
                      <a:pt x="4" y="6"/>
                    </a:lnTo>
                    <a:lnTo>
                      <a:pt x="8" y="4"/>
                    </a:lnTo>
                    <a:lnTo>
                      <a:pt x="8" y="4"/>
                    </a:lnTo>
                    <a:lnTo>
                      <a:pt x="18" y="2"/>
                    </a:lnTo>
                    <a:lnTo>
                      <a:pt x="30" y="0"/>
                    </a:lnTo>
                    <a:lnTo>
                      <a:pt x="30" y="0"/>
                    </a:lnTo>
                    <a:lnTo>
                      <a:pt x="42" y="2"/>
                    </a:lnTo>
                    <a:lnTo>
                      <a:pt x="50" y="4"/>
                    </a:lnTo>
                    <a:lnTo>
                      <a:pt x="50" y="4"/>
                    </a:lnTo>
                    <a:lnTo>
                      <a:pt x="58" y="8"/>
                    </a:lnTo>
                    <a:lnTo>
                      <a:pt x="60" y="10"/>
                    </a:lnTo>
                    <a:lnTo>
                      <a:pt x="60" y="12"/>
                    </a:lnTo>
                    <a:lnTo>
                      <a:pt x="60" y="14"/>
                    </a:lnTo>
                    <a:lnTo>
                      <a:pt x="60" y="14"/>
                    </a:lnTo>
                    <a:lnTo>
                      <a:pt x="60" y="16"/>
                    </a:lnTo>
                    <a:lnTo>
                      <a:pt x="58" y="16"/>
                    </a:lnTo>
                    <a:lnTo>
                      <a:pt x="58" y="16"/>
                    </a:lnTo>
                    <a:close/>
                  </a:path>
                </a:pathLst>
              </a:custGeom>
              <a:grpFill/>
              <a:ln w="12700" cap="flat" cmpd="sng" algn="ctr">
                <a:noFill/>
                <a:prstDash val="solid"/>
                <a:miter lim="800000"/>
              </a:ln>
              <a:effectLst/>
            </p:spPr>
            <p:txBody>
              <a:bodyPr rtlCol="0" anchor="ct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lumMod val="75000"/>
                      <a:lumOff val="25000"/>
                    </a:prstClr>
                  </a:solidFill>
                  <a:effectLst/>
                  <a:uLnTx/>
                  <a:uFillTx/>
                  <a:latin typeface="+mn-ea"/>
                  <a:cs typeface="+mn-cs"/>
                </a:endParaRPr>
              </a:p>
            </p:txBody>
          </p:sp>
        </p:grpSp>
      </p:grpSp>
      <p:grpSp>
        <p:nvGrpSpPr>
          <p:cNvPr id="113" name="组合 112">
            <a:extLst>
              <a:ext uri="{FF2B5EF4-FFF2-40B4-BE49-F238E27FC236}">
                <a16:creationId xmlns:a16="http://schemas.microsoft.com/office/drawing/2014/main" id="{EAB580CE-A6DE-4FA5-828B-66E178C9BC94}"/>
              </a:ext>
            </a:extLst>
          </p:cNvPr>
          <p:cNvGrpSpPr/>
          <p:nvPr/>
        </p:nvGrpSpPr>
        <p:grpSpPr>
          <a:xfrm>
            <a:off x="6743114" y="3274931"/>
            <a:ext cx="902542" cy="1417370"/>
            <a:chOff x="660399" y="2063949"/>
            <a:chExt cx="2330196" cy="3659389"/>
          </a:xfrm>
        </p:grpSpPr>
        <p:grpSp>
          <p:nvGrpSpPr>
            <p:cNvPr id="114" name="Group 4">
              <a:extLst>
                <a:ext uri="{FF2B5EF4-FFF2-40B4-BE49-F238E27FC236}">
                  <a16:creationId xmlns:a16="http://schemas.microsoft.com/office/drawing/2014/main" id="{708336E3-C085-4E7F-B3CE-3EFC40900C9D}"/>
                </a:ext>
              </a:extLst>
            </p:cNvPr>
            <p:cNvGrpSpPr/>
            <p:nvPr/>
          </p:nvGrpSpPr>
          <p:grpSpPr>
            <a:xfrm>
              <a:off x="1610118" y="5042331"/>
              <a:ext cx="432809" cy="681007"/>
              <a:chOff x="1437030" y="4973753"/>
              <a:chExt cx="427546" cy="672725"/>
            </a:xfrm>
          </p:grpSpPr>
          <p:sp>
            <p:nvSpPr>
              <p:cNvPr id="121" name="Freeform 533">
                <a:extLst>
                  <a:ext uri="{FF2B5EF4-FFF2-40B4-BE49-F238E27FC236}">
                    <a16:creationId xmlns:a16="http://schemas.microsoft.com/office/drawing/2014/main" id="{EFCB98E8-A90D-44D8-B0C8-72D53339CC32}"/>
                  </a:ext>
                </a:extLst>
              </p:cNvPr>
              <p:cNvSpPr>
                <a:spLocks/>
              </p:cNvSpPr>
              <p:nvPr/>
            </p:nvSpPr>
            <p:spPr bwMode="auto">
              <a:xfrm>
                <a:off x="1655869" y="5097356"/>
                <a:ext cx="50657" cy="56736"/>
              </a:xfrm>
              <a:custGeom>
                <a:avLst/>
                <a:gdLst>
                  <a:gd name="T0" fmla="*/ 0 w 50"/>
                  <a:gd name="T1" fmla="*/ 56 h 56"/>
                  <a:gd name="T2" fmla="*/ 0 w 50"/>
                  <a:gd name="T3" fmla="*/ 22 h 56"/>
                  <a:gd name="T4" fmla="*/ 50 w 50"/>
                  <a:gd name="T5" fmla="*/ 0 h 56"/>
                  <a:gd name="T6" fmla="*/ 50 w 50"/>
                  <a:gd name="T7" fmla="*/ 36 h 56"/>
                  <a:gd name="T8" fmla="*/ 50 w 50"/>
                  <a:gd name="T9" fmla="*/ 36 h 56"/>
                  <a:gd name="T10" fmla="*/ 50 w 50"/>
                  <a:gd name="T11" fmla="*/ 40 h 56"/>
                  <a:gd name="T12" fmla="*/ 46 w 50"/>
                  <a:gd name="T13" fmla="*/ 44 h 56"/>
                  <a:gd name="T14" fmla="*/ 42 w 50"/>
                  <a:gd name="T15" fmla="*/ 48 h 56"/>
                  <a:gd name="T16" fmla="*/ 36 w 50"/>
                  <a:gd name="T17" fmla="*/ 50 h 56"/>
                  <a:gd name="T18" fmla="*/ 36 w 50"/>
                  <a:gd name="T19" fmla="*/ 50 h 56"/>
                  <a:gd name="T20" fmla="*/ 26 w 50"/>
                  <a:gd name="T21" fmla="*/ 54 h 56"/>
                  <a:gd name="T22" fmla="*/ 26 w 50"/>
                  <a:gd name="T23" fmla="*/ 54 h 56"/>
                  <a:gd name="T24" fmla="*/ 16 w 50"/>
                  <a:gd name="T25" fmla="*/ 56 h 56"/>
                  <a:gd name="T26" fmla="*/ 6 w 50"/>
                  <a:gd name="T27" fmla="*/ 56 h 56"/>
                  <a:gd name="T28" fmla="*/ 6 w 50"/>
                  <a:gd name="T29" fmla="*/ 56 h 56"/>
                  <a:gd name="T30" fmla="*/ 0 w 50"/>
                  <a:gd name="T31" fmla="*/ 56 h 56"/>
                  <a:gd name="T32" fmla="*/ 0 w 50"/>
                  <a:gd name="T3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6">
                    <a:moveTo>
                      <a:pt x="0" y="56"/>
                    </a:moveTo>
                    <a:lnTo>
                      <a:pt x="0" y="22"/>
                    </a:lnTo>
                    <a:lnTo>
                      <a:pt x="50" y="0"/>
                    </a:lnTo>
                    <a:lnTo>
                      <a:pt x="50" y="36"/>
                    </a:lnTo>
                    <a:lnTo>
                      <a:pt x="50" y="36"/>
                    </a:lnTo>
                    <a:lnTo>
                      <a:pt x="50" y="40"/>
                    </a:lnTo>
                    <a:lnTo>
                      <a:pt x="46" y="44"/>
                    </a:lnTo>
                    <a:lnTo>
                      <a:pt x="42" y="48"/>
                    </a:lnTo>
                    <a:lnTo>
                      <a:pt x="36" y="50"/>
                    </a:lnTo>
                    <a:lnTo>
                      <a:pt x="36" y="50"/>
                    </a:lnTo>
                    <a:lnTo>
                      <a:pt x="26" y="54"/>
                    </a:lnTo>
                    <a:lnTo>
                      <a:pt x="26" y="54"/>
                    </a:lnTo>
                    <a:lnTo>
                      <a:pt x="16" y="56"/>
                    </a:lnTo>
                    <a:lnTo>
                      <a:pt x="6" y="56"/>
                    </a:lnTo>
                    <a:lnTo>
                      <a:pt x="6" y="56"/>
                    </a:lnTo>
                    <a:lnTo>
                      <a:pt x="0" y="56"/>
                    </a:lnTo>
                    <a:lnTo>
                      <a:pt x="0" y="56"/>
                    </a:lnTo>
                    <a:close/>
                  </a:path>
                </a:pathLst>
              </a:custGeom>
              <a:solidFill>
                <a:srgbClr val="F1EE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sp>
            <p:nvSpPr>
              <p:cNvPr id="122" name="Freeform 534">
                <a:extLst>
                  <a:ext uri="{FF2B5EF4-FFF2-40B4-BE49-F238E27FC236}">
                    <a16:creationId xmlns:a16="http://schemas.microsoft.com/office/drawing/2014/main" id="{B25417D6-1411-4B62-8F80-6A22CEBE67D1}"/>
                  </a:ext>
                </a:extLst>
              </p:cNvPr>
              <p:cNvSpPr>
                <a:spLocks noEditPoints="1"/>
              </p:cNvSpPr>
              <p:nvPr/>
            </p:nvSpPr>
            <p:spPr bwMode="auto">
              <a:xfrm>
                <a:off x="1605212" y="5115592"/>
                <a:ext cx="50657" cy="38499"/>
              </a:xfrm>
              <a:custGeom>
                <a:avLst/>
                <a:gdLst>
                  <a:gd name="T0" fmla="*/ 50 w 50"/>
                  <a:gd name="T1" fmla="*/ 38 h 38"/>
                  <a:gd name="T2" fmla="*/ 50 w 50"/>
                  <a:gd name="T3" fmla="*/ 38 h 38"/>
                  <a:gd name="T4" fmla="*/ 38 w 50"/>
                  <a:gd name="T5" fmla="*/ 38 h 38"/>
                  <a:gd name="T6" fmla="*/ 38 w 50"/>
                  <a:gd name="T7" fmla="*/ 8 h 38"/>
                  <a:gd name="T8" fmla="*/ 50 w 50"/>
                  <a:gd name="T9" fmla="*/ 4 h 38"/>
                  <a:gd name="T10" fmla="*/ 50 w 50"/>
                  <a:gd name="T11" fmla="*/ 38 h 38"/>
                  <a:gd name="T12" fmla="*/ 0 w 50"/>
                  <a:gd name="T13" fmla="*/ 16 h 38"/>
                  <a:gd name="T14" fmla="*/ 0 w 50"/>
                  <a:gd name="T15" fmla="*/ 0 h 38"/>
                  <a:gd name="T16" fmla="*/ 18 w 50"/>
                  <a:gd name="T17" fmla="*/ 6 h 38"/>
                  <a:gd name="T18" fmla="*/ 18 w 50"/>
                  <a:gd name="T19" fmla="*/ 32 h 38"/>
                  <a:gd name="T20" fmla="*/ 18 w 50"/>
                  <a:gd name="T21" fmla="*/ 32 h 38"/>
                  <a:gd name="T22" fmla="*/ 16 w 50"/>
                  <a:gd name="T23" fmla="*/ 32 h 38"/>
                  <a:gd name="T24" fmla="*/ 16 w 50"/>
                  <a:gd name="T25" fmla="*/ 32 h 38"/>
                  <a:gd name="T26" fmla="*/ 8 w 50"/>
                  <a:gd name="T27" fmla="*/ 30 h 38"/>
                  <a:gd name="T28" fmla="*/ 4 w 50"/>
                  <a:gd name="T29" fmla="*/ 26 h 38"/>
                  <a:gd name="T30" fmla="*/ 0 w 50"/>
                  <a:gd name="T31" fmla="*/ 22 h 38"/>
                  <a:gd name="T32" fmla="*/ 0 w 50"/>
                  <a:gd name="T33" fmla="*/ 18 h 38"/>
                  <a:gd name="T34" fmla="*/ 0 w 50"/>
                  <a:gd name="T35" fmla="*/ 18 h 38"/>
                  <a:gd name="T36" fmla="*/ 0 w 50"/>
                  <a:gd name="T37" fmla="*/ 16 h 38"/>
                  <a:gd name="T38" fmla="*/ 0 w 50"/>
                  <a:gd name="T39" fmla="*/ 1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38">
                    <a:moveTo>
                      <a:pt x="50" y="38"/>
                    </a:moveTo>
                    <a:lnTo>
                      <a:pt x="50" y="38"/>
                    </a:lnTo>
                    <a:lnTo>
                      <a:pt x="38" y="38"/>
                    </a:lnTo>
                    <a:lnTo>
                      <a:pt x="38" y="8"/>
                    </a:lnTo>
                    <a:lnTo>
                      <a:pt x="50" y="4"/>
                    </a:lnTo>
                    <a:lnTo>
                      <a:pt x="50" y="38"/>
                    </a:lnTo>
                    <a:close/>
                    <a:moveTo>
                      <a:pt x="0" y="16"/>
                    </a:moveTo>
                    <a:lnTo>
                      <a:pt x="0" y="0"/>
                    </a:lnTo>
                    <a:lnTo>
                      <a:pt x="18" y="6"/>
                    </a:lnTo>
                    <a:lnTo>
                      <a:pt x="18" y="32"/>
                    </a:lnTo>
                    <a:lnTo>
                      <a:pt x="18" y="32"/>
                    </a:lnTo>
                    <a:lnTo>
                      <a:pt x="16" y="32"/>
                    </a:lnTo>
                    <a:lnTo>
                      <a:pt x="16" y="32"/>
                    </a:lnTo>
                    <a:lnTo>
                      <a:pt x="8" y="30"/>
                    </a:lnTo>
                    <a:lnTo>
                      <a:pt x="4" y="26"/>
                    </a:lnTo>
                    <a:lnTo>
                      <a:pt x="0" y="22"/>
                    </a:lnTo>
                    <a:lnTo>
                      <a:pt x="0" y="18"/>
                    </a:lnTo>
                    <a:lnTo>
                      <a:pt x="0" y="18"/>
                    </a:lnTo>
                    <a:lnTo>
                      <a:pt x="0" y="16"/>
                    </a:lnTo>
                    <a:lnTo>
                      <a:pt x="0" y="16"/>
                    </a:lnTo>
                    <a:close/>
                  </a:path>
                </a:pathLst>
              </a:custGeom>
              <a:solidFill>
                <a:srgbClr val="B4B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sp>
            <p:nvSpPr>
              <p:cNvPr id="123" name="Freeform 535">
                <a:extLst>
                  <a:ext uri="{FF2B5EF4-FFF2-40B4-BE49-F238E27FC236}">
                    <a16:creationId xmlns:a16="http://schemas.microsoft.com/office/drawing/2014/main" id="{8CACF97C-CE88-4C87-82B6-6C62D2E86287}"/>
                  </a:ext>
                </a:extLst>
              </p:cNvPr>
              <p:cNvSpPr>
                <a:spLocks/>
              </p:cNvSpPr>
              <p:nvPr/>
            </p:nvSpPr>
            <p:spPr bwMode="auto">
              <a:xfrm>
                <a:off x="1437030" y="5297958"/>
                <a:ext cx="427546" cy="168181"/>
              </a:xfrm>
              <a:custGeom>
                <a:avLst/>
                <a:gdLst>
                  <a:gd name="T0" fmla="*/ 184 w 422"/>
                  <a:gd name="T1" fmla="*/ 166 h 166"/>
                  <a:gd name="T2" fmla="*/ 182 w 422"/>
                  <a:gd name="T3" fmla="*/ 164 h 166"/>
                  <a:gd name="T4" fmla="*/ 170 w 422"/>
                  <a:gd name="T5" fmla="*/ 160 h 166"/>
                  <a:gd name="T6" fmla="*/ 30 w 422"/>
                  <a:gd name="T7" fmla="*/ 82 h 166"/>
                  <a:gd name="T8" fmla="*/ 28 w 422"/>
                  <a:gd name="T9" fmla="*/ 86 h 166"/>
                  <a:gd name="T10" fmla="*/ 32 w 422"/>
                  <a:gd name="T11" fmla="*/ 92 h 166"/>
                  <a:gd name="T12" fmla="*/ 34 w 422"/>
                  <a:gd name="T13" fmla="*/ 94 h 166"/>
                  <a:gd name="T14" fmla="*/ 38 w 422"/>
                  <a:gd name="T15" fmla="*/ 96 h 166"/>
                  <a:gd name="T16" fmla="*/ 48 w 422"/>
                  <a:gd name="T17" fmla="*/ 94 h 166"/>
                  <a:gd name="T18" fmla="*/ 50 w 422"/>
                  <a:gd name="T19" fmla="*/ 92 h 166"/>
                  <a:gd name="T20" fmla="*/ 52 w 422"/>
                  <a:gd name="T21" fmla="*/ 74 h 166"/>
                  <a:gd name="T22" fmla="*/ 184 w 422"/>
                  <a:gd name="T23" fmla="*/ 44 h 166"/>
                  <a:gd name="T24" fmla="*/ 184 w 422"/>
                  <a:gd name="T25" fmla="*/ 136 h 166"/>
                  <a:gd name="T26" fmla="*/ 184 w 422"/>
                  <a:gd name="T27" fmla="*/ 144 h 166"/>
                  <a:gd name="T28" fmla="*/ 186 w 422"/>
                  <a:gd name="T29" fmla="*/ 152 h 166"/>
                  <a:gd name="T30" fmla="*/ 192 w 422"/>
                  <a:gd name="T31" fmla="*/ 154 h 166"/>
                  <a:gd name="T32" fmla="*/ 198 w 422"/>
                  <a:gd name="T33" fmla="*/ 154 h 166"/>
                  <a:gd name="T34" fmla="*/ 202 w 422"/>
                  <a:gd name="T35" fmla="*/ 152 h 166"/>
                  <a:gd name="T36" fmla="*/ 204 w 422"/>
                  <a:gd name="T37" fmla="*/ 144 h 166"/>
                  <a:gd name="T38" fmla="*/ 330 w 422"/>
                  <a:gd name="T39" fmla="*/ 86 h 166"/>
                  <a:gd name="T40" fmla="*/ 354 w 422"/>
                  <a:gd name="T41" fmla="*/ 76 h 166"/>
                  <a:gd name="T42" fmla="*/ 232 w 422"/>
                  <a:gd name="T43" fmla="*/ 26 h 166"/>
                  <a:gd name="T44" fmla="*/ 228 w 422"/>
                  <a:gd name="T45" fmla="*/ 28 h 166"/>
                  <a:gd name="T46" fmla="*/ 204 w 422"/>
                  <a:gd name="T47" fmla="*/ 14 h 166"/>
                  <a:gd name="T48" fmla="*/ 222 w 422"/>
                  <a:gd name="T49" fmla="*/ 8 h 166"/>
                  <a:gd name="T50" fmla="*/ 226 w 422"/>
                  <a:gd name="T51" fmla="*/ 16 h 166"/>
                  <a:gd name="T52" fmla="*/ 228 w 422"/>
                  <a:gd name="T53" fmla="*/ 18 h 166"/>
                  <a:gd name="T54" fmla="*/ 232 w 422"/>
                  <a:gd name="T55" fmla="*/ 18 h 166"/>
                  <a:gd name="T56" fmla="*/ 242 w 422"/>
                  <a:gd name="T57" fmla="*/ 16 h 166"/>
                  <a:gd name="T58" fmla="*/ 242 w 422"/>
                  <a:gd name="T59" fmla="*/ 0 h 166"/>
                  <a:gd name="T60" fmla="*/ 248 w 422"/>
                  <a:gd name="T61" fmla="*/ 2 h 166"/>
                  <a:gd name="T62" fmla="*/ 374 w 422"/>
                  <a:gd name="T63" fmla="*/ 70 h 166"/>
                  <a:gd name="T64" fmla="*/ 374 w 422"/>
                  <a:gd name="T65" fmla="*/ 74 h 166"/>
                  <a:gd name="T66" fmla="*/ 378 w 422"/>
                  <a:gd name="T67" fmla="*/ 76 h 166"/>
                  <a:gd name="T68" fmla="*/ 384 w 422"/>
                  <a:gd name="T69" fmla="*/ 78 h 166"/>
                  <a:gd name="T70" fmla="*/ 392 w 422"/>
                  <a:gd name="T71" fmla="*/ 76 h 166"/>
                  <a:gd name="T72" fmla="*/ 394 w 422"/>
                  <a:gd name="T73" fmla="*/ 72 h 166"/>
                  <a:gd name="T74" fmla="*/ 392 w 422"/>
                  <a:gd name="T75" fmla="*/ 6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2" h="166">
                    <a:moveTo>
                      <a:pt x="422" y="70"/>
                    </a:moveTo>
                    <a:lnTo>
                      <a:pt x="184" y="166"/>
                    </a:lnTo>
                    <a:lnTo>
                      <a:pt x="182" y="166"/>
                    </a:lnTo>
                    <a:lnTo>
                      <a:pt x="182" y="164"/>
                    </a:lnTo>
                    <a:lnTo>
                      <a:pt x="172" y="160"/>
                    </a:lnTo>
                    <a:lnTo>
                      <a:pt x="170" y="160"/>
                    </a:lnTo>
                    <a:lnTo>
                      <a:pt x="0" y="94"/>
                    </a:lnTo>
                    <a:lnTo>
                      <a:pt x="30" y="82"/>
                    </a:lnTo>
                    <a:lnTo>
                      <a:pt x="28" y="86"/>
                    </a:lnTo>
                    <a:lnTo>
                      <a:pt x="28" y="86"/>
                    </a:lnTo>
                    <a:lnTo>
                      <a:pt x="30" y="90"/>
                    </a:lnTo>
                    <a:lnTo>
                      <a:pt x="32" y="92"/>
                    </a:lnTo>
                    <a:lnTo>
                      <a:pt x="32" y="92"/>
                    </a:lnTo>
                    <a:lnTo>
                      <a:pt x="34" y="94"/>
                    </a:lnTo>
                    <a:lnTo>
                      <a:pt x="38" y="96"/>
                    </a:lnTo>
                    <a:lnTo>
                      <a:pt x="38" y="96"/>
                    </a:lnTo>
                    <a:lnTo>
                      <a:pt x="44" y="96"/>
                    </a:lnTo>
                    <a:lnTo>
                      <a:pt x="48" y="94"/>
                    </a:lnTo>
                    <a:lnTo>
                      <a:pt x="48" y="94"/>
                    </a:lnTo>
                    <a:lnTo>
                      <a:pt x="50" y="92"/>
                    </a:lnTo>
                    <a:lnTo>
                      <a:pt x="52" y="88"/>
                    </a:lnTo>
                    <a:lnTo>
                      <a:pt x="52" y="74"/>
                    </a:lnTo>
                    <a:lnTo>
                      <a:pt x="184" y="22"/>
                    </a:lnTo>
                    <a:lnTo>
                      <a:pt x="184" y="44"/>
                    </a:lnTo>
                    <a:lnTo>
                      <a:pt x="68" y="90"/>
                    </a:lnTo>
                    <a:lnTo>
                      <a:pt x="184" y="136"/>
                    </a:lnTo>
                    <a:lnTo>
                      <a:pt x="184" y="144"/>
                    </a:lnTo>
                    <a:lnTo>
                      <a:pt x="184" y="144"/>
                    </a:lnTo>
                    <a:lnTo>
                      <a:pt x="186" y="152"/>
                    </a:lnTo>
                    <a:lnTo>
                      <a:pt x="186" y="152"/>
                    </a:lnTo>
                    <a:lnTo>
                      <a:pt x="190" y="154"/>
                    </a:lnTo>
                    <a:lnTo>
                      <a:pt x="192" y="154"/>
                    </a:lnTo>
                    <a:lnTo>
                      <a:pt x="192" y="154"/>
                    </a:lnTo>
                    <a:lnTo>
                      <a:pt x="198" y="154"/>
                    </a:lnTo>
                    <a:lnTo>
                      <a:pt x="202" y="152"/>
                    </a:lnTo>
                    <a:lnTo>
                      <a:pt x="202" y="152"/>
                    </a:lnTo>
                    <a:lnTo>
                      <a:pt x="204" y="148"/>
                    </a:lnTo>
                    <a:lnTo>
                      <a:pt x="204" y="144"/>
                    </a:lnTo>
                    <a:lnTo>
                      <a:pt x="204" y="136"/>
                    </a:lnTo>
                    <a:lnTo>
                      <a:pt x="330" y="86"/>
                    </a:lnTo>
                    <a:lnTo>
                      <a:pt x="332" y="86"/>
                    </a:lnTo>
                    <a:lnTo>
                      <a:pt x="354" y="76"/>
                    </a:lnTo>
                    <a:lnTo>
                      <a:pt x="234" y="26"/>
                    </a:lnTo>
                    <a:lnTo>
                      <a:pt x="232" y="26"/>
                    </a:lnTo>
                    <a:lnTo>
                      <a:pt x="232" y="26"/>
                    </a:lnTo>
                    <a:lnTo>
                      <a:pt x="228" y="28"/>
                    </a:lnTo>
                    <a:lnTo>
                      <a:pt x="204" y="38"/>
                    </a:lnTo>
                    <a:lnTo>
                      <a:pt x="204" y="14"/>
                    </a:lnTo>
                    <a:lnTo>
                      <a:pt x="222" y="8"/>
                    </a:lnTo>
                    <a:lnTo>
                      <a:pt x="222" y="8"/>
                    </a:lnTo>
                    <a:lnTo>
                      <a:pt x="222" y="12"/>
                    </a:lnTo>
                    <a:lnTo>
                      <a:pt x="226" y="16"/>
                    </a:lnTo>
                    <a:lnTo>
                      <a:pt x="226" y="16"/>
                    </a:lnTo>
                    <a:lnTo>
                      <a:pt x="228" y="18"/>
                    </a:lnTo>
                    <a:lnTo>
                      <a:pt x="232" y="18"/>
                    </a:lnTo>
                    <a:lnTo>
                      <a:pt x="232" y="18"/>
                    </a:lnTo>
                    <a:lnTo>
                      <a:pt x="242" y="16"/>
                    </a:lnTo>
                    <a:lnTo>
                      <a:pt x="242" y="16"/>
                    </a:lnTo>
                    <a:lnTo>
                      <a:pt x="242" y="8"/>
                    </a:lnTo>
                    <a:lnTo>
                      <a:pt x="242" y="0"/>
                    </a:lnTo>
                    <a:lnTo>
                      <a:pt x="246" y="2"/>
                    </a:lnTo>
                    <a:lnTo>
                      <a:pt x="248" y="2"/>
                    </a:lnTo>
                    <a:lnTo>
                      <a:pt x="372" y="50"/>
                    </a:lnTo>
                    <a:lnTo>
                      <a:pt x="374" y="70"/>
                    </a:lnTo>
                    <a:lnTo>
                      <a:pt x="374" y="70"/>
                    </a:lnTo>
                    <a:lnTo>
                      <a:pt x="374" y="74"/>
                    </a:lnTo>
                    <a:lnTo>
                      <a:pt x="378" y="76"/>
                    </a:lnTo>
                    <a:lnTo>
                      <a:pt x="378" y="76"/>
                    </a:lnTo>
                    <a:lnTo>
                      <a:pt x="380" y="78"/>
                    </a:lnTo>
                    <a:lnTo>
                      <a:pt x="384" y="78"/>
                    </a:lnTo>
                    <a:lnTo>
                      <a:pt x="384" y="78"/>
                    </a:lnTo>
                    <a:lnTo>
                      <a:pt x="392" y="76"/>
                    </a:lnTo>
                    <a:lnTo>
                      <a:pt x="392" y="76"/>
                    </a:lnTo>
                    <a:lnTo>
                      <a:pt x="394" y="72"/>
                    </a:lnTo>
                    <a:lnTo>
                      <a:pt x="394" y="68"/>
                    </a:lnTo>
                    <a:lnTo>
                      <a:pt x="392" y="60"/>
                    </a:lnTo>
                    <a:lnTo>
                      <a:pt x="422" y="70"/>
                    </a:lnTo>
                    <a:close/>
                  </a:path>
                </a:pathLst>
              </a:custGeom>
              <a:solidFill>
                <a:srgbClr val="B68B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sp>
            <p:nvSpPr>
              <p:cNvPr id="124" name="Freeform 536">
                <a:extLst>
                  <a:ext uri="{FF2B5EF4-FFF2-40B4-BE49-F238E27FC236}">
                    <a16:creationId xmlns:a16="http://schemas.microsoft.com/office/drawing/2014/main" id="{83223742-F1F1-4680-A9B5-1D29198636CC}"/>
                  </a:ext>
                </a:extLst>
              </p:cNvPr>
              <p:cNvSpPr>
                <a:spLocks noEditPoints="1"/>
              </p:cNvSpPr>
              <p:nvPr/>
            </p:nvSpPr>
            <p:spPr bwMode="auto">
              <a:xfrm>
                <a:off x="1437030" y="5324299"/>
                <a:ext cx="358652" cy="322179"/>
              </a:xfrm>
              <a:custGeom>
                <a:avLst/>
                <a:gdLst>
                  <a:gd name="T0" fmla="*/ 184 w 354"/>
                  <a:gd name="T1" fmla="*/ 140 h 318"/>
                  <a:gd name="T2" fmla="*/ 184 w 354"/>
                  <a:gd name="T3" fmla="*/ 318 h 318"/>
                  <a:gd name="T4" fmla="*/ 182 w 354"/>
                  <a:gd name="T5" fmla="*/ 316 h 318"/>
                  <a:gd name="T6" fmla="*/ 182 w 354"/>
                  <a:gd name="T7" fmla="*/ 316 h 318"/>
                  <a:gd name="T8" fmla="*/ 0 w 354"/>
                  <a:gd name="T9" fmla="*/ 246 h 318"/>
                  <a:gd name="T10" fmla="*/ 0 w 354"/>
                  <a:gd name="T11" fmla="*/ 68 h 318"/>
                  <a:gd name="T12" fmla="*/ 170 w 354"/>
                  <a:gd name="T13" fmla="*/ 134 h 318"/>
                  <a:gd name="T14" fmla="*/ 172 w 354"/>
                  <a:gd name="T15" fmla="*/ 134 h 318"/>
                  <a:gd name="T16" fmla="*/ 182 w 354"/>
                  <a:gd name="T17" fmla="*/ 138 h 318"/>
                  <a:gd name="T18" fmla="*/ 182 w 354"/>
                  <a:gd name="T19" fmla="*/ 140 h 318"/>
                  <a:gd name="T20" fmla="*/ 184 w 354"/>
                  <a:gd name="T21" fmla="*/ 140 h 318"/>
                  <a:gd name="T22" fmla="*/ 184 w 354"/>
                  <a:gd name="T23" fmla="*/ 110 h 318"/>
                  <a:gd name="T24" fmla="*/ 68 w 354"/>
                  <a:gd name="T25" fmla="*/ 64 h 318"/>
                  <a:gd name="T26" fmla="*/ 184 w 354"/>
                  <a:gd name="T27" fmla="*/ 18 h 318"/>
                  <a:gd name="T28" fmla="*/ 184 w 354"/>
                  <a:gd name="T29" fmla="*/ 110 h 318"/>
                  <a:gd name="T30" fmla="*/ 204 w 354"/>
                  <a:gd name="T31" fmla="*/ 12 h 318"/>
                  <a:gd name="T32" fmla="*/ 228 w 354"/>
                  <a:gd name="T33" fmla="*/ 2 h 318"/>
                  <a:gd name="T34" fmla="*/ 232 w 354"/>
                  <a:gd name="T35" fmla="*/ 0 h 318"/>
                  <a:gd name="T36" fmla="*/ 232 w 354"/>
                  <a:gd name="T37" fmla="*/ 0 h 318"/>
                  <a:gd name="T38" fmla="*/ 234 w 354"/>
                  <a:gd name="T39" fmla="*/ 0 h 318"/>
                  <a:gd name="T40" fmla="*/ 354 w 354"/>
                  <a:gd name="T41" fmla="*/ 50 h 318"/>
                  <a:gd name="T42" fmla="*/ 332 w 354"/>
                  <a:gd name="T43" fmla="*/ 60 h 318"/>
                  <a:gd name="T44" fmla="*/ 330 w 354"/>
                  <a:gd name="T45" fmla="*/ 60 h 318"/>
                  <a:gd name="T46" fmla="*/ 204 w 354"/>
                  <a:gd name="T47" fmla="*/ 110 h 318"/>
                  <a:gd name="T48" fmla="*/ 204 w 354"/>
                  <a:gd name="T49" fmla="*/ 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4" h="318">
                    <a:moveTo>
                      <a:pt x="184" y="140"/>
                    </a:moveTo>
                    <a:lnTo>
                      <a:pt x="184" y="318"/>
                    </a:lnTo>
                    <a:lnTo>
                      <a:pt x="182" y="316"/>
                    </a:lnTo>
                    <a:lnTo>
                      <a:pt x="182" y="316"/>
                    </a:lnTo>
                    <a:lnTo>
                      <a:pt x="0" y="246"/>
                    </a:lnTo>
                    <a:lnTo>
                      <a:pt x="0" y="68"/>
                    </a:lnTo>
                    <a:lnTo>
                      <a:pt x="170" y="134"/>
                    </a:lnTo>
                    <a:lnTo>
                      <a:pt x="172" y="134"/>
                    </a:lnTo>
                    <a:lnTo>
                      <a:pt x="182" y="138"/>
                    </a:lnTo>
                    <a:lnTo>
                      <a:pt x="182" y="140"/>
                    </a:lnTo>
                    <a:lnTo>
                      <a:pt x="184" y="140"/>
                    </a:lnTo>
                    <a:close/>
                    <a:moveTo>
                      <a:pt x="184" y="110"/>
                    </a:moveTo>
                    <a:lnTo>
                      <a:pt x="68" y="64"/>
                    </a:lnTo>
                    <a:lnTo>
                      <a:pt x="184" y="18"/>
                    </a:lnTo>
                    <a:lnTo>
                      <a:pt x="184" y="110"/>
                    </a:lnTo>
                    <a:close/>
                    <a:moveTo>
                      <a:pt x="204" y="12"/>
                    </a:moveTo>
                    <a:lnTo>
                      <a:pt x="228" y="2"/>
                    </a:lnTo>
                    <a:lnTo>
                      <a:pt x="232" y="0"/>
                    </a:lnTo>
                    <a:lnTo>
                      <a:pt x="232" y="0"/>
                    </a:lnTo>
                    <a:lnTo>
                      <a:pt x="234" y="0"/>
                    </a:lnTo>
                    <a:lnTo>
                      <a:pt x="354" y="50"/>
                    </a:lnTo>
                    <a:lnTo>
                      <a:pt x="332" y="60"/>
                    </a:lnTo>
                    <a:lnTo>
                      <a:pt x="330" y="60"/>
                    </a:lnTo>
                    <a:lnTo>
                      <a:pt x="204" y="110"/>
                    </a:lnTo>
                    <a:lnTo>
                      <a:pt x="204" y="12"/>
                    </a:lnTo>
                    <a:close/>
                  </a:path>
                </a:pathLst>
              </a:custGeom>
              <a:solidFill>
                <a:srgbClr val="7B5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sp>
            <p:nvSpPr>
              <p:cNvPr id="125" name="Freeform 537">
                <a:extLst>
                  <a:ext uri="{FF2B5EF4-FFF2-40B4-BE49-F238E27FC236}">
                    <a16:creationId xmlns:a16="http://schemas.microsoft.com/office/drawing/2014/main" id="{54A9D72A-27DA-4A68-A982-711A7566AEEE}"/>
                  </a:ext>
                </a:extLst>
              </p:cNvPr>
              <p:cNvSpPr>
                <a:spLocks/>
              </p:cNvSpPr>
              <p:nvPr/>
            </p:nvSpPr>
            <p:spPr bwMode="auto">
              <a:xfrm>
                <a:off x="1623448" y="5368877"/>
                <a:ext cx="241128" cy="277601"/>
              </a:xfrm>
              <a:custGeom>
                <a:avLst/>
                <a:gdLst>
                  <a:gd name="T0" fmla="*/ 0 w 238"/>
                  <a:gd name="T1" fmla="*/ 96 h 274"/>
                  <a:gd name="T2" fmla="*/ 238 w 238"/>
                  <a:gd name="T3" fmla="*/ 0 h 274"/>
                  <a:gd name="T4" fmla="*/ 238 w 238"/>
                  <a:gd name="T5" fmla="*/ 180 h 274"/>
                  <a:gd name="T6" fmla="*/ 0 w 238"/>
                  <a:gd name="T7" fmla="*/ 274 h 274"/>
                  <a:gd name="T8" fmla="*/ 0 w 238"/>
                  <a:gd name="T9" fmla="*/ 96 h 274"/>
                </a:gdLst>
                <a:ahLst/>
                <a:cxnLst>
                  <a:cxn ang="0">
                    <a:pos x="T0" y="T1"/>
                  </a:cxn>
                  <a:cxn ang="0">
                    <a:pos x="T2" y="T3"/>
                  </a:cxn>
                  <a:cxn ang="0">
                    <a:pos x="T4" y="T5"/>
                  </a:cxn>
                  <a:cxn ang="0">
                    <a:pos x="T6" y="T7"/>
                  </a:cxn>
                  <a:cxn ang="0">
                    <a:pos x="T8" y="T9"/>
                  </a:cxn>
                </a:cxnLst>
                <a:rect l="0" t="0" r="r" b="b"/>
                <a:pathLst>
                  <a:path w="238" h="274">
                    <a:moveTo>
                      <a:pt x="0" y="96"/>
                    </a:moveTo>
                    <a:lnTo>
                      <a:pt x="238" y="0"/>
                    </a:lnTo>
                    <a:lnTo>
                      <a:pt x="238" y="180"/>
                    </a:lnTo>
                    <a:lnTo>
                      <a:pt x="0" y="274"/>
                    </a:lnTo>
                    <a:lnTo>
                      <a:pt x="0" y="96"/>
                    </a:lnTo>
                    <a:close/>
                  </a:path>
                </a:pathLst>
              </a:custGeom>
              <a:solidFill>
                <a:srgbClr val="916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sp>
            <p:nvSpPr>
              <p:cNvPr id="126" name="Freeform 538">
                <a:extLst>
                  <a:ext uri="{FF2B5EF4-FFF2-40B4-BE49-F238E27FC236}">
                    <a16:creationId xmlns:a16="http://schemas.microsoft.com/office/drawing/2014/main" id="{0A2E9216-DE05-45DC-B766-DCDFFBA21010}"/>
                  </a:ext>
                </a:extLst>
              </p:cNvPr>
              <p:cNvSpPr>
                <a:spLocks noEditPoints="1"/>
              </p:cNvSpPr>
              <p:nvPr/>
            </p:nvSpPr>
            <p:spPr bwMode="auto">
              <a:xfrm>
                <a:off x="1465398" y="4973753"/>
                <a:ext cx="370810" cy="482255"/>
              </a:xfrm>
              <a:custGeom>
                <a:avLst/>
                <a:gdLst>
                  <a:gd name="T0" fmla="*/ 170 w 366"/>
                  <a:gd name="T1" fmla="*/ 130 h 476"/>
                  <a:gd name="T2" fmla="*/ 300 w 366"/>
                  <a:gd name="T3" fmla="*/ 76 h 476"/>
                  <a:gd name="T4" fmla="*/ 330 w 366"/>
                  <a:gd name="T5" fmla="*/ 64 h 476"/>
                  <a:gd name="T6" fmla="*/ 332 w 366"/>
                  <a:gd name="T7" fmla="*/ 66 h 476"/>
                  <a:gd name="T8" fmla="*/ 336 w 366"/>
                  <a:gd name="T9" fmla="*/ 68 h 476"/>
                  <a:gd name="T10" fmla="*/ 338 w 366"/>
                  <a:gd name="T11" fmla="*/ 70 h 476"/>
                  <a:gd name="T12" fmla="*/ 348 w 366"/>
                  <a:gd name="T13" fmla="*/ 174 h 476"/>
                  <a:gd name="T14" fmla="*/ 366 w 366"/>
                  <a:gd name="T15" fmla="*/ 388 h 476"/>
                  <a:gd name="T16" fmla="*/ 364 w 366"/>
                  <a:gd name="T17" fmla="*/ 396 h 476"/>
                  <a:gd name="T18" fmla="*/ 352 w 366"/>
                  <a:gd name="T19" fmla="*/ 400 h 476"/>
                  <a:gd name="T20" fmla="*/ 346 w 366"/>
                  <a:gd name="T21" fmla="*/ 394 h 476"/>
                  <a:gd name="T22" fmla="*/ 238 w 366"/>
                  <a:gd name="T23" fmla="*/ 146 h 476"/>
                  <a:gd name="T24" fmla="*/ 176 w 366"/>
                  <a:gd name="T25" fmla="*/ 466 h 476"/>
                  <a:gd name="T26" fmla="*/ 174 w 366"/>
                  <a:gd name="T27" fmla="*/ 472 h 476"/>
                  <a:gd name="T28" fmla="*/ 164 w 366"/>
                  <a:gd name="T29" fmla="*/ 476 h 476"/>
                  <a:gd name="T30" fmla="*/ 158 w 366"/>
                  <a:gd name="T31" fmla="*/ 472 h 476"/>
                  <a:gd name="T32" fmla="*/ 156 w 366"/>
                  <a:gd name="T33" fmla="*/ 262 h 476"/>
                  <a:gd name="T34" fmla="*/ 24 w 366"/>
                  <a:gd name="T35" fmla="*/ 408 h 476"/>
                  <a:gd name="T36" fmla="*/ 20 w 366"/>
                  <a:gd name="T37" fmla="*/ 414 h 476"/>
                  <a:gd name="T38" fmla="*/ 10 w 366"/>
                  <a:gd name="T39" fmla="*/ 418 h 476"/>
                  <a:gd name="T40" fmla="*/ 4 w 366"/>
                  <a:gd name="T41" fmla="*/ 414 h 476"/>
                  <a:gd name="T42" fmla="*/ 20 w 366"/>
                  <a:gd name="T43" fmla="*/ 200 h 476"/>
                  <a:gd name="T44" fmla="*/ 28 w 366"/>
                  <a:gd name="T45" fmla="*/ 90 h 476"/>
                  <a:gd name="T46" fmla="*/ 30 w 366"/>
                  <a:gd name="T47" fmla="*/ 86 h 476"/>
                  <a:gd name="T48" fmla="*/ 32 w 366"/>
                  <a:gd name="T49" fmla="*/ 82 h 476"/>
                  <a:gd name="T50" fmla="*/ 38 w 366"/>
                  <a:gd name="T51" fmla="*/ 80 h 476"/>
                  <a:gd name="T52" fmla="*/ 138 w 366"/>
                  <a:gd name="T53" fmla="*/ 64 h 476"/>
                  <a:gd name="T54" fmla="*/ 134 w 366"/>
                  <a:gd name="T55" fmla="*/ 116 h 476"/>
                  <a:gd name="T56" fmla="*/ 214 w 366"/>
                  <a:gd name="T57" fmla="*/ 176 h 476"/>
                  <a:gd name="T58" fmla="*/ 214 w 366"/>
                  <a:gd name="T59" fmla="*/ 336 h 476"/>
                  <a:gd name="T60" fmla="*/ 204 w 366"/>
                  <a:gd name="T61" fmla="*/ 338 h 476"/>
                  <a:gd name="T62" fmla="*/ 198 w 366"/>
                  <a:gd name="T63" fmla="*/ 336 h 476"/>
                  <a:gd name="T64" fmla="*/ 194 w 366"/>
                  <a:gd name="T65" fmla="*/ 180 h 476"/>
                  <a:gd name="T66" fmla="*/ 50 w 366"/>
                  <a:gd name="T67" fmla="*/ 106 h 476"/>
                  <a:gd name="T68" fmla="*/ 184 w 366"/>
                  <a:gd name="T69" fmla="*/ 38 h 476"/>
                  <a:gd name="T70" fmla="*/ 150 w 366"/>
                  <a:gd name="T71" fmla="*/ 34 h 476"/>
                  <a:gd name="T72" fmla="*/ 140 w 366"/>
                  <a:gd name="T73" fmla="*/ 28 h 476"/>
                  <a:gd name="T74" fmla="*/ 134 w 366"/>
                  <a:gd name="T75" fmla="*/ 16 h 476"/>
                  <a:gd name="T76" fmla="*/ 150 w 366"/>
                  <a:gd name="T77" fmla="*/ 6 h 476"/>
                  <a:gd name="T78" fmla="*/ 184 w 366"/>
                  <a:gd name="T79" fmla="*/ 0 h 476"/>
                  <a:gd name="T80" fmla="*/ 220 w 366"/>
                  <a:gd name="T81" fmla="*/ 6 h 476"/>
                  <a:gd name="T82" fmla="*/ 234 w 366"/>
                  <a:gd name="T83" fmla="*/ 18 h 476"/>
                  <a:gd name="T84" fmla="*/ 230 w 366"/>
                  <a:gd name="T85" fmla="*/ 28 h 476"/>
                  <a:gd name="T86" fmla="*/ 220 w 366"/>
                  <a:gd name="T87" fmla="*/ 34 h 476"/>
                  <a:gd name="T88" fmla="*/ 184 w 366"/>
                  <a:gd name="T89" fmla="*/ 38 h 476"/>
                  <a:gd name="T90" fmla="*/ 320 w 366"/>
                  <a:gd name="T91" fmla="*/ 92 h 476"/>
                  <a:gd name="T92" fmla="*/ 212 w 366"/>
                  <a:gd name="T93" fmla="*/ 22 h 476"/>
                  <a:gd name="T94" fmla="*/ 214 w 366"/>
                  <a:gd name="T95" fmla="*/ 18 h 476"/>
                  <a:gd name="T96" fmla="*/ 212 w 366"/>
                  <a:gd name="T97" fmla="*/ 14 h 476"/>
                  <a:gd name="T98" fmla="*/ 196 w 366"/>
                  <a:gd name="T99" fmla="*/ 8 h 476"/>
                  <a:gd name="T100" fmla="*/ 172 w 366"/>
                  <a:gd name="T101" fmla="*/ 8 h 476"/>
                  <a:gd name="T102" fmla="*/ 158 w 366"/>
                  <a:gd name="T103" fmla="*/ 12 h 476"/>
                  <a:gd name="T104" fmla="*/ 154 w 366"/>
                  <a:gd name="T105" fmla="*/ 20 h 476"/>
                  <a:gd name="T106" fmla="*/ 164 w 366"/>
                  <a:gd name="T107" fmla="*/ 28 h 476"/>
                  <a:gd name="T108" fmla="*/ 184 w 366"/>
                  <a:gd name="T109" fmla="*/ 30 h 476"/>
                  <a:gd name="T110" fmla="*/ 204 w 366"/>
                  <a:gd name="T111" fmla="*/ 28 h 476"/>
                  <a:gd name="T112" fmla="*/ 212 w 366"/>
                  <a:gd name="T113" fmla="*/ 22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6" h="476">
                    <a:moveTo>
                      <a:pt x="134" y="116"/>
                    </a:moveTo>
                    <a:lnTo>
                      <a:pt x="168" y="128"/>
                    </a:lnTo>
                    <a:lnTo>
                      <a:pt x="170" y="130"/>
                    </a:lnTo>
                    <a:lnTo>
                      <a:pt x="216" y="110"/>
                    </a:lnTo>
                    <a:lnTo>
                      <a:pt x="214" y="110"/>
                    </a:lnTo>
                    <a:lnTo>
                      <a:pt x="300" y="76"/>
                    </a:lnTo>
                    <a:lnTo>
                      <a:pt x="238" y="52"/>
                    </a:lnTo>
                    <a:lnTo>
                      <a:pt x="238" y="28"/>
                    </a:lnTo>
                    <a:lnTo>
                      <a:pt x="330" y="64"/>
                    </a:lnTo>
                    <a:lnTo>
                      <a:pt x="330" y="64"/>
                    </a:lnTo>
                    <a:lnTo>
                      <a:pt x="332" y="66"/>
                    </a:lnTo>
                    <a:lnTo>
                      <a:pt x="332" y="66"/>
                    </a:lnTo>
                    <a:lnTo>
                      <a:pt x="334" y="66"/>
                    </a:lnTo>
                    <a:lnTo>
                      <a:pt x="336" y="68"/>
                    </a:lnTo>
                    <a:lnTo>
                      <a:pt x="336" y="68"/>
                    </a:lnTo>
                    <a:lnTo>
                      <a:pt x="336" y="70"/>
                    </a:lnTo>
                    <a:lnTo>
                      <a:pt x="338" y="70"/>
                    </a:lnTo>
                    <a:lnTo>
                      <a:pt x="338" y="70"/>
                    </a:lnTo>
                    <a:lnTo>
                      <a:pt x="338" y="74"/>
                    </a:lnTo>
                    <a:lnTo>
                      <a:pt x="338" y="76"/>
                    </a:lnTo>
                    <a:lnTo>
                      <a:pt x="348" y="174"/>
                    </a:lnTo>
                    <a:lnTo>
                      <a:pt x="348" y="176"/>
                    </a:lnTo>
                    <a:lnTo>
                      <a:pt x="366" y="388"/>
                    </a:lnTo>
                    <a:lnTo>
                      <a:pt x="366" y="388"/>
                    </a:lnTo>
                    <a:lnTo>
                      <a:pt x="366" y="392"/>
                    </a:lnTo>
                    <a:lnTo>
                      <a:pt x="364" y="396"/>
                    </a:lnTo>
                    <a:lnTo>
                      <a:pt x="364" y="396"/>
                    </a:lnTo>
                    <a:lnTo>
                      <a:pt x="356" y="400"/>
                    </a:lnTo>
                    <a:lnTo>
                      <a:pt x="356" y="400"/>
                    </a:lnTo>
                    <a:lnTo>
                      <a:pt x="352" y="400"/>
                    </a:lnTo>
                    <a:lnTo>
                      <a:pt x="350" y="398"/>
                    </a:lnTo>
                    <a:lnTo>
                      <a:pt x="350" y="398"/>
                    </a:lnTo>
                    <a:lnTo>
                      <a:pt x="346" y="394"/>
                    </a:lnTo>
                    <a:lnTo>
                      <a:pt x="346" y="390"/>
                    </a:lnTo>
                    <a:lnTo>
                      <a:pt x="326" y="184"/>
                    </a:lnTo>
                    <a:lnTo>
                      <a:pt x="238" y="146"/>
                    </a:lnTo>
                    <a:lnTo>
                      <a:pt x="238" y="124"/>
                    </a:lnTo>
                    <a:lnTo>
                      <a:pt x="176" y="150"/>
                    </a:lnTo>
                    <a:lnTo>
                      <a:pt x="176" y="466"/>
                    </a:lnTo>
                    <a:lnTo>
                      <a:pt x="176" y="466"/>
                    </a:lnTo>
                    <a:lnTo>
                      <a:pt x="176" y="468"/>
                    </a:lnTo>
                    <a:lnTo>
                      <a:pt x="174" y="472"/>
                    </a:lnTo>
                    <a:lnTo>
                      <a:pt x="174" y="472"/>
                    </a:lnTo>
                    <a:lnTo>
                      <a:pt x="170" y="474"/>
                    </a:lnTo>
                    <a:lnTo>
                      <a:pt x="164" y="476"/>
                    </a:lnTo>
                    <a:lnTo>
                      <a:pt x="164" y="476"/>
                    </a:lnTo>
                    <a:lnTo>
                      <a:pt x="162" y="474"/>
                    </a:lnTo>
                    <a:lnTo>
                      <a:pt x="158" y="472"/>
                    </a:lnTo>
                    <a:lnTo>
                      <a:pt x="158" y="472"/>
                    </a:lnTo>
                    <a:lnTo>
                      <a:pt x="156" y="466"/>
                    </a:lnTo>
                    <a:lnTo>
                      <a:pt x="156" y="262"/>
                    </a:lnTo>
                    <a:lnTo>
                      <a:pt x="40" y="216"/>
                    </a:lnTo>
                    <a:lnTo>
                      <a:pt x="24" y="408"/>
                    </a:lnTo>
                    <a:lnTo>
                      <a:pt x="24" y="408"/>
                    </a:lnTo>
                    <a:lnTo>
                      <a:pt x="22" y="412"/>
                    </a:lnTo>
                    <a:lnTo>
                      <a:pt x="20" y="414"/>
                    </a:lnTo>
                    <a:lnTo>
                      <a:pt x="20" y="414"/>
                    </a:lnTo>
                    <a:lnTo>
                      <a:pt x="16" y="416"/>
                    </a:lnTo>
                    <a:lnTo>
                      <a:pt x="10" y="418"/>
                    </a:lnTo>
                    <a:lnTo>
                      <a:pt x="10" y="418"/>
                    </a:lnTo>
                    <a:lnTo>
                      <a:pt x="6" y="416"/>
                    </a:lnTo>
                    <a:lnTo>
                      <a:pt x="4" y="414"/>
                    </a:lnTo>
                    <a:lnTo>
                      <a:pt x="4" y="414"/>
                    </a:lnTo>
                    <a:lnTo>
                      <a:pt x="2" y="410"/>
                    </a:lnTo>
                    <a:lnTo>
                      <a:pt x="0" y="406"/>
                    </a:lnTo>
                    <a:lnTo>
                      <a:pt x="20" y="200"/>
                    </a:lnTo>
                    <a:lnTo>
                      <a:pt x="20" y="200"/>
                    </a:lnTo>
                    <a:lnTo>
                      <a:pt x="28" y="90"/>
                    </a:lnTo>
                    <a:lnTo>
                      <a:pt x="28" y="90"/>
                    </a:lnTo>
                    <a:lnTo>
                      <a:pt x="28" y="90"/>
                    </a:lnTo>
                    <a:lnTo>
                      <a:pt x="30" y="86"/>
                    </a:lnTo>
                    <a:lnTo>
                      <a:pt x="30" y="86"/>
                    </a:lnTo>
                    <a:lnTo>
                      <a:pt x="30" y="84"/>
                    </a:lnTo>
                    <a:lnTo>
                      <a:pt x="32" y="82"/>
                    </a:lnTo>
                    <a:lnTo>
                      <a:pt x="32" y="82"/>
                    </a:lnTo>
                    <a:lnTo>
                      <a:pt x="32" y="82"/>
                    </a:lnTo>
                    <a:lnTo>
                      <a:pt x="36" y="80"/>
                    </a:lnTo>
                    <a:lnTo>
                      <a:pt x="38" y="80"/>
                    </a:lnTo>
                    <a:lnTo>
                      <a:pt x="134" y="40"/>
                    </a:lnTo>
                    <a:lnTo>
                      <a:pt x="138" y="40"/>
                    </a:lnTo>
                    <a:lnTo>
                      <a:pt x="138" y="64"/>
                    </a:lnTo>
                    <a:lnTo>
                      <a:pt x="134" y="64"/>
                    </a:lnTo>
                    <a:lnTo>
                      <a:pt x="70" y="90"/>
                    </a:lnTo>
                    <a:lnTo>
                      <a:pt x="134" y="116"/>
                    </a:lnTo>
                    <a:close/>
                    <a:moveTo>
                      <a:pt x="194" y="180"/>
                    </a:moveTo>
                    <a:lnTo>
                      <a:pt x="194" y="180"/>
                    </a:lnTo>
                    <a:lnTo>
                      <a:pt x="214" y="176"/>
                    </a:lnTo>
                    <a:lnTo>
                      <a:pt x="214" y="328"/>
                    </a:lnTo>
                    <a:lnTo>
                      <a:pt x="214" y="328"/>
                    </a:lnTo>
                    <a:lnTo>
                      <a:pt x="214" y="336"/>
                    </a:lnTo>
                    <a:lnTo>
                      <a:pt x="214" y="336"/>
                    </a:lnTo>
                    <a:lnTo>
                      <a:pt x="204" y="338"/>
                    </a:lnTo>
                    <a:lnTo>
                      <a:pt x="204" y="338"/>
                    </a:lnTo>
                    <a:lnTo>
                      <a:pt x="200" y="338"/>
                    </a:lnTo>
                    <a:lnTo>
                      <a:pt x="198" y="336"/>
                    </a:lnTo>
                    <a:lnTo>
                      <a:pt x="198" y="336"/>
                    </a:lnTo>
                    <a:lnTo>
                      <a:pt x="194" y="332"/>
                    </a:lnTo>
                    <a:lnTo>
                      <a:pt x="194" y="328"/>
                    </a:lnTo>
                    <a:lnTo>
                      <a:pt x="194" y="180"/>
                    </a:lnTo>
                    <a:close/>
                    <a:moveTo>
                      <a:pt x="156" y="240"/>
                    </a:moveTo>
                    <a:lnTo>
                      <a:pt x="156" y="146"/>
                    </a:lnTo>
                    <a:lnTo>
                      <a:pt x="50" y="106"/>
                    </a:lnTo>
                    <a:lnTo>
                      <a:pt x="42" y="192"/>
                    </a:lnTo>
                    <a:lnTo>
                      <a:pt x="156" y="240"/>
                    </a:lnTo>
                    <a:close/>
                    <a:moveTo>
                      <a:pt x="184" y="38"/>
                    </a:moveTo>
                    <a:lnTo>
                      <a:pt x="184" y="38"/>
                    </a:lnTo>
                    <a:lnTo>
                      <a:pt x="166" y="38"/>
                    </a:lnTo>
                    <a:lnTo>
                      <a:pt x="150" y="34"/>
                    </a:lnTo>
                    <a:lnTo>
                      <a:pt x="150" y="34"/>
                    </a:lnTo>
                    <a:lnTo>
                      <a:pt x="150" y="34"/>
                    </a:lnTo>
                    <a:lnTo>
                      <a:pt x="140" y="28"/>
                    </a:lnTo>
                    <a:lnTo>
                      <a:pt x="134" y="22"/>
                    </a:lnTo>
                    <a:lnTo>
                      <a:pt x="134" y="16"/>
                    </a:lnTo>
                    <a:lnTo>
                      <a:pt x="134" y="16"/>
                    </a:lnTo>
                    <a:lnTo>
                      <a:pt x="140" y="10"/>
                    </a:lnTo>
                    <a:lnTo>
                      <a:pt x="150" y="6"/>
                    </a:lnTo>
                    <a:lnTo>
                      <a:pt x="150" y="6"/>
                    </a:lnTo>
                    <a:lnTo>
                      <a:pt x="166" y="0"/>
                    </a:lnTo>
                    <a:lnTo>
                      <a:pt x="184" y="0"/>
                    </a:lnTo>
                    <a:lnTo>
                      <a:pt x="184" y="0"/>
                    </a:lnTo>
                    <a:lnTo>
                      <a:pt x="204" y="0"/>
                    </a:lnTo>
                    <a:lnTo>
                      <a:pt x="220" y="6"/>
                    </a:lnTo>
                    <a:lnTo>
                      <a:pt x="220" y="6"/>
                    </a:lnTo>
                    <a:lnTo>
                      <a:pt x="230" y="12"/>
                    </a:lnTo>
                    <a:lnTo>
                      <a:pt x="234" y="14"/>
                    </a:lnTo>
                    <a:lnTo>
                      <a:pt x="234" y="18"/>
                    </a:lnTo>
                    <a:lnTo>
                      <a:pt x="234" y="20"/>
                    </a:lnTo>
                    <a:lnTo>
                      <a:pt x="234" y="20"/>
                    </a:lnTo>
                    <a:lnTo>
                      <a:pt x="230" y="28"/>
                    </a:lnTo>
                    <a:lnTo>
                      <a:pt x="230" y="28"/>
                    </a:lnTo>
                    <a:lnTo>
                      <a:pt x="220" y="34"/>
                    </a:lnTo>
                    <a:lnTo>
                      <a:pt x="220" y="34"/>
                    </a:lnTo>
                    <a:lnTo>
                      <a:pt x="204" y="38"/>
                    </a:lnTo>
                    <a:lnTo>
                      <a:pt x="184" y="38"/>
                    </a:lnTo>
                    <a:lnTo>
                      <a:pt x="184" y="38"/>
                    </a:lnTo>
                    <a:close/>
                    <a:moveTo>
                      <a:pt x="238" y="124"/>
                    </a:moveTo>
                    <a:lnTo>
                      <a:pt x="324" y="160"/>
                    </a:lnTo>
                    <a:lnTo>
                      <a:pt x="320" y="92"/>
                    </a:lnTo>
                    <a:lnTo>
                      <a:pt x="238" y="124"/>
                    </a:lnTo>
                    <a:close/>
                    <a:moveTo>
                      <a:pt x="212" y="22"/>
                    </a:moveTo>
                    <a:lnTo>
                      <a:pt x="212" y="22"/>
                    </a:lnTo>
                    <a:lnTo>
                      <a:pt x="214" y="22"/>
                    </a:lnTo>
                    <a:lnTo>
                      <a:pt x="214" y="20"/>
                    </a:lnTo>
                    <a:lnTo>
                      <a:pt x="214" y="18"/>
                    </a:lnTo>
                    <a:lnTo>
                      <a:pt x="214" y="18"/>
                    </a:lnTo>
                    <a:lnTo>
                      <a:pt x="214" y="16"/>
                    </a:lnTo>
                    <a:lnTo>
                      <a:pt x="212" y="14"/>
                    </a:lnTo>
                    <a:lnTo>
                      <a:pt x="204" y="10"/>
                    </a:lnTo>
                    <a:lnTo>
                      <a:pt x="204" y="10"/>
                    </a:lnTo>
                    <a:lnTo>
                      <a:pt x="196" y="8"/>
                    </a:lnTo>
                    <a:lnTo>
                      <a:pt x="184" y="6"/>
                    </a:lnTo>
                    <a:lnTo>
                      <a:pt x="184" y="6"/>
                    </a:lnTo>
                    <a:lnTo>
                      <a:pt x="172" y="8"/>
                    </a:lnTo>
                    <a:lnTo>
                      <a:pt x="162" y="10"/>
                    </a:lnTo>
                    <a:lnTo>
                      <a:pt x="162" y="10"/>
                    </a:lnTo>
                    <a:lnTo>
                      <a:pt x="158" y="12"/>
                    </a:lnTo>
                    <a:lnTo>
                      <a:pt x="154" y="16"/>
                    </a:lnTo>
                    <a:lnTo>
                      <a:pt x="154" y="20"/>
                    </a:lnTo>
                    <a:lnTo>
                      <a:pt x="154" y="20"/>
                    </a:lnTo>
                    <a:lnTo>
                      <a:pt x="162" y="28"/>
                    </a:lnTo>
                    <a:lnTo>
                      <a:pt x="162" y="28"/>
                    </a:lnTo>
                    <a:lnTo>
                      <a:pt x="164" y="28"/>
                    </a:lnTo>
                    <a:lnTo>
                      <a:pt x="164" y="28"/>
                    </a:lnTo>
                    <a:lnTo>
                      <a:pt x="174" y="30"/>
                    </a:lnTo>
                    <a:lnTo>
                      <a:pt x="184" y="30"/>
                    </a:lnTo>
                    <a:lnTo>
                      <a:pt x="184" y="30"/>
                    </a:lnTo>
                    <a:lnTo>
                      <a:pt x="196" y="30"/>
                    </a:lnTo>
                    <a:lnTo>
                      <a:pt x="204" y="28"/>
                    </a:lnTo>
                    <a:lnTo>
                      <a:pt x="204" y="28"/>
                    </a:lnTo>
                    <a:lnTo>
                      <a:pt x="212" y="22"/>
                    </a:lnTo>
                    <a:lnTo>
                      <a:pt x="212" y="22"/>
                    </a:lnTo>
                    <a:close/>
                  </a:path>
                </a:pathLst>
              </a:custGeom>
              <a:solidFill>
                <a:srgbClr val="7B5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sp>
            <p:nvSpPr>
              <p:cNvPr id="127" name="Freeform 540">
                <a:extLst>
                  <a:ext uri="{FF2B5EF4-FFF2-40B4-BE49-F238E27FC236}">
                    <a16:creationId xmlns:a16="http://schemas.microsoft.com/office/drawing/2014/main" id="{1260F64E-BD71-4169-A205-672B03D0AC7E}"/>
                  </a:ext>
                </a:extLst>
              </p:cNvPr>
              <p:cNvSpPr>
                <a:spLocks/>
              </p:cNvSpPr>
              <p:nvPr/>
            </p:nvSpPr>
            <p:spPr bwMode="auto">
              <a:xfrm>
                <a:off x="1651816" y="5002121"/>
                <a:ext cx="50657" cy="95235"/>
              </a:xfrm>
              <a:custGeom>
                <a:avLst/>
                <a:gdLst>
                  <a:gd name="T0" fmla="*/ 30 w 50"/>
                  <a:gd name="T1" fmla="*/ 82 h 94"/>
                  <a:gd name="T2" fmla="*/ 0 w 50"/>
                  <a:gd name="T3" fmla="*/ 94 h 94"/>
                  <a:gd name="T4" fmla="*/ 0 w 50"/>
                  <a:gd name="T5" fmla="*/ 10 h 94"/>
                  <a:gd name="T6" fmla="*/ 0 w 50"/>
                  <a:gd name="T7" fmla="*/ 10 h 94"/>
                  <a:gd name="T8" fmla="*/ 20 w 50"/>
                  <a:gd name="T9" fmla="*/ 10 h 94"/>
                  <a:gd name="T10" fmla="*/ 36 w 50"/>
                  <a:gd name="T11" fmla="*/ 6 h 94"/>
                  <a:gd name="T12" fmla="*/ 36 w 50"/>
                  <a:gd name="T13" fmla="*/ 6 h 94"/>
                  <a:gd name="T14" fmla="*/ 46 w 50"/>
                  <a:gd name="T15" fmla="*/ 0 h 94"/>
                  <a:gd name="T16" fmla="*/ 50 w 50"/>
                  <a:gd name="T17" fmla="*/ 0 h 94"/>
                  <a:gd name="T18" fmla="*/ 50 w 50"/>
                  <a:gd name="T19" fmla="*/ 72 h 94"/>
                  <a:gd name="T20" fmla="*/ 26 w 50"/>
                  <a:gd name="T21" fmla="*/ 82 h 94"/>
                  <a:gd name="T22" fmla="*/ 30 w 50"/>
                  <a:gd name="T23" fmla="*/ 8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94">
                    <a:moveTo>
                      <a:pt x="30" y="82"/>
                    </a:moveTo>
                    <a:lnTo>
                      <a:pt x="0" y="94"/>
                    </a:lnTo>
                    <a:lnTo>
                      <a:pt x="0" y="10"/>
                    </a:lnTo>
                    <a:lnTo>
                      <a:pt x="0" y="10"/>
                    </a:lnTo>
                    <a:lnTo>
                      <a:pt x="20" y="10"/>
                    </a:lnTo>
                    <a:lnTo>
                      <a:pt x="36" y="6"/>
                    </a:lnTo>
                    <a:lnTo>
                      <a:pt x="36" y="6"/>
                    </a:lnTo>
                    <a:lnTo>
                      <a:pt x="46" y="0"/>
                    </a:lnTo>
                    <a:lnTo>
                      <a:pt x="50" y="0"/>
                    </a:lnTo>
                    <a:lnTo>
                      <a:pt x="50" y="72"/>
                    </a:lnTo>
                    <a:lnTo>
                      <a:pt x="26" y="82"/>
                    </a:lnTo>
                    <a:lnTo>
                      <a:pt x="30" y="82"/>
                    </a:lnTo>
                    <a:close/>
                  </a:path>
                </a:pathLst>
              </a:custGeom>
              <a:solidFill>
                <a:srgbClr val="F1EE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sp>
            <p:nvSpPr>
              <p:cNvPr id="128" name="Freeform 541">
                <a:extLst>
                  <a:ext uri="{FF2B5EF4-FFF2-40B4-BE49-F238E27FC236}">
                    <a16:creationId xmlns:a16="http://schemas.microsoft.com/office/drawing/2014/main" id="{7341CF58-82B2-400D-AE78-D56AE7E40E77}"/>
                  </a:ext>
                </a:extLst>
              </p:cNvPr>
              <p:cNvSpPr>
                <a:spLocks/>
              </p:cNvSpPr>
              <p:nvPr/>
            </p:nvSpPr>
            <p:spPr bwMode="auto">
              <a:xfrm>
                <a:off x="1601159" y="4996042"/>
                <a:ext cx="50657" cy="107393"/>
              </a:xfrm>
              <a:custGeom>
                <a:avLst/>
                <a:gdLst>
                  <a:gd name="T0" fmla="*/ 50 w 50"/>
                  <a:gd name="T1" fmla="*/ 100 h 106"/>
                  <a:gd name="T2" fmla="*/ 34 w 50"/>
                  <a:gd name="T3" fmla="*/ 106 h 106"/>
                  <a:gd name="T4" fmla="*/ 0 w 50"/>
                  <a:gd name="T5" fmla="*/ 94 h 106"/>
                  <a:gd name="T6" fmla="*/ 0 w 50"/>
                  <a:gd name="T7" fmla="*/ 42 h 106"/>
                  <a:gd name="T8" fmla="*/ 4 w 50"/>
                  <a:gd name="T9" fmla="*/ 42 h 106"/>
                  <a:gd name="T10" fmla="*/ 4 w 50"/>
                  <a:gd name="T11" fmla="*/ 18 h 106"/>
                  <a:gd name="T12" fmla="*/ 0 w 50"/>
                  <a:gd name="T13" fmla="*/ 18 h 106"/>
                  <a:gd name="T14" fmla="*/ 0 w 50"/>
                  <a:gd name="T15" fmla="*/ 0 h 106"/>
                  <a:gd name="T16" fmla="*/ 0 w 50"/>
                  <a:gd name="T17" fmla="*/ 0 h 106"/>
                  <a:gd name="T18" fmla="*/ 6 w 50"/>
                  <a:gd name="T19" fmla="*/ 6 h 106"/>
                  <a:gd name="T20" fmla="*/ 16 w 50"/>
                  <a:gd name="T21" fmla="*/ 12 h 106"/>
                  <a:gd name="T22" fmla="*/ 16 w 50"/>
                  <a:gd name="T23" fmla="*/ 12 h 106"/>
                  <a:gd name="T24" fmla="*/ 16 w 50"/>
                  <a:gd name="T25" fmla="*/ 12 h 106"/>
                  <a:gd name="T26" fmla="*/ 32 w 50"/>
                  <a:gd name="T27" fmla="*/ 16 h 106"/>
                  <a:gd name="T28" fmla="*/ 50 w 50"/>
                  <a:gd name="T29" fmla="*/ 16 h 106"/>
                  <a:gd name="T30" fmla="*/ 50 w 50"/>
                  <a:gd name="T31"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106">
                    <a:moveTo>
                      <a:pt x="50" y="100"/>
                    </a:moveTo>
                    <a:lnTo>
                      <a:pt x="34" y="106"/>
                    </a:lnTo>
                    <a:lnTo>
                      <a:pt x="0" y="94"/>
                    </a:lnTo>
                    <a:lnTo>
                      <a:pt x="0" y="42"/>
                    </a:lnTo>
                    <a:lnTo>
                      <a:pt x="4" y="42"/>
                    </a:lnTo>
                    <a:lnTo>
                      <a:pt x="4" y="18"/>
                    </a:lnTo>
                    <a:lnTo>
                      <a:pt x="0" y="18"/>
                    </a:lnTo>
                    <a:lnTo>
                      <a:pt x="0" y="0"/>
                    </a:lnTo>
                    <a:lnTo>
                      <a:pt x="0" y="0"/>
                    </a:lnTo>
                    <a:lnTo>
                      <a:pt x="6" y="6"/>
                    </a:lnTo>
                    <a:lnTo>
                      <a:pt x="16" y="12"/>
                    </a:lnTo>
                    <a:lnTo>
                      <a:pt x="16" y="12"/>
                    </a:lnTo>
                    <a:lnTo>
                      <a:pt x="16" y="12"/>
                    </a:lnTo>
                    <a:lnTo>
                      <a:pt x="32" y="16"/>
                    </a:lnTo>
                    <a:lnTo>
                      <a:pt x="50" y="16"/>
                    </a:lnTo>
                    <a:lnTo>
                      <a:pt x="50" y="10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grpSp>
        <p:grpSp>
          <p:nvGrpSpPr>
            <p:cNvPr id="115" name="Group 62">
              <a:extLst>
                <a:ext uri="{FF2B5EF4-FFF2-40B4-BE49-F238E27FC236}">
                  <a16:creationId xmlns:a16="http://schemas.microsoft.com/office/drawing/2014/main" id="{973C5AA0-4C5E-43B1-8E99-E21DDCB3F168}"/>
                </a:ext>
              </a:extLst>
            </p:cNvPr>
            <p:cNvGrpSpPr/>
            <p:nvPr/>
          </p:nvGrpSpPr>
          <p:grpSpPr>
            <a:xfrm>
              <a:off x="660399" y="2063949"/>
              <a:ext cx="2330196" cy="3009148"/>
              <a:chOff x="498861" y="2031592"/>
              <a:chExt cx="2301858" cy="2972554"/>
            </a:xfrm>
            <a:solidFill>
              <a:srgbClr val="E7E6E6">
                <a:lumMod val="10000"/>
              </a:srgbClr>
            </a:solidFill>
            <a:effectLst>
              <a:outerShdw blurRad="50800" dist="38100" dir="18900000" algn="bl" rotWithShape="0">
                <a:prstClr val="black">
                  <a:alpha val="40000"/>
                </a:prstClr>
              </a:outerShdw>
            </a:effectLst>
          </p:grpSpPr>
          <p:sp>
            <p:nvSpPr>
              <p:cNvPr id="116" name="Freeform 529">
                <a:extLst>
                  <a:ext uri="{FF2B5EF4-FFF2-40B4-BE49-F238E27FC236}">
                    <a16:creationId xmlns:a16="http://schemas.microsoft.com/office/drawing/2014/main" id="{77DCD5C3-6F15-4CBF-8E44-B32F333525DF}"/>
                  </a:ext>
                </a:extLst>
              </p:cNvPr>
              <p:cNvSpPr>
                <a:spLocks noEditPoints="1"/>
              </p:cNvSpPr>
              <p:nvPr/>
            </p:nvSpPr>
            <p:spPr bwMode="auto">
              <a:xfrm>
                <a:off x="1668027" y="2035645"/>
                <a:ext cx="1132692" cy="2863136"/>
              </a:xfrm>
              <a:custGeom>
                <a:avLst/>
                <a:gdLst>
                  <a:gd name="T0" fmla="*/ 64 w 1118"/>
                  <a:gd name="T1" fmla="*/ 2820 h 2826"/>
                  <a:gd name="T2" fmla="*/ 152 w 1118"/>
                  <a:gd name="T3" fmla="*/ 2798 h 2826"/>
                  <a:gd name="T4" fmla="*/ 190 w 1118"/>
                  <a:gd name="T5" fmla="*/ 2780 h 2826"/>
                  <a:gd name="T6" fmla="*/ 238 w 1118"/>
                  <a:gd name="T7" fmla="*/ 2750 h 2826"/>
                  <a:gd name="T8" fmla="*/ 258 w 1118"/>
                  <a:gd name="T9" fmla="*/ 2728 h 2826"/>
                  <a:gd name="T10" fmla="*/ 274 w 1118"/>
                  <a:gd name="T11" fmla="*/ 2690 h 2826"/>
                  <a:gd name="T12" fmla="*/ 770 w 1118"/>
                  <a:gd name="T13" fmla="*/ 1686 h 2826"/>
                  <a:gd name="T14" fmla="*/ 820 w 1118"/>
                  <a:gd name="T15" fmla="*/ 1556 h 2826"/>
                  <a:gd name="T16" fmla="*/ 868 w 1118"/>
                  <a:gd name="T17" fmla="*/ 1350 h 2826"/>
                  <a:gd name="T18" fmla="*/ 884 w 1118"/>
                  <a:gd name="T19" fmla="*/ 1128 h 2826"/>
                  <a:gd name="T20" fmla="*/ 880 w 1118"/>
                  <a:gd name="T21" fmla="*/ 1012 h 2826"/>
                  <a:gd name="T22" fmla="*/ 858 w 1118"/>
                  <a:gd name="T23" fmla="*/ 846 h 2826"/>
                  <a:gd name="T24" fmla="*/ 818 w 1118"/>
                  <a:gd name="T25" fmla="*/ 692 h 2826"/>
                  <a:gd name="T26" fmla="*/ 760 w 1118"/>
                  <a:gd name="T27" fmla="*/ 546 h 2826"/>
                  <a:gd name="T28" fmla="*/ 682 w 1118"/>
                  <a:gd name="T29" fmla="*/ 410 h 2826"/>
                  <a:gd name="T30" fmla="*/ 618 w 1118"/>
                  <a:gd name="T31" fmla="*/ 326 h 2826"/>
                  <a:gd name="T32" fmla="*/ 526 w 1118"/>
                  <a:gd name="T33" fmla="*/ 222 h 2826"/>
                  <a:gd name="T34" fmla="*/ 428 w 1118"/>
                  <a:gd name="T35" fmla="*/ 140 h 2826"/>
                  <a:gd name="T36" fmla="*/ 322 w 1118"/>
                  <a:gd name="T37" fmla="*/ 74 h 2826"/>
                  <a:gd name="T38" fmla="*/ 210 w 1118"/>
                  <a:gd name="T39" fmla="*/ 30 h 2826"/>
                  <a:gd name="T40" fmla="*/ 90 w 1118"/>
                  <a:gd name="T41" fmla="*/ 4 h 2826"/>
                  <a:gd name="T42" fmla="*/ 102 w 1118"/>
                  <a:gd name="T43" fmla="*/ 4 h 2826"/>
                  <a:gd name="T44" fmla="*/ 256 w 1118"/>
                  <a:gd name="T45" fmla="*/ 28 h 2826"/>
                  <a:gd name="T46" fmla="*/ 400 w 1118"/>
                  <a:gd name="T47" fmla="*/ 72 h 2826"/>
                  <a:gd name="T48" fmla="*/ 536 w 1118"/>
                  <a:gd name="T49" fmla="*/ 138 h 2826"/>
                  <a:gd name="T50" fmla="*/ 664 w 1118"/>
                  <a:gd name="T51" fmla="*/ 222 h 2826"/>
                  <a:gd name="T52" fmla="*/ 784 w 1118"/>
                  <a:gd name="T53" fmla="*/ 328 h 2826"/>
                  <a:gd name="T54" fmla="*/ 862 w 1118"/>
                  <a:gd name="T55" fmla="*/ 414 h 2826"/>
                  <a:gd name="T56" fmla="*/ 960 w 1118"/>
                  <a:gd name="T57" fmla="*/ 550 h 2826"/>
                  <a:gd name="T58" fmla="*/ 1034 w 1118"/>
                  <a:gd name="T59" fmla="*/ 696 h 2826"/>
                  <a:gd name="T60" fmla="*/ 1084 w 1118"/>
                  <a:gd name="T61" fmla="*/ 852 h 2826"/>
                  <a:gd name="T62" fmla="*/ 1112 w 1118"/>
                  <a:gd name="T63" fmla="*/ 1016 h 2826"/>
                  <a:gd name="T64" fmla="*/ 1118 w 1118"/>
                  <a:gd name="T65" fmla="*/ 1132 h 2826"/>
                  <a:gd name="T66" fmla="*/ 1098 w 1118"/>
                  <a:gd name="T67" fmla="*/ 1356 h 2826"/>
                  <a:gd name="T68" fmla="*/ 1050 w 1118"/>
                  <a:gd name="T69" fmla="*/ 1528 h 2826"/>
                  <a:gd name="T70" fmla="*/ 1008 w 1118"/>
                  <a:gd name="T71" fmla="*/ 1626 h 2826"/>
                  <a:gd name="T72" fmla="*/ 974 w 1118"/>
                  <a:gd name="T73" fmla="*/ 1690 h 2826"/>
                  <a:gd name="T74" fmla="*/ 350 w 1118"/>
                  <a:gd name="T75" fmla="*/ 2690 h 2826"/>
                  <a:gd name="T76" fmla="*/ 338 w 1118"/>
                  <a:gd name="T77" fmla="*/ 2716 h 2826"/>
                  <a:gd name="T78" fmla="*/ 318 w 1118"/>
                  <a:gd name="T79" fmla="*/ 2740 h 2826"/>
                  <a:gd name="T80" fmla="*/ 266 w 1118"/>
                  <a:gd name="T81" fmla="*/ 2772 h 2826"/>
                  <a:gd name="T82" fmla="*/ 218 w 1118"/>
                  <a:gd name="T83" fmla="*/ 2792 h 2826"/>
                  <a:gd name="T84" fmla="*/ 138 w 1118"/>
                  <a:gd name="T85" fmla="*/ 2812 h 2826"/>
                  <a:gd name="T86" fmla="*/ 48 w 1118"/>
                  <a:gd name="T87" fmla="*/ 2824 h 2826"/>
                  <a:gd name="T88" fmla="*/ 0 w 1118"/>
                  <a:gd name="T89" fmla="*/ 2826 h 2826"/>
                  <a:gd name="T90" fmla="*/ 24 w 1118"/>
                  <a:gd name="T91" fmla="*/ 2 h 2826"/>
                  <a:gd name="T92" fmla="*/ 90 w 1118"/>
                  <a:gd name="T93" fmla="*/ 26 h 2826"/>
                  <a:gd name="T94" fmla="*/ 152 w 1118"/>
                  <a:gd name="T95" fmla="*/ 68 h 2826"/>
                  <a:gd name="T96" fmla="*/ 210 w 1118"/>
                  <a:gd name="T97" fmla="*/ 134 h 2826"/>
                  <a:gd name="T98" fmla="*/ 266 w 1118"/>
                  <a:gd name="T99" fmla="*/ 220 h 2826"/>
                  <a:gd name="T100" fmla="*/ 316 w 1118"/>
                  <a:gd name="T101" fmla="*/ 326 h 2826"/>
                  <a:gd name="T102" fmla="*/ 350 w 1118"/>
                  <a:gd name="T103" fmla="*/ 412 h 2826"/>
                  <a:gd name="T104" fmla="*/ 390 w 1118"/>
                  <a:gd name="T105" fmla="*/ 548 h 2826"/>
                  <a:gd name="T106" fmla="*/ 422 w 1118"/>
                  <a:gd name="T107" fmla="*/ 694 h 2826"/>
                  <a:gd name="T108" fmla="*/ 448 w 1118"/>
                  <a:gd name="T109" fmla="*/ 904 h 2826"/>
                  <a:gd name="T110" fmla="*/ 456 w 1118"/>
                  <a:gd name="T111" fmla="*/ 1130 h 2826"/>
                  <a:gd name="T112" fmla="*/ 448 w 1118"/>
                  <a:gd name="T113" fmla="*/ 1354 h 2826"/>
                  <a:gd name="T114" fmla="*/ 422 w 1118"/>
                  <a:gd name="T115" fmla="*/ 1560 h 2826"/>
                  <a:gd name="T116" fmla="*/ 396 w 1118"/>
                  <a:gd name="T117" fmla="*/ 1688 h 2826"/>
                  <a:gd name="T118" fmla="*/ 136 w 1118"/>
                  <a:gd name="T119" fmla="*/ 2690 h 2826"/>
                  <a:gd name="T120" fmla="*/ 122 w 1118"/>
                  <a:gd name="T121" fmla="*/ 2740 h 2826"/>
                  <a:gd name="T122" fmla="*/ 90 w 1118"/>
                  <a:gd name="T123" fmla="*/ 2782 h 2826"/>
                  <a:gd name="T124" fmla="*/ 26 w 1118"/>
                  <a:gd name="T125" fmla="*/ 282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8" h="2826">
                    <a:moveTo>
                      <a:pt x="14" y="2826"/>
                    </a:moveTo>
                    <a:lnTo>
                      <a:pt x="14" y="2826"/>
                    </a:lnTo>
                    <a:lnTo>
                      <a:pt x="64" y="2820"/>
                    </a:lnTo>
                    <a:lnTo>
                      <a:pt x="110" y="2812"/>
                    </a:lnTo>
                    <a:lnTo>
                      <a:pt x="132" y="2806"/>
                    </a:lnTo>
                    <a:lnTo>
                      <a:pt x="152" y="2798"/>
                    </a:lnTo>
                    <a:lnTo>
                      <a:pt x="172" y="2790"/>
                    </a:lnTo>
                    <a:lnTo>
                      <a:pt x="190" y="2780"/>
                    </a:lnTo>
                    <a:lnTo>
                      <a:pt x="190" y="2780"/>
                    </a:lnTo>
                    <a:lnTo>
                      <a:pt x="208" y="2770"/>
                    </a:lnTo>
                    <a:lnTo>
                      <a:pt x="224" y="2760"/>
                    </a:lnTo>
                    <a:lnTo>
                      <a:pt x="238" y="2750"/>
                    </a:lnTo>
                    <a:lnTo>
                      <a:pt x="250" y="2740"/>
                    </a:lnTo>
                    <a:lnTo>
                      <a:pt x="250" y="2740"/>
                    </a:lnTo>
                    <a:lnTo>
                      <a:pt x="258" y="2728"/>
                    </a:lnTo>
                    <a:lnTo>
                      <a:pt x="266" y="2716"/>
                    </a:lnTo>
                    <a:lnTo>
                      <a:pt x="272" y="2704"/>
                    </a:lnTo>
                    <a:lnTo>
                      <a:pt x="274" y="2690"/>
                    </a:lnTo>
                    <a:lnTo>
                      <a:pt x="738" y="1752"/>
                    </a:lnTo>
                    <a:lnTo>
                      <a:pt x="738" y="1752"/>
                    </a:lnTo>
                    <a:lnTo>
                      <a:pt x="770" y="1686"/>
                    </a:lnTo>
                    <a:lnTo>
                      <a:pt x="770" y="1686"/>
                    </a:lnTo>
                    <a:lnTo>
                      <a:pt x="796" y="1622"/>
                    </a:lnTo>
                    <a:lnTo>
                      <a:pt x="820" y="1556"/>
                    </a:lnTo>
                    <a:lnTo>
                      <a:pt x="840" y="1490"/>
                    </a:lnTo>
                    <a:lnTo>
                      <a:pt x="856" y="1420"/>
                    </a:lnTo>
                    <a:lnTo>
                      <a:pt x="868" y="1350"/>
                    </a:lnTo>
                    <a:lnTo>
                      <a:pt x="878" y="1278"/>
                    </a:lnTo>
                    <a:lnTo>
                      <a:pt x="884" y="1204"/>
                    </a:lnTo>
                    <a:lnTo>
                      <a:pt x="884" y="1128"/>
                    </a:lnTo>
                    <a:lnTo>
                      <a:pt x="884" y="1128"/>
                    </a:lnTo>
                    <a:lnTo>
                      <a:pt x="884" y="1068"/>
                    </a:lnTo>
                    <a:lnTo>
                      <a:pt x="880" y="1012"/>
                    </a:lnTo>
                    <a:lnTo>
                      <a:pt x="876" y="956"/>
                    </a:lnTo>
                    <a:lnTo>
                      <a:pt x="868" y="900"/>
                    </a:lnTo>
                    <a:lnTo>
                      <a:pt x="858" y="846"/>
                    </a:lnTo>
                    <a:lnTo>
                      <a:pt x="848" y="794"/>
                    </a:lnTo>
                    <a:lnTo>
                      <a:pt x="834" y="742"/>
                    </a:lnTo>
                    <a:lnTo>
                      <a:pt x="818" y="692"/>
                    </a:lnTo>
                    <a:lnTo>
                      <a:pt x="800" y="642"/>
                    </a:lnTo>
                    <a:lnTo>
                      <a:pt x="782" y="594"/>
                    </a:lnTo>
                    <a:lnTo>
                      <a:pt x="760" y="546"/>
                    </a:lnTo>
                    <a:lnTo>
                      <a:pt x="736" y="500"/>
                    </a:lnTo>
                    <a:lnTo>
                      <a:pt x="710" y="454"/>
                    </a:lnTo>
                    <a:lnTo>
                      <a:pt x="682" y="410"/>
                    </a:lnTo>
                    <a:lnTo>
                      <a:pt x="652" y="368"/>
                    </a:lnTo>
                    <a:lnTo>
                      <a:pt x="618" y="326"/>
                    </a:lnTo>
                    <a:lnTo>
                      <a:pt x="618" y="326"/>
                    </a:lnTo>
                    <a:lnTo>
                      <a:pt x="588" y="290"/>
                    </a:lnTo>
                    <a:lnTo>
                      <a:pt x="558" y="254"/>
                    </a:lnTo>
                    <a:lnTo>
                      <a:pt x="526" y="222"/>
                    </a:lnTo>
                    <a:lnTo>
                      <a:pt x="494" y="192"/>
                    </a:lnTo>
                    <a:lnTo>
                      <a:pt x="460" y="164"/>
                    </a:lnTo>
                    <a:lnTo>
                      <a:pt x="428" y="140"/>
                    </a:lnTo>
                    <a:lnTo>
                      <a:pt x="392" y="116"/>
                    </a:lnTo>
                    <a:lnTo>
                      <a:pt x="358" y="94"/>
                    </a:lnTo>
                    <a:lnTo>
                      <a:pt x="322" y="74"/>
                    </a:lnTo>
                    <a:lnTo>
                      <a:pt x="284" y="58"/>
                    </a:lnTo>
                    <a:lnTo>
                      <a:pt x="248" y="42"/>
                    </a:lnTo>
                    <a:lnTo>
                      <a:pt x="210" y="30"/>
                    </a:lnTo>
                    <a:lnTo>
                      <a:pt x="170" y="18"/>
                    </a:lnTo>
                    <a:lnTo>
                      <a:pt x="130" y="10"/>
                    </a:lnTo>
                    <a:lnTo>
                      <a:pt x="90" y="4"/>
                    </a:lnTo>
                    <a:lnTo>
                      <a:pt x="50" y="0"/>
                    </a:lnTo>
                    <a:lnTo>
                      <a:pt x="50" y="0"/>
                    </a:lnTo>
                    <a:lnTo>
                      <a:pt x="102" y="4"/>
                    </a:lnTo>
                    <a:lnTo>
                      <a:pt x="154" y="10"/>
                    </a:lnTo>
                    <a:lnTo>
                      <a:pt x="206" y="18"/>
                    </a:lnTo>
                    <a:lnTo>
                      <a:pt x="256" y="28"/>
                    </a:lnTo>
                    <a:lnTo>
                      <a:pt x="304" y="40"/>
                    </a:lnTo>
                    <a:lnTo>
                      <a:pt x="352" y="56"/>
                    </a:lnTo>
                    <a:lnTo>
                      <a:pt x="400" y="72"/>
                    </a:lnTo>
                    <a:lnTo>
                      <a:pt x="446" y="92"/>
                    </a:lnTo>
                    <a:lnTo>
                      <a:pt x="492" y="114"/>
                    </a:lnTo>
                    <a:lnTo>
                      <a:pt x="536" y="138"/>
                    </a:lnTo>
                    <a:lnTo>
                      <a:pt x="580" y="164"/>
                    </a:lnTo>
                    <a:lnTo>
                      <a:pt x="622" y="192"/>
                    </a:lnTo>
                    <a:lnTo>
                      <a:pt x="664" y="222"/>
                    </a:lnTo>
                    <a:lnTo>
                      <a:pt x="706" y="256"/>
                    </a:lnTo>
                    <a:lnTo>
                      <a:pt x="744" y="290"/>
                    </a:lnTo>
                    <a:lnTo>
                      <a:pt x="784" y="328"/>
                    </a:lnTo>
                    <a:lnTo>
                      <a:pt x="784" y="328"/>
                    </a:lnTo>
                    <a:lnTo>
                      <a:pt x="824" y="370"/>
                    </a:lnTo>
                    <a:lnTo>
                      <a:pt x="862" y="414"/>
                    </a:lnTo>
                    <a:lnTo>
                      <a:pt x="898" y="458"/>
                    </a:lnTo>
                    <a:lnTo>
                      <a:pt x="930" y="504"/>
                    </a:lnTo>
                    <a:lnTo>
                      <a:pt x="960" y="550"/>
                    </a:lnTo>
                    <a:lnTo>
                      <a:pt x="986" y="598"/>
                    </a:lnTo>
                    <a:lnTo>
                      <a:pt x="1012" y="646"/>
                    </a:lnTo>
                    <a:lnTo>
                      <a:pt x="1034" y="696"/>
                    </a:lnTo>
                    <a:lnTo>
                      <a:pt x="1054" y="746"/>
                    </a:lnTo>
                    <a:lnTo>
                      <a:pt x="1070" y="798"/>
                    </a:lnTo>
                    <a:lnTo>
                      <a:pt x="1084" y="852"/>
                    </a:lnTo>
                    <a:lnTo>
                      <a:pt x="1096" y="906"/>
                    </a:lnTo>
                    <a:lnTo>
                      <a:pt x="1106" y="960"/>
                    </a:lnTo>
                    <a:lnTo>
                      <a:pt x="1112" y="1016"/>
                    </a:lnTo>
                    <a:lnTo>
                      <a:pt x="1116" y="1074"/>
                    </a:lnTo>
                    <a:lnTo>
                      <a:pt x="1118" y="1132"/>
                    </a:lnTo>
                    <a:lnTo>
                      <a:pt x="1118" y="1132"/>
                    </a:lnTo>
                    <a:lnTo>
                      <a:pt x="1114" y="1208"/>
                    </a:lnTo>
                    <a:lnTo>
                      <a:pt x="1108" y="1282"/>
                    </a:lnTo>
                    <a:lnTo>
                      <a:pt x="1098" y="1356"/>
                    </a:lnTo>
                    <a:lnTo>
                      <a:pt x="1082" y="1426"/>
                    </a:lnTo>
                    <a:lnTo>
                      <a:pt x="1062" y="1494"/>
                    </a:lnTo>
                    <a:lnTo>
                      <a:pt x="1050" y="1528"/>
                    </a:lnTo>
                    <a:lnTo>
                      <a:pt x="1038" y="1562"/>
                    </a:lnTo>
                    <a:lnTo>
                      <a:pt x="1024" y="1594"/>
                    </a:lnTo>
                    <a:lnTo>
                      <a:pt x="1008" y="1626"/>
                    </a:lnTo>
                    <a:lnTo>
                      <a:pt x="992" y="1658"/>
                    </a:lnTo>
                    <a:lnTo>
                      <a:pt x="974" y="1690"/>
                    </a:lnTo>
                    <a:lnTo>
                      <a:pt x="974" y="1690"/>
                    </a:lnTo>
                    <a:lnTo>
                      <a:pt x="954" y="1724"/>
                    </a:lnTo>
                    <a:lnTo>
                      <a:pt x="932" y="1756"/>
                    </a:lnTo>
                    <a:lnTo>
                      <a:pt x="350" y="2690"/>
                    </a:lnTo>
                    <a:lnTo>
                      <a:pt x="350" y="2690"/>
                    </a:lnTo>
                    <a:lnTo>
                      <a:pt x="346" y="2704"/>
                    </a:lnTo>
                    <a:lnTo>
                      <a:pt x="338" y="2716"/>
                    </a:lnTo>
                    <a:lnTo>
                      <a:pt x="330" y="2728"/>
                    </a:lnTo>
                    <a:lnTo>
                      <a:pt x="318" y="2740"/>
                    </a:lnTo>
                    <a:lnTo>
                      <a:pt x="318" y="2740"/>
                    </a:lnTo>
                    <a:lnTo>
                      <a:pt x="304" y="2752"/>
                    </a:lnTo>
                    <a:lnTo>
                      <a:pt x="286" y="2762"/>
                    </a:lnTo>
                    <a:lnTo>
                      <a:pt x="266" y="2772"/>
                    </a:lnTo>
                    <a:lnTo>
                      <a:pt x="244" y="2782"/>
                    </a:lnTo>
                    <a:lnTo>
                      <a:pt x="244" y="2782"/>
                    </a:lnTo>
                    <a:lnTo>
                      <a:pt x="218" y="2792"/>
                    </a:lnTo>
                    <a:lnTo>
                      <a:pt x="194" y="2800"/>
                    </a:lnTo>
                    <a:lnTo>
                      <a:pt x="166" y="2806"/>
                    </a:lnTo>
                    <a:lnTo>
                      <a:pt x="138" y="2812"/>
                    </a:lnTo>
                    <a:lnTo>
                      <a:pt x="110" y="2818"/>
                    </a:lnTo>
                    <a:lnTo>
                      <a:pt x="78" y="2822"/>
                    </a:lnTo>
                    <a:lnTo>
                      <a:pt x="48" y="2824"/>
                    </a:lnTo>
                    <a:lnTo>
                      <a:pt x="14" y="2826"/>
                    </a:lnTo>
                    <a:lnTo>
                      <a:pt x="14" y="2826"/>
                    </a:lnTo>
                    <a:close/>
                    <a:moveTo>
                      <a:pt x="0" y="2826"/>
                    </a:moveTo>
                    <a:lnTo>
                      <a:pt x="0" y="0"/>
                    </a:lnTo>
                    <a:lnTo>
                      <a:pt x="0" y="0"/>
                    </a:lnTo>
                    <a:lnTo>
                      <a:pt x="24" y="2"/>
                    </a:lnTo>
                    <a:lnTo>
                      <a:pt x="46" y="8"/>
                    </a:lnTo>
                    <a:lnTo>
                      <a:pt x="68" y="16"/>
                    </a:lnTo>
                    <a:lnTo>
                      <a:pt x="90" y="26"/>
                    </a:lnTo>
                    <a:lnTo>
                      <a:pt x="112" y="38"/>
                    </a:lnTo>
                    <a:lnTo>
                      <a:pt x="132" y="52"/>
                    </a:lnTo>
                    <a:lnTo>
                      <a:pt x="152" y="68"/>
                    </a:lnTo>
                    <a:lnTo>
                      <a:pt x="172" y="88"/>
                    </a:lnTo>
                    <a:lnTo>
                      <a:pt x="192" y="110"/>
                    </a:lnTo>
                    <a:lnTo>
                      <a:pt x="210" y="134"/>
                    </a:lnTo>
                    <a:lnTo>
                      <a:pt x="230" y="160"/>
                    </a:lnTo>
                    <a:lnTo>
                      <a:pt x="248" y="188"/>
                    </a:lnTo>
                    <a:lnTo>
                      <a:pt x="266" y="220"/>
                    </a:lnTo>
                    <a:lnTo>
                      <a:pt x="284" y="252"/>
                    </a:lnTo>
                    <a:lnTo>
                      <a:pt x="300" y="288"/>
                    </a:lnTo>
                    <a:lnTo>
                      <a:pt x="316" y="326"/>
                    </a:lnTo>
                    <a:lnTo>
                      <a:pt x="316" y="326"/>
                    </a:lnTo>
                    <a:lnTo>
                      <a:pt x="334" y="368"/>
                    </a:lnTo>
                    <a:lnTo>
                      <a:pt x="350" y="412"/>
                    </a:lnTo>
                    <a:lnTo>
                      <a:pt x="364" y="456"/>
                    </a:lnTo>
                    <a:lnTo>
                      <a:pt x="378" y="502"/>
                    </a:lnTo>
                    <a:lnTo>
                      <a:pt x="390" y="548"/>
                    </a:lnTo>
                    <a:lnTo>
                      <a:pt x="402" y="596"/>
                    </a:lnTo>
                    <a:lnTo>
                      <a:pt x="412" y="644"/>
                    </a:lnTo>
                    <a:lnTo>
                      <a:pt x="422" y="694"/>
                    </a:lnTo>
                    <a:lnTo>
                      <a:pt x="430" y="744"/>
                    </a:lnTo>
                    <a:lnTo>
                      <a:pt x="436" y="796"/>
                    </a:lnTo>
                    <a:lnTo>
                      <a:pt x="448" y="904"/>
                    </a:lnTo>
                    <a:lnTo>
                      <a:pt x="454" y="1016"/>
                    </a:lnTo>
                    <a:lnTo>
                      <a:pt x="456" y="1130"/>
                    </a:lnTo>
                    <a:lnTo>
                      <a:pt x="456" y="1130"/>
                    </a:lnTo>
                    <a:lnTo>
                      <a:pt x="456" y="1206"/>
                    </a:lnTo>
                    <a:lnTo>
                      <a:pt x="452" y="1280"/>
                    </a:lnTo>
                    <a:lnTo>
                      <a:pt x="448" y="1354"/>
                    </a:lnTo>
                    <a:lnTo>
                      <a:pt x="442" y="1424"/>
                    </a:lnTo>
                    <a:lnTo>
                      <a:pt x="434" y="1492"/>
                    </a:lnTo>
                    <a:lnTo>
                      <a:pt x="422" y="1560"/>
                    </a:lnTo>
                    <a:lnTo>
                      <a:pt x="410" y="1624"/>
                    </a:lnTo>
                    <a:lnTo>
                      <a:pt x="396" y="1688"/>
                    </a:lnTo>
                    <a:lnTo>
                      <a:pt x="396" y="1688"/>
                    </a:lnTo>
                    <a:lnTo>
                      <a:pt x="380" y="1756"/>
                    </a:lnTo>
                    <a:lnTo>
                      <a:pt x="136" y="2690"/>
                    </a:lnTo>
                    <a:lnTo>
                      <a:pt x="136" y="2690"/>
                    </a:lnTo>
                    <a:lnTo>
                      <a:pt x="130" y="2716"/>
                    </a:lnTo>
                    <a:lnTo>
                      <a:pt x="122" y="2740"/>
                    </a:lnTo>
                    <a:lnTo>
                      <a:pt x="122" y="2740"/>
                    </a:lnTo>
                    <a:lnTo>
                      <a:pt x="108" y="2762"/>
                    </a:lnTo>
                    <a:lnTo>
                      <a:pt x="90" y="2782"/>
                    </a:lnTo>
                    <a:lnTo>
                      <a:pt x="90" y="2782"/>
                    </a:lnTo>
                    <a:lnTo>
                      <a:pt x="70" y="2798"/>
                    </a:lnTo>
                    <a:lnTo>
                      <a:pt x="48" y="2812"/>
                    </a:lnTo>
                    <a:lnTo>
                      <a:pt x="26" y="2820"/>
                    </a:lnTo>
                    <a:lnTo>
                      <a:pt x="0" y="2826"/>
                    </a:lnTo>
                    <a:lnTo>
                      <a:pt x="0" y="2826"/>
                    </a:lnTo>
                    <a:close/>
                  </a:path>
                </a:pathLst>
              </a:custGeom>
              <a:solidFill>
                <a:srgbClr val="ECCEC4"/>
              </a:solidFill>
              <a:ln w="12700" cap="flat" cmpd="sng" algn="ctr">
                <a:noFill/>
                <a:prstDash val="solid"/>
                <a:miter lim="800000"/>
              </a:ln>
              <a:effectLst/>
            </p:spPr>
            <p:txBody>
              <a:bodyPr rtlCol="0" anchor="ct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lumMod val="75000"/>
                      <a:lumOff val="25000"/>
                    </a:prstClr>
                  </a:solidFill>
                  <a:effectLst/>
                  <a:uLnTx/>
                  <a:uFillTx/>
                  <a:latin typeface="+mn-ea"/>
                  <a:cs typeface="+mn-cs"/>
                </a:endParaRPr>
              </a:p>
            </p:txBody>
          </p:sp>
          <p:sp>
            <p:nvSpPr>
              <p:cNvPr id="117" name="Freeform 530">
                <a:extLst>
                  <a:ext uri="{FF2B5EF4-FFF2-40B4-BE49-F238E27FC236}">
                    <a16:creationId xmlns:a16="http://schemas.microsoft.com/office/drawing/2014/main" id="{0803AEA7-9795-4826-B186-35D0D0D4C24C}"/>
                  </a:ext>
                </a:extLst>
              </p:cNvPr>
              <p:cNvSpPr>
                <a:spLocks/>
              </p:cNvSpPr>
              <p:nvPr/>
            </p:nvSpPr>
            <p:spPr bwMode="auto">
              <a:xfrm>
                <a:off x="1668027" y="2031592"/>
                <a:ext cx="895617" cy="2867188"/>
              </a:xfrm>
              <a:custGeom>
                <a:avLst/>
                <a:gdLst>
                  <a:gd name="T0" fmla="*/ 0 w 884"/>
                  <a:gd name="T1" fmla="*/ 2830 h 2830"/>
                  <a:gd name="T2" fmla="*/ 48 w 884"/>
                  <a:gd name="T3" fmla="*/ 2816 h 2830"/>
                  <a:gd name="T4" fmla="*/ 90 w 884"/>
                  <a:gd name="T5" fmla="*/ 2786 h 2830"/>
                  <a:gd name="T6" fmla="*/ 108 w 884"/>
                  <a:gd name="T7" fmla="*/ 2766 h 2830"/>
                  <a:gd name="T8" fmla="*/ 122 w 884"/>
                  <a:gd name="T9" fmla="*/ 2744 h 2830"/>
                  <a:gd name="T10" fmla="*/ 136 w 884"/>
                  <a:gd name="T11" fmla="*/ 2694 h 2830"/>
                  <a:gd name="T12" fmla="*/ 380 w 884"/>
                  <a:gd name="T13" fmla="*/ 1760 h 2830"/>
                  <a:gd name="T14" fmla="*/ 396 w 884"/>
                  <a:gd name="T15" fmla="*/ 1692 h 2830"/>
                  <a:gd name="T16" fmla="*/ 422 w 884"/>
                  <a:gd name="T17" fmla="*/ 1564 h 2830"/>
                  <a:gd name="T18" fmla="*/ 442 w 884"/>
                  <a:gd name="T19" fmla="*/ 1428 h 2830"/>
                  <a:gd name="T20" fmla="*/ 452 w 884"/>
                  <a:gd name="T21" fmla="*/ 1284 h 2830"/>
                  <a:gd name="T22" fmla="*/ 456 w 884"/>
                  <a:gd name="T23" fmla="*/ 1134 h 2830"/>
                  <a:gd name="T24" fmla="*/ 454 w 884"/>
                  <a:gd name="T25" fmla="*/ 1020 h 2830"/>
                  <a:gd name="T26" fmla="*/ 436 w 884"/>
                  <a:gd name="T27" fmla="*/ 800 h 2830"/>
                  <a:gd name="T28" fmla="*/ 422 w 884"/>
                  <a:gd name="T29" fmla="*/ 698 h 2830"/>
                  <a:gd name="T30" fmla="*/ 402 w 884"/>
                  <a:gd name="T31" fmla="*/ 600 h 2830"/>
                  <a:gd name="T32" fmla="*/ 378 w 884"/>
                  <a:gd name="T33" fmla="*/ 506 h 2830"/>
                  <a:gd name="T34" fmla="*/ 350 w 884"/>
                  <a:gd name="T35" fmla="*/ 416 h 2830"/>
                  <a:gd name="T36" fmla="*/ 316 w 884"/>
                  <a:gd name="T37" fmla="*/ 330 h 2830"/>
                  <a:gd name="T38" fmla="*/ 300 w 884"/>
                  <a:gd name="T39" fmla="*/ 292 h 2830"/>
                  <a:gd name="T40" fmla="*/ 266 w 884"/>
                  <a:gd name="T41" fmla="*/ 224 h 2830"/>
                  <a:gd name="T42" fmla="*/ 230 w 884"/>
                  <a:gd name="T43" fmla="*/ 164 h 2830"/>
                  <a:gd name="T44" fmla="*/ 192 w 884"/>
                  <a:gd name="T45" fmla="*/ 114 h 2830"/>
                  <a:gd name="T46" fmla="*/ 152 w 884"/>
                  <a:gd name="T47" fmla="*/ 72 h 2830"/>
                  <a:gd name="T48" fmla="*/ 112 w 884"/>
                  <a:gd name="T49" fmla="*/ 42 h 2830"/>
                  <a:gd name="T50" fmla="*/ 68 w 884"/>
                  <a:gd name="T51" fmla="*/ 20 h 2830"/>
                  <a:gd name="T52" fmla="*/ 24 w 884"/>
                  <a:gd name="T53" fmla="*/ 6 h 2830"/>
                  <a:gd name="T54" fmla="*/ 0 w 884"/>
                  <a:gd name="T55" fmla="*/ 0 h 2830"/>
                  <a:gd name="T56" fmla="*/ 6 w 884"/>
                  <a:gd name="T57" fmla="*/ 0 h 2830"/>
                  <a:gd name="T58" fmla="*/ 28 w 884"/>
                  <a:gd name="T59" fmla="*/ 2 h 2830"/>
                  <a:gd name="T60" fmla="*/ 50 w 884"/>
                  <a:gd name="T61" fmla="*/ 4 h 2830"/>
                  <a:gd name="T62" fmla="*/ 130 w 884"/>
                  <a:gd name="T63" fmla="*/ 14 h 2830"/>
                  <a:gd name="T64" fmla="*/ 210 w 884"/>
                  <a:gd name="T65" fmla="*/ 34 h 2830"/>
                  <a:gd name="T66" fmla="*/ 284 w 884"/>
                  <a:gd name="T67" fmla="*/ 62 h 2830"/>
                  <a:gd name="T68" fmla="*/ 358 w 884"/>
                  <a:gd name="T69" fmla="*/ 98 h 2830"/>
                  <a:gd name="T70" fmla="*/ 428 w 884"/>
                  <a:gd name="T71" fmla="*/ 144 h 2830"/>
                  <a:gd name="T72" fmla="*/ 494 w 884"/>
                  <a:gd name="T73" fmla="*/ 196 h 2830"/>
                  <a:gd name="T74" fmla="*/ 558 w 884"/>
                  <a:gd name="T75" fmla="*/ 258 h 2830"/>
                  <a:gd name="T76" fmla="*/ 618 w 884"/>
                  <a:gd name="T77" fmla="*/ 330 h 2830"/>
                  <a:gd name="T78" fmla="*/ 652 w 884"/>
                  <a:gd name="T79" fmla="*/ 372 h 2830"/>
                  <a:gd name="T80" fmla="*/ 710 w 884"/>
                  <a:gd name="T81" fmla="*/ 458 h 2830"/>
                  <a:gd name="T82" fmla="*/ 760 w 884"/>
                  <a:gd name="T83" fmla="*/ 550 h 2830"/>
                  <a:gd name="T84" fmla="*/ 800 w 884"/>
                  <a:gd name="T85" fmla="*/ 646 h 2830"/>
                  <a:gd name="T86" fmla="*/ 834 w 884"/>
                  <a:gd name="T87" fmla="*/ 746 h 2830"/>
                  <a:gd name="T88" fmla="*/ 858 w 884"/>
                  <a:gd name="T89" fmla="*/ 850 h 2830"/>
                  <a:gd name="T90" fmla="*/ 876 w 884"/>
                  <a:gd name="T91" fmla="*/ 960 h 2830"/>
                  <a:gd name="T92" fmla="*/ 884 w 884"/>
                  <a:gd name="T93" fmla="*/ 1072 h 2830"/>
                  <a:gd name="T94" fmla="*/ 884 w 884"/>
                  <a:gd name="T95" fmla="*/ 1132 h 2830"/>
                  <a:gd name="T96" fmla="*/ 878 w 884"/>
                  <a:gd name="T97" fmla="*/ 1282 h 2830"/>
                  <a:gd name="T98" fmla="*/ 856 w 884"/>
                  <a:gd name="T99" fmla="*/ 1424 h 2830"/>
                  <a:gd name="T100" fmla="*/ 820 w 884"/>
                  <a:gd name="T101" fmla="*/ 1560 h 2830"/>
                  <a:gd name="T102" fmla="*/ 770 w 884"/>
                  <a:gd name="T103" fmla="*/ 1690 h 2830"/>
                  <a:gd name="T104" fmla="*/ 738 w 884"/>
                  <a:gd name="T105" fmla="*/ 1756 h 2830"/>
                  <a:gd name="T106" fmla="*/ 274 w 884"/>
                  <a:gd name="T107" fmla="*/ 2694 h 2830"/>
                  <a:gd name="T108" fmla="*/ 266 w 884"/>
                  <a:gd name="T109" fmla="*/ 2720 h 2830"/>
                  <a:gd name="T110" fmla="*/ 250 w 884"/>
                  <a:gd name="T111" fmla="*/ 2744 h 2830"/>
                  <a:gd name="T112" fmla="*/ 238 w 884"/>
                  <a:gd name="T113" fmla="*/ 2754 h 2830"/>
                  <a:gd name="T114" fmla="*/ 208 w 884"/>
                  <a:gd name="T115" fmla="*/ 2774 h 2830"/>
                  <a:gd name="T116" fmla="*/ 190 w 884"/>
                  <a:gd name="T117" fmla="*/ 2784 h 2830"/>
                  <a:gd name="T118" fmla="*/ 152 w 884"/>
                  <a:gd name="T119" fmla="*/ 2802 h 2830"/>
                  <a:gd name="T120" fmla="*/ 110 w 884"/>
                  <a:gd name="T121" fmla="*/ 2816 h 2830"/>
                  <a:gd name="T122" fmla="*/ 14 w 884"/>
                  <a:gd name="T123" fmla="*/ 2830 h 2830"/>
                  <a:gd name="T124" fmla="*/ 0 w 884"/>
                  <a:gd name="T125" fmla="*/ 283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4" h="2830">
                    <a:moveTo>
                      <a:pt x="0" y="2830"/>
                    </a:moveTo>
                    <a:lnTo>
                      <a:pt x="0" y="2830"/>
                    </a:lnTo>
                    <a:lnTo>
                      <a:pt x="26" y="2824"/>
                    </a:lnTo>
                    <a:lnTo>
                      <a:pt x="48" y="2816"/>
                    </a:lnTo>
                    <a:lnTo>
                      <a:pt x="70" y="2802"/>
                    </a:lnTo>
                    <a:lnTo>
                      <a:pt x="90" y="2786"/>
                    </a:lnTo>
                    <a:lnTo>
                      <a:pt x="90" y="2786"/>
                    </a:lnTo>
                    <a:lnTo>
                      <a:pt x="108" y="2766"/>
                    </a:lnTo>
                    <a:lnTo>
                      <a:pt x="122" y="2744"/>
                    </a:lnTo>
                    <a:lnTo>
                      <a:pt x="122" y="2744"/>
                    </a:lnTo>
                    <a:lnTo>
                      <a:pt x="130" y="2720"/>
                    </a:lnTo>
                    <a:lnTo>
                      <a:pt x="136" y="2694"/>
                    </a:lnTo>
                    <a:lnTo>
                      <a:pt x="380" y="1760"/>
                    </a:lnTo>
                    <a:lnTo>
                      <a:pt x="380" y="1760"/>
                    </a:lnTo>
                    <a:lnTo>
                      <a:pt x="396" y="1692"/>
                    </a:lnTo>
                    <a:lnTo>
                      <a:pt x="396" y="1692"/>
                    </a:lnTo>
                    <a:lnTo>
                      <a:pt x="410" y="1628"/>
                    </a:lnTo>
                    <a:lnTo>
                      <a:pt x="422" y="1564"/>
                    </a:lnTo>
                    <a:lnTo>
                      <a:pt x="434" y="1496"/>
                    </a:lnTo>
                    <a:lnTo>
                      <a:pt x="442" y="1428"/>
                    </a:lnTo>
                    <a:lnTo>
                      <a:pt x="448" y="1358"/>
                    </a:lnTo>
                    <a:lnTo>
                      <a:pt x="452" y="1284"/>
                    </a:lnTo>
                    <a:lnTo>
                      <a:pt x="456" y="1210"/>
                    </a:lnTo>
                    <a:lnTo>
                      <a:pt x="456" y="1134"/>
                    </a:lnTo>
                    <a:lnTo>
                      <a:pt x="456" y="1134"/>
                    </a:lnTo>
                    <a:lnTo>
                      <a:pt x="454" y="1020"/>
                    </a:lnTo>
                    <a:lnTo>
                      <a:pt x="448" y="908"/>
                    </a:lnTo>
                    <a:lnTo>
                      <a:pt x="436" y="800"/>
                    </a:lnTo>
                    <a:lnTo>
                      <a:pt x="430" y="748"/>
                    </a:lnTo>
                    <a:lnTo>
                      <a:pt x="422" y="698"/>
                    </a:lnTo>
                    <a:lnTo>
                      <a:pt x="412" y="648"/>
                    </a:lnTo>
                    <a:lnTo>
                      <a:pt x="402" y="600"/>
                    </a:lnTo>
                    <a:lnTo>
                      <a:pt x="390" y="552"/>
                    </a:lnTo>
                    <a:lnTo>
                      <a:pt x="378" y="506"/>
                    </a:lnTo>
                    <a:lnTo>
                      <a:pt x="364" y="460"/>
                    </a:lnTo>
                    <a:lnTo>
                      <a:pt x="350" y="416"/>
                    </a:lnTo>
                    <a:lnTo>
                      <a:pt x="334" y="372"/>
                    </a:lnTo>
                    <a:lnTo>
                      <a:pt x="316" y="330"/>
                    </a:lnTo>
                    <a:lnTo>
                      <a:pt x="316" y="330"/>
                    </a:lnTo>
                    <a:lnTo>
                      <a:pt x="300" y="292"/>
                    </a:lnTo>
                    <a:lnTo>
                      <a:pt x="284" y="256"/>
                    </a:lnTo>
                    <a:lnTo>
                      <a:pt x="266" y="224"/>
                    </a:lnTo>
                    <a:lnTo>
                      <a:pt x="248" y="192"/>
                    </a:lnTo>
                    <a:lnTo>
                      <a:pt x="230" y="164"/>
                    </a:lnTo>
                    <a:lnTo>
                      <a:pt x="210" y="138"/>
                    </a:lnTo>
                    <a:lnTo>
                      <a:pt x="192" y="114"/>
                    </a:lnTo>
                    <a:lnTo>
                      <a:pt x="172" y="92"/>
                    </a:lnTo>
                    <a:lnTo>
                      <a:pt x="152" y="72"/>
                    </a:lnTo>
                    <a:lnTo>
                      <a:pt x="132" y="56"/>
                    </a:lnTo>
                    <a:lnTo>
                      <a:pt x="112" y="42"/>
                    </a:lnTo>
                    <a:lnTo>
                      <a:pt x="90" y="30"/>
                    </a:lnTo>
                    <a:lnTo>
                      <a:pt x="68" y="20"/>
                    </a:lnTo>
                    <a:lnTo>
                      <a:pt x="46" y="12"/>
                    </a:lnTo>
                    <a:lnTo>
                      <a:pt x="24" y="6"/>
                    </a:lnTo>
                    <a:lnTo>
                      <a:pt x="0" y="4"/>
                    </a:lnTo>
                    <a:lnTo>
                      <a:pt x="0" y="0"/>
                    </a:lnTo>
                    <a:lnTo>
                      <a:pt x="0" y="0"/>
                    </a:lnTo>
                    <a:lnTo>
                      <a:pt x="6" y="0"/>
                    </a:lnTo>
                    <a:lnTo>
                      <a:pt x="6" y="0"/>
                    </a:lnTo>
                    <a:lnTo>
                      <a:pt x="28" y="2"/>
                    </a:lnTo>
                    <a:lnTo>
                      <a:pt x="50" y="4"/>
                    </a:lnTo>
                    <a:lnTo>
                      <a:pt x="50" y="4"/>
                    </a:lnTo>
                    <a:lnTo>
                      <a:pt x="90" y="8"/>
                    </a:lnTo>
                    <a:lnTo>
                      <a:pt x="130" y="14"/>
                    </a:lnTo>
                    <a:lnTo>
                      <a:pt x="170" y="22"/>
                    </a:lnTo>
                    <a:lnTo>
                      <a:pt x="210" y="34"/>
                    </a:lnTo>
                    <a:lnTo>
                      <a:pt x="248" y="46"/>
                    </a:lnTo>
                    <a:lnTo>
                      <a:pt x="284" y="62"/>
                    </a:lnTo>
                    <a:lnTo>
                      <a:pt x="322" y="78"/>
                    </a:lnTo>
                    <a:lnTo>
                      <a:pt x="358" y="98"/>
                    </a:lnTo>
                    <a:lnTo>
                      <a:pt x="392" y="120"/>
                    </a:lnTo>
                    <a:lnTo>
                      <a:pt x="428" y="144"/>
                    </a:lnTo>
                    <a:lnTo>
                      <a:pt x="460" y="168"/>
                    </a:lnTo>
                    <a:lnTo>
                      <a:pt x="494" y="196"/>
                    </a:lnTo>
                    <a:lnTo>
                      <a:pt x="526" y="226"/>
                    </a:lnTo>
                    <a:lnTo>
                      <a:pt x="558" y="258"/>
                    </a:lnTo>
                    <a:lnTo>
                      <a:pt x="588" y="294"/>
                    </a:lnTo>
                    <a:lnTo>
                      <a:pt x="618" y="330"/>
                    </a:lnTo>
                    <a:lnTo>
                      <a:pt x="618" y="330"/>
                    </a:lnTo>
                    <a:lnTo>
                      <a:pt x="652" y="372"/>
                    </a:lnTo>
                    <a:lnTo>
                      <a:pt x="682" y="414"/>
                    </a:lnTo>
                    <a:lnTo>
                      <a:pt x="710" y="458"/>
                    </a:lnTo>
                    <a:lnTo>
                      <a:pt x="736" y="504"/>
                    </a:lnTo>
                    <a:lnTo>
                      <a:pt x="760" y="550"/>
                    </a:lnTo>
                    <a:lnTo>
                      <a:pt x="782" y="598"/>
                    </a:lnTo>
                    <a:lnTo>
                      <a:pt x="800" y="646"/>
                    </a:lnTo>
                    <a:lnTo>
                      <a:pt x="818" y="696"/>
                    </a:lnTo>
                    <a:lnTo>
                      <a:pt x="834" y="746"/>
                    </a:lnTo>
                    <a:lnTo>
                      <a:pt x="848" y="798"/>
                    </a:lnTo>
                    <a:lnTo>
                      <a:pt x="858" y="850"/>
                    </a:lnTo>
                    <a:lnTo>
                      <a:pt x="868" y="904"/>
                    </a:lnTo>
                    <a:lnTo>
                      <a:pt x="876" y="960"/>
                    </a:lnTo>
                    <a:lnTo>
                      <a:pt x="880" y="1016"/>
                    </a:lnTo>
                    <a:lnTo>
                      <a:pt x="884" y="1072"/>
                    </a:lnTo>
                    <a:lnTo>
                      <a:pt x="884" y="1132"/>
                    </a:lnTo>
                    <a:lnTo>
                      <a:pt x="884" y="1132"/>
                    </a:lnTo>
                    <a:lnTo>
                      <a:pt x="884" y="1208"/>
                    </a:lnTo>
                    <a:lnTo>
                      <a:pt x="878" y="1282"/>
                    </a:lnTo>
                    <a:lnTo>
                      <a:pt x="868" y="1354"/>
                    </a:lnTo>
                    <a:lnTo>
                      <a:pt x="856" y="1424"/>
                    </a:lnTo>
                    <a:lnTo>
                      <a:pt x="840" y="1494"/>
                    </a:lnTo>
                    <a:lnTo>
                      <a:pt x="820" y="1560"/>
                    </a:lnTo>
                    <a:lnTo>
                      <a:pt x="796" y="1626"/>
                    </a:lnTo>
                    <a:lnTo>
                      <a:pt x="770" y="1690"/>
                    </a:lnTo>
                    <a:lnTo>
                      <a:pt x="770" y="1690"/>
                    </a:lnTo>
                    <a:lnTo>
                      <a:pt x="738" y="1756"/>
                    </a:lnTo>
                    <a:lnTo>
                      <a:pt x="274" y="2694"/>
                    </a:lnTo>
                    <a:lnTo>
                      <a:pt x="274" y="2694"/>
                    </a:lnTo>
                    <a:lnTo>
                      <a:pt x="272" y="2708"/>
                    </a:lnTo>
                    <a:lnTo>
                      <a:pt x="266" y="2720"/>
                    </a:lnTo>
                    <a:lnTo>
                      <a:pt x="258" y="2732"/>
                    </a:lnTo>
                    <a:lnTo>
                      <a:pt x="250" y="2744"/>
                    </a:lnTo>
                    <a:lnTo>
                      <a:pt x="250" y="2744"/>
                    </a:lnTo>
                    <a:lnTo>
                      <a:pt x="238" y="2754"/>
                    </a:lnTo>
                    <a:lnTo>
                      <a:pt x="224" y="2764"/>
                    </a:lnTo>
                    <a:lnTo>
                      <a:pt x="208" y="2774"/>
                    </a:lnTo>
                    <a:lnTo>
                      <a:pt x="190" y="2784"/>
                    </a:lnTo>
                    <a:lnTo>
                      <a:pt x="190" y="2784"/>
                    </a:lnTo>
                    <a:lnTo>
                      <a:pt x="172" y="2794"/>
                    </a:lnTo>
                    <a:lnTo>
                      <a:pt x="152" y="2802"/>
                    </a:lnTo>
                    <a:lnTo>
                      <a:pt x="132" y="2810"/>
                    </a:lnTo>
                    <a:lnTo>
                      <a:pt x="110" y="2816"/>
                    </a:lnTo>
                    <a:lnTo>
                      <a:pt x="64" y="2824"/>
                    </a:lnTo>
                    <a:lnTo>
                      <a:pt x="14" y="2830"/>
                    </a:lnTo>
                    <a:lnTo>
                      <a:pt x="14" y="2830"/>
                    </a:lnTo>
                    <a:lnTo>
                      <a:pt x="0" y="2830"/>
                    </a:lnTo>
                    <a:lnTo>
                      <a:pt x="0" y="2830"/>
                    </a:lnTo>
                    <a:close/>
                  </a:path>
                </a:pathLst>
              </a:custGeom>
              <a:solidFill>
                <a:srgbClr val="F6E7E2"/>
              </a:solidFill>
              <a:ln w="12700" cap="flat" cmpd="sng" algn="ctr">
                <a:noFill/>
                <a:prstDash val="solid"/>
                <a:miter lim="800000"/>
              </a:ln>
              <a:effectLst/>
            </p:spPr>
            <p:txBody>
              <a:bodyPr rtlCol="0" anchor="ct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lumMod val="75000"/>
                      <a:lumOff val="25000"/>
                    </a:prstClr>
                  </a:solidFill>
                  <a:effectLst/>
                  <a:uLnTx/>
                  <a:uFillTx/>
                  <a:latin typeface="+mn-ea"/>
                  <a:cs typeface="+mn-cs"/>
                </a:endParaRPr>
              </a:p>
            </p:txBody>
          </p:sp>
          <p:sp>
            <p:nvSpPr>
              <p:cNvPr id="118" name="Freeform 531">
                <a:extLst>
                  <a:ext uri="{FF2B5EF4-FFF2-40B4-BE49-F238E27FC236}">
                    <a16:creationId xmlns:a16="http://schemas.microsoft.com/office/drawing/2014/main" id="{EF642FCC-8493-473F-B1B7-ACE0553B2648}"/>
                  </a:ext>
                </a:extLst>
              </p:cNvPr>
              <p:cNvSpPr>
                <a:spLocks/>
              </p:cNvSpPr>
              <p:nvPr/>
            </p:nvSpPr>
            <p:spPr bwMode="auto">
              <a:xfrm>
                <a:off x="733910" y="2031592"/>
                <a:ext cx="934117" cy="2867188"/>
              </a:xfrm>
              <a:custGeom>
                <a:avLst/>
                <a:gdLst>
                  <a:gd name="T0" fmla="*/ 810 w 922"/>
                  <a:gd name="T1" fmla="*/ 2822 h 2830"/>
                  <a:gd name="T2" fmla="*/ 702 w 922"/>
                  <a:gd name="T3" fmla="*/ 2788 h 2830"/>
                  <a:gd name="T4" fmla="*/ 658 w 922"/>
                  <a:gd name="T5" fmla="*/ 2760 h 2830"/>
                  <a:gd name="T6" fmla="*/ 150 w 922"/>
                  <a:gd name="T7" fmla="*/ 1768 h 2830"/>
                  <a:gd name="T8" fmla="*/ 116 w 922"/>
                  <a:gd name="T9" fmla="*/ 1704 h 2830"/>
                  <a:gd name="T10" fmla="*/ 114 w 922"/>
                  <a:gd name="T11" fmla="*/ 1698 h 2830"/>
                  <a:gd name="T12" fmla="*/ 68 w 922"/>
                  <a:gd name="T13" fmla="*/ 1582 h 2830"/>
                  <a:gd name="T14" fmla="*/ 36 w 922"/>
                  <a:gd name="T15" fmla="*/ 1462 h 2830"/>
                  <a:gd name="T16" fmla="*/ 20 w 922"/>
                  <a:gd name="T17" fmla="*/ 1378 h 2830"/>
                  <a:gd name="T18" fmla="*/ 2 w 922"/>
                  <a:gd name="T19" fmla="*/ 1202 h 2830"/>
                  <a:gd name="T20" fmla="*/ 0 w 922"/>
                  <a:gd name="T21" fmla="*/ 1082 h 2830"/>
                  <a:gd name="T22" fmla="*/ 16 w 922"/>
                  <a:gd name="T23" fmla="*/ 914 h 2830"/>
                  <a:gd name="T24" fmla="*/ 50 w 922"/>
                  <a:gd name="T25" fmla="*/ 756 h 2830"/>
                  <a:gd name="T26" fmla="*/ 102 w 922"/>
                  <a:gd name="T27" fmla="*/ 606 h 2830"/>
                  <a:gd name="T28" fmla="*/ 174 w 922"/>
                  <a:gd name="T29" fmla="*/ 466 h 2830"/>
                  <a:gd name="T30" fmla="*/ 264 w 922"/>
                  <a:gd name="T31" fmla="*/ 336 h 2830"/>
                  <a:gd name="T32" fmla="*/ 328 w 922"/>
                  <a:gd name="T33" fmla="*/ 264 h 2830"/>
                  <a:gd name="T34" fmla="*/ 428 w 922"/>
                  <a:gd name="T35" fmla="*/ 170 h 2830"/>
                  <a:gd name="T36" fmla="*/ 536 w 922"/>
                  <a:gd name="T37" fmla="*/ 96 h 2830"/>
                  <a:gd name="T38" fmla="*/ 650 w 922"/>
                  <a:gd name="T39" fmla="*/ 44 h 2830"/>
                  <a:gd name="T40" fmla="*/ 772 w 922"/>
                  <a:gd name="T41" fmla="*/ 12 h 2830"/>
                  <a:gd name="T42" fmla="*/ 856 w 922"/>
                  <a:gd name="T43" fmla="*/ 2 h 2830"/>
                  <a:gd name="T44" fmla="*/ 922 w 922"/>
                  <a:gd name="T45" fmla="*/ 0 h 2830"/>
                  <a:gd name="T46" fmla="*/ 902 w 922"/>
                  <a:gd name="T47" fmla="*/ 2 h 2830"/>
                  <a:gd name="T48" fmla="*/ 854 w 922"/>
                  <a:gd name="T49" fmla="*/ 8 h 2830"/>
                  <a:gd name="T50" fmla="*/ 784 w 922"/>
                  <a:gd name="T51" fmla="*/ 36 h 2830"/>
                  <a:gd name="T52" fmla="*/ 720 w 922"/>
                  <a:gd name="T53" fmla="*/ 86 h 2830"/>
                  <a:gd name="T54" fmla="*/ 658 w 922"/>
                  <a:gd name="T55" fmla="*/ 160 h 2830"/>
                  <a:gd name="T56" fmla="*/ 600 w 922"/>
                  <a:gd name="T57" fmla="*/ 256 h 2830"/>
                  <a:gd name="T58" fmla="*/ 564 w 922"/>
                  <a:gd name="T59" fmla="*/ 334 h 2830"/>
                  <a:gd name="T60" fmla="*/ 518 w 922"/>
                  <a:gd name="T61" fmla="*/ 464 h 2830"/>
                  <a:gd name="T62" fmla="*/ 480 w 922"/>
                  <a:gd name="T63" fmla="*/ 604 h 2830"/>
                  <a:gd name="T64" fmla="*/ 452 w 922"/>
                  <a:gd name="T65" fmla="*/ 754 h 2830"/>
                  <a:gd name="T66" fmla="*/ 428 w 922"/>
                  <a:gd name="T67" fmla="*/ 1024 h 2830"/>
                  <a:gd name="T68" fmla="*/ 426 w 922"/>
                  <a:gd name="T69" fmla="*/ 1216 h 2830"/>
                  <a:gd name="T70" fmla="*/ 442 w 922"/>
                  <a:gd name="T71" fmla="*/ 1434 h 2830"/>
                  <a:gd name="T72" fmla="*/ 472 w 922"/>
                  <a:gd name="T73" fmla="*/ 1634 h 2830"/>
                  <a:gd name="T74" fmla="*/ 486 w 922"/>
                  <a:gd name="T75" fmla="*/ 1702 h 2830"/>
                  <a:gd name="T76" fmla="*/ 758 w 922"/>
                  <a:gd name="T77" fmla="*/ 2728 h 2830"/>
                  <a:gd name="T78" fmla="*/ 774 w 922"/>
                  <a:gd name="T79" fmla="*/ 2760 h 2830"/>
                  <a:gd name="T80" fmla="*/ 798 w 922"/>
                  <a:gd name="T81" fmla="*/ 2788 h 2830"/>
                  <a:gd name="T82" fmla="*/ 858 w 922"/>
                  <a:gd name="T83" fmla="*/ 2824 h 2830"/>
                  <a:gd name="T84" fmla="*/ 876 w 922"/>
                  <a:gd name="T85" fmla="*/ 2830 h 2830"/>
                  <a:gd name="T86" fmla="*/ 850 w 922"/>
                  <a:gd name="T87" fmla="*/ 2828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2" h="2830">
                    <a:moveTo>
                      <a:pt x="850" y="2828"/>
                    </a:moveTo>
                    <a:lnTo>
                      <a:pt x="850" y="2828"/>
                    </a:lnTo>
                    <a:lnTo>
                      <a:pt x="810" y="2822"/>
                    </a:lnTo>
                    <a:lnTo>
                      <a:pt x="770" y="2814"/>
                    </a:lnTo>
                    <a:lnTo>
                      <a:pt x="734" y="2802"/>
                    </a:lnTo>
                    <a:lnTo>
                      <a:pt x="702" y="2788"/>
                    </a:lnTo>
                    <a:lnTo>
                      <a:pt x="702" y="2788"/>
                    </a:lnTo>
                    <a:lnTo>
                      <a:pt x="678" y="2774"/>
                    </a:lnTo>
                    <a:lnTo>
                      <a:pt x="658" y="2760"/>
                    </a:lnTo>
                    <a:lnTo>
                      <a:pt x="642" y="2744"/>
                    </a:lnTo>
                    <a:lnTo>
                      <a:pt x="630" y="2728"/>
                    </a:lnTo>
                    <a:lnTo>
                      <a:pt x="150" y="1768"/>
                    </a:lnTo>
                    <a:lnTo>
                      <a:pt x="150" y="1768"/>
                    </a:lnTo>
                    <a:lnTo>
                      <a:pt x="132" y="1736"/>
                    </a:lnTo>
                    <a:lnTo>
                      <a:pt x="116" y="1704"/>
                    </a:lnTo>
                    <a:lnTo>
                      <a:pt x="116" y="1704"/>
                    </a:lnTo>
                    <a:lnTo>
                      <a:pt x="114" y="1698"/>
                    </a:lnTo>
                    <a:lnTo>
                      <a:pt x="114" y="1698"/>
                    </a:lnTo>
                    <a:lnTo>
                      <a:pt x="98" y="1660"/>
                    </a:lnTo>
                    <a:lnTo>
                      <a:pt x="82" y="1622"/>
                    </a:lnTo>
                    <a:lnTo>
                      <a:pt x="68" y="1582"/>
                    </a:lnTo>
                    <a:lnTo>
                      <a:pt x="56" y="1542"/>
                    </a:lnTo>
                    <a:lnTo>
                      <a:pt x="46" y="1502"/>
                    </a:lnTo>
                    <a:lnTo>
                      <a:pt x="36" y="1462"/>
                    </a:lnTo>
                    <a:lnTo>
                      <a:pt x="28" y="1420"/>
                    </a:lnTo>
                    <a:lnTo>
                      <a:pt x="20" y="1378"/>
                    </a:lnTo>
                    <a:lnTo>
                      <a:pt x="20" y="1378"/>
                    </a:lnTo>
                    <a:lnTo>
                      <a:pt x="12" y="1320"/>
                    </a:lnTo>
                    <a:lnTo>
                      <a:pt x="4" y="1262"/>
                    </a:lnTo>
                    <a:lnTo>
                      <a:pt x="2" y="1202"/>
                    </a:lnTo>
                    <a:lnTo>
                      <a:pt x="0" y="1140"/>
                    </a:lnTo>
                    <a:lnTo>
                      <a:pt x="0" y="1140"/>
                    </a:lnTo>
                    <a:lnTo>
                      <a:pt x="0" y="1082"/>
                    </a:lnTo>
                    <a:lnTo>
                      <a:pt x="4" y="1024"/>
                    </a:lnTo>
                    <a:lnTo>
                      <a:pt x="10" y="968"/>
                    </a:lnTo>
                    <a:lnTo>
                      <a:pt x="16" y="914"/>
                    </a:lnTo>
                    <a:lnTo>
                      <a:pt x="26" y="860"/>
                    </a:lnTo>
                    <a:lnTo>
                      <a:pt x="36" y="806"/>
                    </a:lnTo>
                    <a:lnTo>
                      <a:pt x="50" y="756"/>
                    </a:lnTo>
                    <a:lnTo>
                      <a:pt x="66" y="704"/>
                    </a:lnTo>
                    <a:lnTo>
                      <a:pt x="84" y="654"/>
                    </a:lnTo>
                    <a:lnTo>
                      <a:pt x="102" y="606"/>
                    </a:lnTo>
                    <a:lnTo>
                      <a:pt x="124" y="558"/>
                    </a:lnTo>
                    <a:lnTo>
                      <a:pt x="148" y="512"/>
                    </a:lnTo>
                    <a:lnTo>
                      <a:pt x="174" y="466"/>
                    </a:lnTo>
                    <a:lnTo>
                      <a:pt x="202" y="422"/>
                    </a:lnTo>
                    <a:lnTo>
                      <a:pt x="232" y="380"/>
                    </a:lnTo>
                    <a:lnTo>
                      <a:pt x="264" y="336"/>
                    </a:lnTo>
                    <a:lnTo>
                      <a:pt x="264" y="336"/>
                    </a:lnTo>
                    <a:lnTo>
                      <a:pt x="294" y="298"/>
                    </a:lnTo>
                    <a:lnTo>
                      <a:pt x="328" y="264"/>
                    </a:lnTo>
                    <a:lnTo>
                      <a:pt x="360" y="230"/>
                    </a:lnTo>
                    <a:lnTo>
                      <a:pt x="394" y="198"/>
                    </a:lnTo>
                    <a:lnTo>
                      <a:pt x="428" y="170"/>
                    </a:lnTo>
                    <a:lnTo>
                      <a:pt x="464" y="142"/>
                    </a:lnTo>
                    <a:lnTo>
                      <a:pt x="500" y="118"/>
                    </a:lnTo>
                    <a:lnTo>
                      <a:pt x="536" y="96"/>
                    </a:lnTo>
                    <a:lnTo>
                      <a:pt x="574" y="76"/>
                    </a:lnTo>
                    <a:lnTo>
                      <a:pt x="612" y="60"/>
                    </a:lnTo>
                    <a:lnTo>
                      <a:pt x="650" y="44"/>
                    </a:lnTo>
                    <a:lnTo>
                      <a:pt x="690" y="32"/>
                    </a:lnTo>
                    <a:lnTo>
                      <a:pt x="730" y="20"/>
                    </a:lnTo>
                    <a:lnTo>
                      <a:pt x="772" y="12"/>
                    </a:lnTo>
                    <a:lnTo>
                      <a:pt x="814" y="6"/>
                    </a:lnTo>
                    <a:lnTo>
                      <a:pt x="856" y="2"/>
                    </a:lnTo>
                    <a:lnTo>
                      <a:pt x="856" y="2"/>
                    </a:lnTo>
                    <a:lnTo>
                      <a:pt x="904" y="0"/>
                    </a:lnTo>
                    <a:lnTo>
                      <a:pt x="904" y="0"/>
                    </a:lnTo>
                    <a:lnTo>
                      <a:pt x="922" y="0"/>
                    </a:lnTo>
                    <a:lnTo>
                      <a:pt x="922" y="4"/>
                    </a:lnTo>
                    <a:lnTo>
                      <a:pt x="922" y="4"/>
                    </a:lnTo>
                    <a:lnTo>
                      <a:pt x="902" y="2"/>
                    </a:lnTo>
                    <a:lnTo>
                      <a:pt x="902" y="2"/>
                    </a:lnTo>
                    <a:lnTo>
                      <a:pt x="878" y="4"/>
                    </a:lnTo>
                    <a:lnTo>
                      <a:pt x="854" y="8"/>
                    </a:lnTo>
                    <a:lnTo>
                      <a:pt x="830" y="14"/>
                    </a:lnTo>
                    <a:lnTo>
                      <a:pt x="808" y="24"/>
                    </a:lnTo>
                    <a:lnTo>
                      <a:pt x="784" y="36"/>
                    </a:lnTo>
                    <a:lnTo>
                      <a:pt x="762" y="50"/>
                    </a:lnTo>
                    <a:lnTo>
                      <a:pt x="740" y="66"/>
                    </a:lnTo>
                    <a:lnTo>
                      <a:pt x="720" y="86"/>
                    </a:lnTo>
                    <a:lnTo>
                      <a:pt x="698" y="108"/>
                    </a:lnTo>
                    <a:lnTo>
                      <a:pt x="678" y="132"/>
                    </a:lnTo>
                    <a:lnTo>
                      <a:pt x="658" y="160"/>
                    </a:lnTo>
                    <a:lnTo>
                      <a:pt x="638" y="190"/>
                    </a:lnTo>
                    <a:lnTo>
                      <a:pt x="620" y="222"/>
                    </a:lnTo>
                    <a:lnTo>
                      <a:pt x="600" y="256"/>
                    </a:lnTo>
                    <a:lnTo>
                      <a:pt x="582" y="294"/>
                    </a:lnTo>
                    <a:lnTo>
                      <a:pt x="564" y="334"/>
                    </a:lnTo>
                    <a:lnTo>
                      <a:pt x="564" y="334"/>
                    </a:lnTo>
                    <a:lnTo>
                      <a:pt x="548" y="376"/>
                    </a:lnTo>
                    <a:lnTo>
                      <a:pt x="532" y="420"/>
                    </a:lnTo>
                    <a:lnTo>
                      <a:pt x="518" y="464"/>
                    </a:lnTo>
                    <a:lnTo>
                      <a:pt x="504" y="510"/>
                    </a:lnTo>
                    <a:lnTo>
                      <a:pt x="492" y="556"/>
                    </a:lnTo>
                    <a:lnTo>
                      <a:pt x="480" y="604"/>
                    </a:lnTo>
                    <a:lnTo>
                      <a:pt x="470" y="654"/>
                    </a:lnTo>
                    <a:lnTo>
                      <a:pt x="460" y="702"/>
                    </a:lnTo>
                    <a:lnTo>
                      <a:pt x="452" y="754"/>
                    </a:lnTo>
                    <a:lnTo>
                      <a:pt x="446" y="806"/>
                    </a:lnTo>
                    <a:lnTo>
                      <a:pt x="434" y="912"/>
                    </a:lnTo>
                    <a:lnTo>
                      <a:pt x="428" y="1024"/>
                    </a:lnTo>
                    <a:lnTo>
                      <a:pt x="426" y="1138"/>
                    </a:lnTo>
                    <a:lnTo>
                      <a:pt x="426" y="1138"/>
                    </a:lnTo>
                    <a:lnTo>
                      <a:pt x="426" y="1216"/>
                    </a:lnTo>
                    <a:lnTo>
                      <a:pt x="430" y="1290"/>
                    </a:lnTo>
                    <a:lnTo>
                      <a:pt x="434" y="1362"/>
                    </a:lnTo>
                    <a:lnTo>
                      <a:pt x="442" y="1434"/>
                    </a:lnTo>
                    <a:lnTo>
                      <a:pt x="450" y="1502"/>
                    </a:lnTo>
                    <a:lnTo>
                      <a:pt x="460" y="1568"/>
                    </a:lnTo>
                    <a:lnTo>
                      <a:pt x="472" y="1634"/>
                    </a:lnTo>
                    <a:lnTo>
                      <a:pt x="486" y="1696"/>
                    </a:lnTo>
                    <a:lnTo>
                      <a:pt x="486" y="1696"/>
                    </a:lnTo>
                    <a:lnTo>
                      <a:pt x="486" y="1702"/>
                    </a:lnTo>
                    <a:lnTo>
                      <a:pt x="486" y="1702"/>
                    </a:lnTo>
                    <a:lnTo>
                      <a:pt x="506" y="1768"/>
                    </a:lnTo>
                    <a:lnTo>
                      <a:pt x="758" y="2728"/>
                    </a:lnTo>
                    <a:lnTo>
                      <a:pt x="758" y="2728"/>
                    </a:lnTo>
                    <a:lnTo>
                      <a:pt x="764" y="2744"/>
                    </a:lnTo>
                    <a:lnTo>
                      <a:pt x="774" y="2760"/>
                    </a:lnTo>
                    <a:lnTo>
                      <a:pt x="784" y="2774"/>
                    </a:lnTo>
                    <a:lnTo>
                      <a:pt x="798" y="2788"/>
                    </a:lnTo>
                    <a:lnTo>
                      <a:pt x="798" y="2788"/>
                    </a:lnTo>
                    <a:lnTo>
                      <a:pt x="816" y="2804"/>
                    </a:lnTo>
                    <a:lnTo>
                      <a:pt x="836" y="2816"/>
                    </a:lnTo>
                    <a:lnTo>
                      <a:pt x="858" y="2824"/>
                    </a:lnTo>
                    <a:lnTo>
                      <a:pt x="882" y="2830"/>
                    </a:lnTo>
                    <a:lnTo>
                      <a:pt x="882" y="2830"/>
                    </a:lnTo>
                    <a:lnTo>
                      <a:pt x="876" y="2830"/>
                    </a:lnTo>
                    <a:lnTo>
                      <a:pt x="876" y="2830"/>
                    </a:lnTo>
                    <a:lnTo>
                      <a:pt x="862" y="2828"/>
                    </a:lnTo>
                    <a:lnTo>
                      <a:pt x="850" y="2828"/>
                    </a:lnTo>
                    <a:lnTo>
                      <a:pt x="850" y="2828"/>
                    </a:lnTo>
                    <a:close/>
                  </a:path>
                </a:pathLst>
              </a:custGeom>
              <a:solidFill>
                <a:srgbClr val="ECCEC4"/>
              </a:solidFill>
              <a:ln w="12700" cap="flat" cmpd="sng" algn="ctr">
                <a:noFill/>
                <a:prstDash val="solid"/>
                <a:miter lim="800000"/>
              </a:ln>
              <a:effectLst/>
            </p:spPr>
            <p:txBody>
              <a:bodyPr rtlCol="0" anchor="ct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lumMod val="75000"/>
                      <a:lumOff val="25000"/>
                    </a:prstClr>
                  </a:solidFill>
                  <a:effectLst/>
                  <a:uLnTx/>
                  <a:uFillTx/>
                  <a:latin typeface="+mn-ea"/>
                  <a:cs typeface="+mn-cs"/>
                </a:endParaRPr>
              </a:p>
            </p:txBody>
          </p:sp>
          <p:sp>
            <p:nvSpPr>
              <p:cNvPr id="119" name="Freeform 532">
                <a:extLst>
                  <a:ext uri="{FF2B5EF4-FFF2-40B4-BE49-F238E27FC236}">
                    <a16:creationId xmlns:a16="http://schemas.microsoft.com/office/drawing/2014/main" id="{270941F5-5671-4B40-95C7-08E57913CAEC}"/>
                  </a:ext>
                </a:extLst>
              </p:cNvPr>
              <p:cNvSpPr>
                <a:spLocks noEditPoints="1"/>
              </p:cNvSpPr>
              <p:nvPr/>
            </p:nvSpPr>
            <p:spPr bwMode="auto">
              <a:xfrm>
                <a:off x="498861" y="2033618"/>
                <a:ext cx="1169166" cy="2865162"/>
              </a:xfrm>
              <a:custGeom>
                <a:avLst/>
                <a:gdLst>
                  <a:gd name="T0" fmla="*/ 1140 w 1154"/>
                  <a:gd name="T1" fmla="*/ 2828 h 2828"/>
                  <a:gd name="T2" fmla="*/ 1090 w 1154"/>
                  <a:gd name="T3" fmla="*/ 2822 h 2828"/>
                  <a:gd name="T4" fmla="*/ 1030 w 1154"/>
                  <a:gd name="T5" fmla="*/ 2786 h 2828"/>
                  <a:gd name="T6" fmla="*/ 990 w 1154"/>
                  <a:gd name="T7" fmla="*/ 2726 h 2828"/>
                  <a:gd name="T8" fmla="*/ 718 w 1154"/>
                  <a:gd name="T9" fmla="*/ 1700 h 2828"/>
                  <a:gd name="T10" fmla="*/ 692 w 1154"/>
                  <a:gd name="T11" fmla="*/ 1566 h 2828"/>
                  <a:gd name="T12" fmla="*/ 662 w 1154"/>
                  <a:gd name="T13" fmla="*/ 1288 h 2828"/>
                  <a:gd name="T14" fmla="*/ 660 w 1154"/>
                  <a:gd name="T15" fmla="*/ 1022 h 2828"/>
                  <a:gd name="T16" fmla="*/ 692 w 1154"/>
                  <a:gd name="T17" fmla="*/ 700 h 2828"/>
                  <a:gd name="T18" fmla="*/ 736 w 1154"/>
                  <a:gd name="T19" fmla="*/ 508 h 2828"/>
                  <a:gd name="T20" fmla="*/ 796 w 1154"/>
                  <a:gd name="T21" fmla="*/ 332 h 2828"/>
                  <a:gd name="T22" fmla="*/ 852 w 1154"/>
                  <a:gd name="T23" fmla="*/ 220 h 2828"/>
                  <a:gd name="T24" fmla="*/ 930 w 1154"/>
                  <a:gd name="T25" fmla="*/ 106 h 2828"/>
                  <a:gd name="T26" fmla="*/ 1016 w 1154"/>
                  <a:gd name="T27" fmla="*/ 34 h 2828"/>
                  <a:gd name="T28" fmla="*/ 1110 w 1154"/>
                  <a:gd name="T29" fmla="*/ 2 h 2828"/>
                  <a:gd name="T30" fmla="*/ 1154 w 1154"/>
                  <a:gd name="T31" fmla="*/ 2 h 2828"/>
                  <a:gd name="T32" fmla="*/ 1004 w 1154"/>
                  <a:gd name="T33" fmla="*/ 10 h 2828"/>
                  <a:gd name="T34" fmla="*/ 844 w 1154"/>
                  <a:gd name="T35" fmla="*/ 58 h 2828"/>
                  <a:gd name="T36" fmla="*/ 696 w 1154"/>
                  <a:gd name="T37" fmla="*/ 140 h 2828"/>
                  <a:gd name="T38" fmla="*/ 560 w 1154"/>
                  <a:gd name="T39" fmla="*/ 262 h 2828"/>
                  <a:gd name="T40" fmla="*/ 464 w 1154"/>
                  <a:gd name="T41" fmla="*/ 378 h 2828"/>
                  <a:gd name="T42" fmla="*/ 356 w 1154"/>
                  <a:gd name="T43" fmla="*/ 556 h 2828"/>
                  <a:gd name="T44" fmla="*/ 282 w 1154"/>
                  <a:gd name="T45" fmla="*/ 754 h 2828"/>
                  <a:gd name="T46" fmla="*/ 242 w 1154"/>
                  <a:gd name="T47" fmla="*/ 966 h 2828"/>
                  <a:gd name="T48" fmla="*/ 232 w 1154"/>
                  <a:gd name="T49" fmla="*/ 1138 h 2828"/>
                  <a:gd name="T50" fmla="*/ 252 w 1154"/>
                  <a:gd name="T51" fmla="*/ 1376 h 2828"/>
                  <a:gd name="T52" fmla="*/ 278 w 1154"/>
                  <a:gd name="T53" fmla="*/ 1500 h 2828"/>
                  <a:gd name="T54" fmla="*/ 330 w 1154"/>
                  <a:gd name="T55" fmla="*/ 1658 h 2828"/>
                  <a:gd name="T56" fmla="*/ 348 w 1154"/>
                  <a:gd name="T57" fmla="*/ 1702 h 2828"/>
                  <a:gd name="T58" fmla="*/ 862 w 1154"/>
                  <a:gd name="T59" fmla="*/ 2726 h 2828"/>
                  <a:gd name="T60" fmla="*/ 934 w 1154"/>
                  <a:gd name="T61" fmla="*/ 2786 h 2828"/>
                  <a:gd name="T62" fmla="*/ 1042 w 1154"/>
                  <a:gd name="T63" fmla="*/ 2820 h 2828"/>
                  <a:gd name="T64" fmla="*/ 974 w 1154"/>
                  <a:gd name="T65" fmla="*/ 2812 h 2828"/>
                  <a:gd name="T66" fmla="*/ 852 w 1154"/>
                  <a:gd name="T67" fmla="*/ 2770 h 2828"/>
                  <a:gd name="T68" fmla="*/ 188 w 1154"/>
                  <a:gd name="T69" fmla="*/ 1762 h 2828"/>
                  <a:gd name="T70" fmla="*/ 144 w 1154"/>
                  <a:gd name="T71" fmla="*/ 1692 h 2828"/>
                  <a:gd name="T72" fmla="*/ 96 w 1154"/>
                  <a:gd name="T73" fmla="*/ 1596 h 2828"/>
                  <a:gd name="T74" fmla="*/ 46 w 1154"/>
                  <a:gd name="T75" fmla="*/ 1462 h 2828"/>
                  <a:gd name="T76" fmla="*/ 8 w 1154"/>
                  <a:gd name="T77" fmla="*/ 1284 h 2828"/>
                  <a:gd name="T78" fmla="*/ 0 w 1154"/>
                  <a:gd name="T79" fmla="*/ 1078 h 2828"/>
                  <a:gd name="T80" fmla="*/ 20 w 1154"/>
                  <a:gd name="T81" fmla="*/ 916 h 2828"/>
                  <a:gd name="T82" fmla="*/ 62 w 1154"/>
                  <a:gd name="T83" fmla="*/ 754 h 2828"/>
                  <a:gd name="T84" fmla="*/ 128 w 1154"/>
                  <a:gd name="T85" fmla="*/ 604 h 2828"/>
                  <a:gd name="T86" fmla="*/ 218 w 1154"/>
                  <a:gd name="T87" fmla="*/ 462 h 2828"/>
                  <a:gd name="T88" fmla="*/ 332 w 1154"/>
                  <a:gd name="T89" fmla="*/ 330 h 2828"/>
                  <a:gd name="T90" fmla="*/ 456 w 1154"/>
                  <a:gd name="T91" fmla="*/ 222 h 2828"/>
                  <a:gd name="T92" fmla="*/ 632 w 1154"/>
                  <a:gd name="T93" fmla="*/ 112 h 2828"/>
                  <a:gd name="T94" fmla="*/ 826 w 1154"/>
                  <a:gd name="T95" fmla="*/ 38 h 2828"/>
                  <a:gd name="T96" fmla="*/ 1034 w 1154"/>
                  <a:gd name="T97" fmla="*/ 4 h 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4" h="2828">
                    <a:moveTo>
                      <a:pt x="1154" y="2"/>
                    </a:moveTo>
                    <a:lnTo>
                      <a:pt x="1154" y="2828"/>
                    </a:lnTo>
                    <a:lnTo>
                      <a:pt x="1154" y="2828"/>
                    </a:lnTo>
                    <a:lnTo>
                      <a:pt x="1140" y="2828"/>
                    </a:lnTo>
                    <a:lnTo>
                      <a:pt x="1140" y="2828"/>
                    </a:lnTo>
                    <a:lnTo>
                      <a:pt x="1114" y="2828"/>
                    </a:lnTo>
                    <a:lnTo>
                      <a:pt x="1114" y="2828"/>
                    </a:lnTo>
                    <a:lnTo>
                      <a:pt x="1090" y="2822"/>
                    </a:lnTo>
                    <a:lnTo>
                      <a:pt x="1068" y="2814"/>
                    </a:lnTo>
                    <a:lnTo>
                      <a:pt x="1048" y="2802"/>
                    </a:lnTo>
                    <a:lnTo>
                      <a:pt x="1030" y="2786"/>
                    </a:lnTo>
                    <a:lnTo>
                      <a:pt x="1030" y="2786"/>
                    </a:lnTo>
                    <a:lnTo>
                      <a:pt x="1016" y="2772"/>
                    </a:lnTo>
                    <a:lnTo>
                      <a:pt x="1006" y="2758"/>
                    </a:lnTo>
                    <a:lnTo>
                      <a:pt x="996" y="2742"/>
                    </a:lnTo>
                    <a:lnTo>
                      <a:pt x="990" y="2726"/>
                    </a:lnTo>
                    <a:lnTo>
                      <a:pt x="738" y="1766"/>
                    </a:lnTo>
                    <a:lnTo>
                      <a:pt x="738" y="1766"/>
                    </a:lnTo>
                    <a:lnTo>
                      <a:pt x="718" y="1700"/>
                    </a:lnTo>
                    <a:lnTo>
                      <a:pt x="718" y="1700"/>
                    </a:lnTo>
                    <a:lnTo>
                      <a:pt x="718" y="1694"/>
                    </a:lnTo>
                    <a:lnTo>
                      <a:pt x="718" y="1694"/>
                    </a:lnTo>
                    <a:lnTo>
                      <a:pt x="704" y="1632"/>
                    </a:lnTo>
                    <a:lnTo>
                      <a:pt x="692" y="1566"/>
                    </a:lnTo>
                    <a:lnTo>
                      <a:pt x="682" y="1500"/>
                    </a:lnTo>
                    <a:lnTo>
                      <a:pt x="674" y="1432"/>
                    </a:lnTo>
                    <a:lnTo>
                      <a:pt x="666" y="1360"/>
                    </a:lnTo>
                    <a:lnTo>
                      <a:pt x="662" y="1288"/>
                    </a:lnTo>
                    <a:lnTo>
                      <a:pt x="658" y="1214"/>
                    </a:lnTo>
                    <a:lnTo>
                      <a:pt x="658" y="1136"/>
                    </a:lnTo>
                    <a:lnTo>
                      <a:pt x="658" y="1136"/>
                    </a:lnTo>
                    <a:lnTo>
                      <a:pt x="660" y="1022"/>
                    </a:lnTo>
                    <a:lnTo>
                      <a:pt x="666" y="910"/>
                    </a:lnTo>
                    <a:lnTo>
                      <a:pt x="678" y="804"/>
                    </a:lnTo>
                    <a:lnTo>
                      <a:pt x="684" y="752"/>
                    </a:lnTo>
                    <a:lnTo>
                      <a:pt x="692" y="700"/>
                    </a:lnTo>
                    <a:lnTo>
                      <a:pt x="702" y="652"/>
                    </a:lnTo>
                    <a:lnTo>
                      <a:pt x="712" y="602"/>
                    </a:lnTo>
                    <a:lnTo>
                      <a:pt x="724" y="554"/>
                    </a:lnTo>
                    <a:lnTo>
                      <a:pt x="736" y="508"/>
                    </a:lnTo>
                    <a:lnTo>
                      <a:pt x="750" y="462"/>
                    </a:lnTo>
                    <a:lnTo>
                      <a:pt x="764" y="418"/>
                    </a:lnTo>
                    <a:lnTo>
                      <a:pt x="780" y="374"/>
                    </a:lnTo>
                    <a:lnTo>
                      <a:pt x="796" y="332"/>
                    </a:lnTo>
                    <a:lnTo>
                      <a:pt x="796" y="332"/>
                    </a:lnTo>
                    <a:lnTo>
                      <a:pt x="814" y="292"/>
                    </a:lnTo>
                    <a:lnTo>
                      <a:pt x="832" y="254"/>
                    </a:lnTo>
                    <a:lnTo>
                      <a:pt x="852" y="220"/>
                    </a:lnTo>
                    <a:lnTo>
                      <a:pt x="870" y="188"/>
                    </a:lnTo>
                    <a:lnTo>
                      <a:pt x="890" y="158"/>
                    </a:lnTo>
                    <a:lnTo>
                      <a:pt x="910" y="130"/>
                    </a:lnTo>
                    <a:lnTo>
                      <a:pt x="930" y="106"/>
                    </a:lnTo>
                    <a:lnTo>
                      <a:pt x="952" y="84"/>
                    </a:lnTo>
                    <a:lnTo>
                      <a:pt x="972" y="64"/>
                    </a:lnTo>
                    <a:lnTo>
                      <a:pt x="994" y="48"/>
                    </a:lnTo>
                    <a:lnTo>
                      <a:pt x="1016" y="34"/>
                    </a:lnTo>
                    <a:lnTo>
                      <a:pt x="1040" y="22"/>
                    </a:lnTo>
                    <a:lnTo>
                      <a:pt x="1062" y="12"/>
                    </a:lnTo>
                    <a:lnTo>
                      <a:pt x="1086" y="6"/>
                    </a:lnTo>
                    <a:lnTo>
                      <a:pt x="1110" y="2"/>
                    </a:lnTo>
                    <a:lnTo>
                      <a:pt x="1134" y="0"/>
                    </a:lnTo>
                    <a:lnTo>
                      <a:pt x="1134" y="0"/>
                    </a:lnTo>
                    <a:lnTo>
                      <a:pt x="1154" y="2"/>
                    </a:lnTo>
                    <a:lnTo>
                      <a:pt x="1154" y="2"/>
                    </a:lnTo>
                    <a:close/>
                    <a:moveTo>
                      <a:pt x="1088" y="0"/>
                    </a:moveTo>
                    <a:lnTo>
                      <a:pt x="1088" y="0"/>
                    </a:lnTo>
                    <a:lnTo>
                      <a:pt x="1046" y="4"/>
                    </a:lnTo>
                    <a:lnTo>
                      <a:pt x="1004" y="10"/>
                    </a:lnTo>
                    <a:lnTo>
                      <a:pt x="962" y="18"/>
                    </a:lnTo>
                    <a:lnTo>
                      <a:pt x="922" y="30"/>
                    </a:lnTo>
                    <a:lnTo>
                      <a:pt x="882" y="42"/>
                    </a:lnTo>
                    <a:lnTo>
                      <a:pt x="844" y="58"/>
                    </a:lnTo>
                    <a:lnTo>
                      <a:pt x="806" y="74"/>
                    </a:lnTo>
                    <a:lnTo>
                      <a:pt x="768" y="94"/>
                    </a:lnTo>
                    <a:lnTo>
                      <a:pt x="732" y="116"/>
                    </a:lnTo>
                    <a:lnTo>
                      <a:pt x="696" y="140"/>
                    </a:lnTo>
                    <a:lnTo>
                      <a:pt x="660" y="168"/>
                    </a:lnTo>
                    <a:lnTo>
                      <a:pt x="626" y="196"/>
                    </a:lnTo>
                    <a:lnTo>
                      <a:pt x="592" y="228"/>
                    </a:lnTo>
                    <a:lnTo>
                      <a:pt x="560" y="262"/>
                    </a:lnTo>
                    <a:lnTo>
                      <a:pt x="526" y="296"/>
                    </a:lnTo>
                    <a:lnTo>
                      <a:pt x="496" y="334"/>
                    </a:lnTo>
                    <a:lnTo>
                      <a:pt x="496" y="334"/>
                    </a:lnTo>
                    <a:lnTo>
                      <a:pt x="464" y="378"/>
                    </a:lnTo>
                    <a:lnTo>
                      <a:pt x="434" y="420"/>
                    </a:lnTo>
                    <a:lnTo>
                      <a:pt x="406" y="464"/>
                    </a:lnTo>
                    <a:lnTo>
                      <a:pt x="380" y="510"/>
                    </a:lnTo>
                    <a:lnTo>
                      <a:pt x="356" y="556"/>
                    </a:lnTo>
                    <a:lnTo>
                      <a:pt x="334" y="604"/>
                    </a:lnTo>
                    <a:lnTo>
                      <a:pt x="316" y="652"/>
                    </a:lnTo>
                    <a:lnTo>
                      <a:pt x="298" y="702"/>
                    </a:lnTo>
                    <a:lnTo>
                      <a:pt x="282" y="754"/>
                    </a:lnTo>
                    <a:lnTo>
                      <a:pt x="268" y="804"/>
                    </a:lnTo>
                    <a:lnTo>
                      <a:pt x="258" y="858"/>
                    </a:lnTo>
                    <a:lnTo>
                      <a:pt x="248" y="912"/>
                    </a:lnTo>
                    <a:lnTo>
                      <a:pt x="242" y="966"/>
                    </a:lnTo>
                    <a:lnTo>
                      <a:pt x="236" y="1022"/>
                    </a:lnTo>
                    <a:lnTo>
                      <a:pt x="232" y="1080"/>
                    </a:lnTo>
                    <a:lnTo>
                      <a:pt x="232" y="1138"/>
                    </a:lnTo>
                    <a:lnTo>
                      <a:pt x="232" y="1138"/>
                    </a:lnTo>
                    <a:lnTo>
                      <a:pt x="234" y="1200"/>
                    </a:lnTo>
                    <a:lnTo>
                      <a:pt x="236" y="1260"/>
                    </a:lnTo>
                    <a:lnTo>
                      <a:pt x="244" y="1318"/>
                    </a:lnTo>
                    <a:lnTo>
                      <a:pt x="252" y="1376"/>
                    </a:lnTo>
                    <a:lnTo>
                      <a:pt x="252" y="1376"/>
                    </a:lnTo>
                    <a:lnTo>
                      <a:pt x="260" y="1418"/>
                    </a:lnTo>
                    <a:lnTo>
                      <a:pt x="268" y="1460"/>
                    </a:lnTo>
                    <a:lnTo>
                      <a:pt x="278" y="1500"/>
                    </a:lnTo>
                    <a:lnTo>
                      <a:pt x="288" y="1540"/>
                    </a:lnTo>
                    <a:lnTo>
                      <a:pt x="300" y="1580"/>
                    </a:lnTo>
                    <a:lnTo>
                      <a:pt x="314" y="1620"/>
                    </a:lnTo>
                    <a:lnTo>
                      <a:pt x="330" y="1658"/>
                    </a:lnTo>
                    <a:lnTo>
                      <a:pt x="346" y="1696"/>
                    </a:lnTo>
                    <a:lnTo>
                      <a:pt x="346" y="1696"/>
                    </a:lnTo>
                    <a:lnTo>
                      <a:pt x="348" y="1702"/>
                    </a:lnTo>
                    <a:lnTo>
                      <a:pt x="348" y="1702"/>
                    </a:lnTo>
                    <a:lnTo>
                      <a:pt x="364" y="1734"/>
                    </a:lnTo>
                    <a:lnTo>
                      <a:pt x="382" y="1766"/>
                    </a:lnTo>
                    <a:lnTo>
                      <a:pt x="862" y="2726"/>
                    </a:lnTo>
                    <a:lnTo>
                      <a:pt x="862" y="2726"/>
                    </a:lnTo>
                    <a:lnTo>
                      <a:pt x="874" y="2742"/>
                    </a:lnTo>
                    <a:lnTo>
                      <a:pt x="890" y="2758"/>
                    </a:lnTo>
                    <a:lnTo>
                      <a:pt x="910" y="2772"/>
                    </a:lnTo>
                    <a:lnTo>
                      <a:pt x="934" y="2786"/>
                    </a:lnTo>
                    <a:lnTo>
                      <a:pt x="934" y="2786"/>
                    </a:lnTo>
                    <a:lnTo>
                      <a:pt x="966" y="2800"/>
                    </a:lnTo>
                    <a:lnTo>
                      <a:pt x="1002" y="2812"/>
                    </a:lnTo>
                    <a:lnTo>
                      <a:pt x="1042" y="2820"/>
                    </a:lnTo>
                    <a:lnTo>
                      <a:pt x="1082" y="2826"/>
                    </a:lnTo>
                    <a:lnTo>
                      <a:pt x="1082" y="2826"/>
                    </a:lnTo>
                    <a:lnTo>
                      <a:pt x="1026" y="2820"/>
                    </a:lnTo>
                    <a:lnTo>
                      <a:pt x="974" y="2812"/>
                    </a:lnTo>
                    <a:lnTo>
                      <a:pt x="926" y="2800"/>
                    </a:lnTo>
                    <a:lnTo>
                      <a:pt x="882" y="2784"/>
                    </a:lnTo>
                    <a:lnTo>
                      <a:pt x="882" y="2784"/>
                    </a:lnTo>
                    <a:lnTo>
                      <a:pt x="852" y="2770"/>
                    </a:lnTo>
                    <a:lnTo>
                      <a:pt x="828" y="2756"/>
                    </a:lnTo>
                    <a:lnTo>
                      <a:pt x="806" y="2742"/>
                    </a:lnTo>
                    <a:lnTo>
                      <a:pt x="792" y="2726"/>
                    </a:lnTo>
                    <a:lnTo>
                      <a:pt x="188" y="1762"/>
                    </a:lnTo>
                    <a:lnTo>
                      <a:pt x="188" y="1762"/>
                    </a:lnTo>
                    <a:lnTo>
                      <a:pt x="146" y="1698"/>
                    </a:lnTo>
                    <a:lnTo>
                      <a:pt x="146" y="1698"/>
                    </a:lnTo>
                    <a:lnTo>
                      <a:pt x="144" y="1692"/>
                    </a:lnTo>
                    <a:lnTo>
                      <a:pt x="144" y="1692"/>
                    </a:lnTo>
                    <a:lnTo>
                      <a:pt x="126" y="1660"/>
                    </a:lnTo>
                    <a:lnTo>
                      <a:pt x="110" y="1630"/>
                    </a:lnTo>
                    <a:lnTo>
                      <a:pt x="96" y="1596"/>
                    </a:lnTo>
                    <a:lnTo>
                      <a:pt x="82" y="1564"/>
                    </a:lnTo>
                    <a:lnTo>
                      <a:pt x="68" y="1530"/>
                    </a:lnTo>
                    <a:lnTo>
                      <a:pt x="56" y="1496"/>
                    </a:lnTo>
                    <a:lnTo>
                      <a:pt x="46" y="1462"/>
                    </a:lnTo>
                    <a:lnTo>
                      <a:pt x="36" y="1428"/>
                    </a:lnTo>
                    <a:lnTo>
                      <a:pt x="28" y="1392"/>
                    </a:lnTo>
                    <a:lnTo>
                      <a:pt x="20" y="1358"/>
                    </a:lnTo>
                    <a:lnTo>
                      <a:pt x="8" y="1284"/>
                    </a:lnTo>
                    <a:lnTo>
                      <a:pt x="2" y="1210"/>
                    </a:lnTo>
                    <a:lnTo>
                      <a:pt x="0" y="1134"/>
                    </a:lnTo>
                    <a:lnTo>
                      <a:pt x="0" y="1134"/>
                    </a:lnTo>
                    <a:lnTo>
                      <a:pt x="0" y="1078"/>
                    </a:lnTo>
                    <a:lnTo>
                      <a:pt x="4" y="1022"/>
                    </a:lnTo>
                    <a:lnTo>
                      <a:pt x="10" y="968"/>
                    </a:lnTo>
                    <a:lnTo>
                      <a:pt x="20" y="916"/>
                    </a:lnTo>
                    <a:lnTo>
                      <a:pt x="20" y="916"/>
                    </a:lnTo>
                    <a:lnTo>
                      <a:pt x="28" y="874"/>
                    </a:lnTo>
                    <a:lnTo>
                      <a:pt x="38" y="834"/>
                    </a:lnTo>
                    <a:lnTo>
                      <a:pt x="50" y="794"/>
                    </a:lnTo>
                    <a:lnTo>
                      <a:pt x="62" y="754"/>
                    </a:lnTo>
                    <a:lnTo>
                      <a:pt x="76" y="716"/>
                    </a:lnTo>
                    <a:lnTo>
                      <a:pt x="92" y="678"/>
                    </a:lnTo>
                    <a:lnTo>
                      <a:pt x="110" y="640"/>
                    </a:lnTo>
                    <a:lnTo>
                      <a:pt x="128" y="604"/>
                    </a:lnTo>
                    <a:lnTo>
                      <a:pt x="148" y="566"/>
                    </a:lnTo>
                    <a:lnTo>
                      <a:pt x="170" y="532"/>
                    </a:lnTo>
                    <a:lnTo>
                      <a:pt x="194" y="496"/>
                    </a:lnTo>
                    <a:lnTo>
                      <a:pt x="218" y="462"/>
                    </a:lnTo>
                    <a:lnTo>
                      <a:pt x="244" y="428"/>
                    </a:lnTo>
                    <a:lnTo>
                      <a:pt x="272" y="394"/>
                    </a:lnTo>
                    <a:lnTo>
                      <a:pt x="302" y="362"/>
                    </a:lnTo>
                    <a:lnTo>
                      <a:pt x="332" y="330"/>
                    </a:lnTo>
                    <a:lnTo>
                      <a:pt x="332" y="330"/>
                    </a:lnTo>
                    <a:lnTo>
                      <a:pt x="372" y="292"/>
                    </a:lnTo>
                    <a:lnTo>
                      <a:pt x="412" y="256"/>
                    </a:lnTo>
                    <a:lnTo>
                      <a:pt x="456" y="222"/>
                    </a:lnTo>
                    <a:lnTo>
                      <a:pt x="498" y="192"/>
                    </a:lnTo>
                    <a:lnTo>
                      <a:pt x="542" y="162"/>
                    </a:lnTo>
                    <a:lnTo>
                      <a:pt x="586" y="136"/>
                    </a:lnTo>
                    <a:lnTo>
                      <a:pt x="632" y="112"/>
                    </a:lnTo>
                    <a:lnTo>
                      <a:pt x="680" y="90"/>
                    </a:lnTo>
                    <a:lnTo>
                      <a:pt x="728" y="70"/>
                    </a:lnTo>
                    <a:lnTo>
                      <a:pt x="776" y="54"/>
                    </a:lnTo>
                    <a:lnTo>
                      <a:pt x="826" y="38"/>
                    </a:lnTo>
                    <a:lnTo>
                      <a:pt x="876" y="26"/>
                    </a:lnTo>
                    <a:lnTo>
                      <a:pt x="928" y="16"/>
                    </a:lnTo>
                    <a:lnTo>
                      <a:pt x="980" y="8"/>
                    </a:lnTo>
                    <a:lnTo>
                      <a:pt x="1034" y="4"/>
                    </a:lnTo>
                    <a:lnTo>
                      <a:pt x="1088" y="0"/>
                    </a:lnTo>
                    <a:lnTo>
                      <a:pt x="1088" y="0"/>
                    </a:lnTo>
                    <a:close/>
                  </a:path>
                </a:pathLst>
              </a:custGeom>
              <a:solidFill>
                <a:srgbClr val="F6E7E2"/>
              </a:solidFill>
              <a:ln w="12700" cap="flat" cmpd="sng" algn="ctr">
                <a:noFill/>
                <a:prstDash val="solid"/>
                <a:miter lim="800000"/>
              </a:ln>
              <a:effectLst/>
            </p:spPr>
            <p:txBody>
              <a:bodyPr rtlCol="0" anchor="ct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lumMod val="75000"/>
                      <a:lumOff val="25000"/>
                    </a:prstClr>
                  </a:solidFill>
                  <a:effectLst/>
                  <a:uLnTx/>
                  <a:uFillTx/>
                  <a:latin typeface="+mn-ea"/>
                  <a:cs typeface="+mn-cs"/>
                </a:endParaRPr>
              </a:p>
            </p:txBody>
          </p:sp>
          <p:sp>
            <p:nvSpPr>
              <p:cNvPr id="120" name="Freeform 539">
                <a:extLst>
                  <a:ext uri="{FF2B5EF4-FFF2-40B4-BE49-F238E27FC236}">
                    <a16:creationId xmlns:a16="http://schemas.microsoft.com/office/drawing/2014/main" id="{087477D0-5FC3-4B46-B682-A6056A1725D9}"/>
                  </a:ext>
                </a:extLst>
              </p:cNvPr>
              <p:cNvSpPr>
                <a:spLocks/>
              </p:cNvSpPr>
              <p:nvPr/>
            </p:nvSpPr>
            <p:spPr bwMode="auto">
              <a:xfrm>
                <a:off x="1621422" y="4979831"/>
                <a:ext cx="60789" cy="24315"/>
              </a:xfrm>
              <a:custGeom>
                <a:avLst/>
                <a:gdLst>
                  <a:gd name="T0" fmla="*/ 58 w 60"/>
                  <a:gd name="T1" fmla="*/ 16 h 24"/>
                  <a:gd name="T2" fmla="*/ 58 w 60"/>
                  <a:gd name="T3" fmla="*/ 16 h 24"/>
                  <a:gd name="T4" fmla="*/ 50 w 60"/>
                  <a:gd name="T5" fmla="*/ 22 h 24"/>
                  <a:gd name="T6" fmla="*/ 50 w 60"/>
                  <a:gd name="T7" fmla="*/ 22 h 24"/>
                  <a:gd name="T8" fmla="*/ 42 w 60"/>
                  <a:gd name="T9" fmla="*/ 24 h 24"/>
                  <a:gd name="T10" fmla="*/ 30 w 60"/>
                  <a:gd name="T11" fmla="*/ 24 h 24"/>
                  <a:gd name="T12" fmla="*/ 30 w 60"/>
                  <a:gd name="T13" fmla="*/ 24 h 24"/>
                  <a:gd name="T14" fmla="*/ 20 w 60"/>
                  <a:gd name="T15" fmla="*/ 24 h 24"/>
                  <a:gd name="T16" fmla="*/ 10 w 60"/>
                  <a:gd name="T17" fmla="*/ 22 h 24"/>
                  <a:gd name="T18" fmla="*/ 10 w 60"/>
                  <a:gd name="T19" fmla="*/ 22 h 24"/>
                  <a:gd name="T20" fmla="*/ 8 w 60"/>
                  <a:gd name="T21" fmla="*/ 22 h 24"/>
                  <a:gd name="T22" fmla="*/ 8 w 60"/>
                  <a:gd name="T23" fmla="*/ 22 h 24"/>
                  <a:gd name="T24" fmla="*/ 0 w 60"/>
                  <a:gd name="T25" fmla="*/ 14 h 24"/>
                  <a:gd name="T26" fmla="*/ 0 w 60"/>
                  <a:gd name="T27" fmla="*/ 10 h 24"/>
                  <a:gd name="T28" fmla="*/ 0 w 60"/>
                  <a:gd name="T29" fmla="*/ 10 h 24"/>
                  <a:gd name="T30" fmla="*/ 4 w 60"/>
                  <a:gd name="T31" fmla="*/ 6 h 24"/>
                  <a:gd name="T32" fmla="*/ 8 w 60"/>
                  <a:gd name="T33" fmla="*/ 4 h 24"/>
                  <a:gd name="T34" fmla="*/ 8 w 60"/>
                  <a:gd name="T35" fmla="*/ 4 h 24"/>
                  <a:gd name="T36" fmla="*/ 18 w 60"/>
                  <a:gd name="T37" fmla="*/ 2 h 24"/>
                  <a:gd name="T38" fmla="*/ 30 w 60"/>
                  <a:gd name="T39" fmla="*/ 0 h 24"/>
                  <a:gd name="T40" fmla="*/ 30 w 60"/>
                  <a:gd name="T41" fmla="*/ 0 h 24"/>
                  <a:gd name="T42" fmla="*/ 42 w 60"/>
                  <a:gd name="T43" fmla="*/ 2 h 24"/>
                  <a:gd name="T44" fmla="*/ 50 w 60"/>
                  <a:gd name="T45" fmla="*/ 4 h 24"/>
                  <a:gd name="T46" fmla="*/ 50 w 60"/>
                  <a:gd name="T47" fmla="*/ 4 h 24"/>
                  <a:gd name="T48" fmla="*/ 58 w 60"/>
                  <a:gd name="T49" fmla="*/ 8 h 24"/>
                  <a:gd name="T50" fmla="*/ 60 w 60"/>
                  <a:gd name="T51" fmla="*/ 10 h 24"/>
                  <a:gd name="T52" fmla="*/ 60 w 60"/>
                  <a:gd name="T53" fmla="*/ 12 h 24"/>
                  <a:gd name="T54" fmla="*/ 60 w 60"/>
                  <a:gd name="T55" fmla="*/ 14 h 24"/>
                  <a:gd name="T56" fmla="*/ 60 w 60"/>
                  <a:gd name="T57" fmla="*/ 14 h 24"/>
                  <a:gd name="T58" fmla="*/ 60 w 60"/>
                  <a:gd name="T59" fmla="*/ 16 h 24"/>
                  <a:gd name="T60" fmla="*/ 58 w 60"/>
                  <a:gd name="T61" fmla="*/ 16 h 24"/>
                  <a:gd name="T62" fmla="*/ 58 w 60"/>
                  <a:gd name="T63"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24">
                    <a:moveTo>
                      <a:pt x="58" y="16"/>
                    </a:moveTo>
                    <a:lnTo>
                      <a:pt x="58" y="16"/>
                    </a:lnTo>
                    <a:lnTo>
                      <a:pt x="50" y="22"/>
                    </a:lnTo>
                    <a:lnTo>
                      <a:pt x="50" y="22"/>
                    </a:lnTo>
                    <a:lnTo>
                      <a:pt x="42" y="24"/>
                    </a:lnTo>
                    <a:lnTo>
                      <a:pt x="30" y="24"/>
                    </a:lnTo>
                    <a:lnTo>
                      <a:pt x="30" y="24"/>
                    </a:lnTo>
                    <a:lnTo>
                      <a:pt x="20" y="24"/>
                    </a:lnTo>
                    <a:lnTo>
                      <a:pt x="10" y="22"/>
                    </a:lnTo>
                    <a:lnTo>
                      <a:pt x="10" y="22"/>
                    </a:lnTo>
                    <a:lnTo>
                      <a:pt x="8" y="22"/>
                    </a:lnTo>
                    <a:lnTo>
                      <a:pt x="8" y="22"/>
                    </a:lnTo>
                    <a:lnTo>
                      <a:pt x="0" y="14"/>
                    </a:lnTo>
                    <a:lnTo>
                      <a:pt x="0" y="10"/>
                    </a:lnTo>
                    <a:lnTo>
                      <a:pt x="0" y="10"/>
                    </a:lnTo>
                    <a:lnTo>
                      <a:pt x="4" y="6"/>
                    </a:lnTo>
                    <a:lnTo>
                      <a:pt x="8" y="4"/>
                    </a:lnTo>
                    <a:lnTo>
                      <a:pt x="8" y="4"/>
                    </a:lnTo>
                    <a:lnTo>
                      <a:pt x="18" y="2"/>
                    </a:lnTo>
                    <a:lnTo>
                      <a:pt x="30" y="0"/>
                    </a:lnTo>
                    <a:lnTo>
                      <a:pt x="30" y="0"/>
                    </a:lnTo>
                    <a:lnTo>
                      <a:pt x="42" y="2"/>
                    </a:lnTo>
                    <a:lnTo>
                      <a:pt x="50" y="4"/>
                    </a:lnTo>
                    <a:lnTo>
                      <a:pt x="50" y="4"/>
                    </a:lnTo>
                    <a:lnTo>
                      <a:pt x="58" y="8"/>
                    </a:lnTo>
                    <a:lnTo>
                      <a:pt x="60" y="10"/>
                    </a:lnTo>
                    <a:lnTo>
                      <a:pt x="60" y="12"/>
                    </a:lnTo>
                    <a:lnTo>
                      <a:pt x="60" y="14"/>
                    </a:lnTo>
                    <a:lnTo>
                      <a:pt x="60" y="14"/>
                    </a:lnTo>
                    <a:lnTo>
                      <a:pt x="60" y="16"/>
                    </a:lnTo>
                    <a:lnTo>
                      <a:pt x="58" y="16"/>
                    </a:lnTo>
                    <a:lnTo>
                      <a:pt x="58" y="16"/>
                    </a:lnTo>
                    <a:close/>
                  </a:path>
                </a:pathLst>
              </a:custGeom>
              <a:grpFill/>
              <a:ln w="12700" cap="flat" cmpd="sng" algn="ctr">
                <a:noFill/>
                <a:prstDash val="solid"/>
                <a:miter lim="800000"/>
              </a:ln>
              <a:effectLst/>
            </p:spPr>
            <p:txBody>
              <a:bodyPr rtlCol="0" anchor="ct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lumMod val="75000"/>
                      <a:lumOff val="25000"/>
                    </a:prstClr>
                  </a:solidFill>
                  <a:effectLst/>
                  <a:uLnTx/>
                  <a:uFillTx/>
                  <a:latin typeface="+mn-ea"/>
                  <a:cs typeface="+mn-cs"/>
                </a:endParaRPr>
              </a:p>
            </p:txBody>
          </p:sp>
        </p:grpSp>
      </p:grpSp>
      <p:grpSp>
        <p:nvGrpSpPr>
          <p:cNvPr id="129" name="组合 128">
            <a:extLst>
              <a:ext uri="{FF2B5EF4-FFF2-40B4-BE49-F238E27FC236}">
                <a16:creationId xmlns:a16="http://schemas.microsoft.com/office/drawing/2014/main" id="{CA988876-5D3E-4A8A-9624-0B2E7B2873A0}"/>
              </a:ext>
            </a:extLst>
          </p:cNvPr>
          <p:cNvGrpSpPr/>
          <p:nvPr/>
        </p:nvGrpSpPr>
        <p:grpSpPr>
          <a:xfrm>
            <a:off x="9919760" y="2062348"/>
            <a:ext cx="902542" cy="1417370"/>
            <a:chOff x="660399" y="2063949"/>
            <a:chExt cx="2330196" cy="3659389"/>
          </a:xfrm>
        </p:grpSpPr>
        <p:grpSp>
          <p:nvGrpSpPr>
            <p:cNvPr id="130" name="Group 4">
              <a:extLst>
                <a:ext uri="{FF2B5EF4-FFF2-40B4-BE49-F238E27FC236}">
                  <a16:creationId xmlns:a16="http://schemas.microsoft.com/office/drawing/2014/main" id="{3D0FF37A-1DE2-47C0-9C18-3A11B83C2ED2}"/>
                </a:ext>
              </a:extLst>
            </p:cNvPr>
            <p:cNvGrpSpPr/>
            <p:nvPr/>
          </p:nvGrpSpPr>
          <p:grpSpPr>
            <a:xfrm>
              <a:off x="1610118" y="5042331"/>
              <a:ext cx="432809" cy="681007"/>
              <a:chOff x="1437030" y="4973753"/>
              <a:chExt cx="427546" cy="672725"/>
            </a:xfrm>
          </p:grpSpPr>
          <p:sp>
            <p:nvSpPr>
              <p:cNvPr id="137" name="Freeform 533">
                <a:extLst>
                  <a:ext uri="{FF2B5EF4-FFF2-40B4-BE49-F238E27FC236}">
                    <a16:creationId xmlns:a16="http://schemas.microsoft.com/office/drawing/2014/main" id="{C2846A20-324C-4657-8D18-693ECFBB3CD8}"/>
                  </a:ext>
                </a:extLst>
              </p:cNvPr>
              <p:cNvSpPr>
                <a:spLocks/>
              </p:cNvSpPr>
              <p:nvPr/>
            </p:nvSpPr>
            <p:spPr bwMode="auto">
              <a:xfrm>
                <a:off x="1655869" y="5097356"/>
                <a:ext cx="50657" cy="56736"/>
              </a:xfrm>
              <a:custGeom>
                <a:avLst/>
                <a:gdLst>
                  <a:gd name="T0" fmla="*/ 0 w 50"/>
                  <a:gd name="T1" fmla="*/ 56 h 56"/>
                  <a:gd name="T2" fmla="*/ 0 w 50"/>
                  <a:gd name="T3" fmla="*/ 22 h 56"/>
                  <a:gd name="T4" fmla="*/ 50 w 50"/>
                  <a:gd name="T5" fmla="*/ 0 h 56"/>
                  <a:gd name="T6" fmla="*/ 50 w 50"/>
                  <a:gd name="T7" fmla="*/ 36 h 56"/>
                  <a:gd name="T8" fmla="*/ 50 w 50"/>
                  <a:gd name="T9" fmla="*/ 36 h 56"/>
                  <a:gd name="T10" fmla="*/ 50 w 50"/>
                  <a:gd name="T11" fmla="*/ 40 h 56"/>
                  <a:gd name="T12" fmla="*/ 46 w 50"/>
                  <a:gd name="T13" fmla="*/ 44 h 56"/>
                  <a:gd name="T14" fmla="*/ 42 w 50"/>
                  <a:gd name="T15" fmla="*/ 48 h 56"/>
                  <a:gd name="T16" fmla="*/ 36 w 50"/>
                  <a:gd name="T17" fmla="*/ 50 h 56"/>
                  <a:gd name="T18" fmla="*/ 36 w 50"/>
                  <a:gd name="T19" fmla="*/ 50 h 56"/>
                  <a:gd name="T20" fmla="*/ 26 w 50"/>
                  <a:gd name="T21" fmla="*/ 54 h 56"/>
                  <a:gd name="T22" fmla="*/ 26 w 50"/>
                  <a:gd name="T23" fmla="*/ 54 h 56"/>
                  <a:gd name="T24" fmla="*/ 16 w 50"/>
                  <a:gd name="T25" fmla="*/ 56 h 56"/>
                  <a:gd name="T26" fmla="*/ 6 w 50"/>
                  <a:gd name="T27" fmla="*/ 56 h 56"/>
                  <a:gd name="T28" fmla="*/ 6 w 50"/>
                  <a:gd name="T29" fmla="*/ 56 h 56"/>
                  <a:gd name="T30" fmla="*/ 0 w 50"/>
                  <a:gd name="T31" fmla="*/ 56 h 56"/>
                  <a:gd name="T32" fmla="*/ 0 w 50"/>
                  <a:gd name="T3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6">
                    <a:moveTo>
                      <a:pt x="0" y="56"/>
                    </a:moveTo>
                    <a:lnTo>
                      <a:pt x="0" y="22"/>
                    </a:lnTo>
                    <a:lnTo>
                      <a:pt x="50" y="0"/>
                    </a:lnTo>
                    <a:lnTo>
                      <a:pt x="50" y="36"/>
                    </a:lnTo>
                    <a:lnTo>
                      <a:pt x="50" y="36"/>
                    </a:lnTo>
                    <a:lnTo>
                      <a:pt x="50" y="40"/>
                    </a:lnTo>
                    <a:lnTo>
                      <a:pt x="46" y="44"/>
                    </a:lnTo>
                    <a:lnTo>
                      <a:pt x="42" y="48"/>
                    </a:lnTo>
                    <a:lnTo>
                      <a:pt x="36" y="50"/>
                    </a:lnTo>
                    <a:lnTo>
                      <a:pt x="36" y="50"/>
                    </a:lnTo>
                    <a:lnTo>
                      <a:pt x="26" y="54"/>
                    </a:lnTo>
                    <a:lnTo>
                      <a:pt x="26" y="54"/>
                    </a:lnTo>
                    <a:lnTo>
                      <a:pt x="16" y="56"/>
                    </a:lnTo>
                    <a:lnTo>
                      <a:pt x="6" y="56"/>
                    </a:lnTo>
                    <a:lnTo>
                      <a:pt x="6" y="56"/>
                    </a:lnTo>
                    <a:lnTo>
                      <a:pt x="0" y="56"/>
                    </a:lnTo>
                    <a:lnTo>
                      <a:pt x="0" y="56"/>
                    </a:lnTo>
                    <a:close/>
                  </a:path>
                </a:pathLst>
              </a:custGeom>
              <a:solidFill>
                <a:srgbClr val="F1EE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sp>
            <p:nvSpPr>
              <p:cNvPr id="138" name="Freeform 534">
                <a:extLst>
                  <a:ext uri="{FF2B5EF4-FFF2-40B4-BE49-F238E27FC236}">
                    <a16:creationId xmlns:a16="http://schemas.microsoft.com/office/drawing/2014/main" id="{0191B700-1479-4504-B2D2-348839F08D04}"/>
                  </a:ext>
                </a:extLst>
              </p:cNvPr>
              <p:cNvSpPr>
                <a:spLocks noEditPoints="1"/>
              </p:cNvSpPr>
              <p:nvPr/>
            </p:nvSpPr>
            <p:spPr bwMode="auto">
              <a:xfrm>
                <a:off x="1605212" y="5115592"/>
                <a:ext cx="50657" cy="38499"/>
              </a:xfrm>
              <a:custGeom>
                <a:avLst/>
                <a:gdLst>
                  <a:gd name="T0" fmla="*/ 50 w 50"/>
                  <a:gd name="T1" fmla="*/ 38 h 38"/>
                  <a:gd name="T2" fmla="*/ 50 w 50"/>
                  <a:gd name="T3" fmla="*/ 38 h 38"/>
                  <a:gd name="T4" fmla="*/ 38 w 50"/>
                  <a:gd name="T5" fmla="*/ 38 h 38"/>
                  <a:gd name="T6" fmla="*/ 38 w 50"/>
                  <a:gd name="T7" fmla="*/ 8 h 38"/>
                  <a:gd name="T8" fmla="*/ 50 w 50"/>
                  <a:gd name="T9" fmla="*/ 4 h 38"/>
                  <a:gd name="T10" fmla="*/ 50 w 50"/>
                  <a:gd name="T11" fmla="*/ 38 h 38"/>
                  <a:gd name="T12" fmla="*/ 0 w 50"/>
                  <a:gd name="T13" fmla="*/ 16 h 38"/>
                  <a:gd name="T14" fmla="*/ 0 w 50"/>
                  <a:gd name="T15" fmla="*/ 0 h 38"/>
                  <a:gd name="T16" fmla="*/ 18 w 50"/>
                  <a:gd name="T17" fmla="*/ 6 h 38"/>
                  <a:gd name="T18" fmla="*/ 18 w 50"/>
                  <a:gd name="T19" fmla="*/ 32 h 38"/>
                  <a:gd name="T20" fmla="*/ 18 w 50"/>
                  <a:gd name="T21" fmla="*/ 32 h 38"/>
                  <a:gd name="T22" fmla="*/ 16 w 50"/>
                  <a:gd name="T23" fmla="*/ 32 h 38"/>
                  <a:gd name="T24" fmla="*/ 16 w 50"/>
                  <a:gd name="T25" fmla="*/ 32 h 38"/>
                  <a:gd name="T26" fmla="*/ 8 w 50"/>
                  <a:gd name="T27" fmla="*/ 30 h 38"/>
                  <a:gd name="T28" fmla="*/ 4 w 50"/>
                  <a:gd name="T29" fmla="*/ 26 h 38"/>
                  <a:gd name="T30" fmla="*/ 0 w 50"/>
                  <a:gd name="T31" fmla="*/ 22 h 38"/>
                  <a:gd name="T32" fmla="*/ 0 w 50"/>
                  <a:gd name="T33" fmla="*/ 18 h 38"/>
                  <a:gd name="T34" fmla="*/ 0 w 50"/>
                  <a:gd name="T35" fmla="*/ 18 h 38"/>
                  <a:gd name="T36" fmla="*/ 0 w 50"/>
                  <a:gd name="T37" fmla="*/ 16 h 38"/>
                  <a:gd name="T38" fmla="*/ 0 w 50"/>
                  <a:gd name="T39" fmla="*/ 1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38">
                    <a:moveTo>
                      <a:pt x="50" y="38"/>
                    </a:moveTo>
                    <a:lnTo>
                      <a:pt x="50" y="38"/>
                    </a:lnTo>
                    <a:lnTo>
                      <a:pt x="38" y="38"/>
                    </a:lnTo>
                    <a:lnTo>
                      <a:pt x="38" y="8"/>
                    </a:lnTo>
                    <a:lnTo>
                      <a:pt x="50" y="4"/>
                    </a:lnTo>
                    <a:lnTo>
                      <a:pt x="50" y="38"/>
                    </a:lnTo>
                    <a:close/>
                    <a:moveTo>
                      <a:pt x="0" y="16"/>
                    </a:moveTo>
                    <a:lnTo>
                      <a:pt x="0" y="0"/>
                    </a:lnTo>
                    <a:lnTo>
                      <a:pt x="18" y="6"/>
                    </a:lnTo>
                    <a:lnTo>
                      <a:pt x="18" y="32"/>
                    </a:lnTo>
                    <a:lnTo>
                      <a:pt x="18" y="32"/>
                    </a:lnTo>
                    <a:lnTo>
                      <a:pt x="16" y="32"/>
                    </a:lnTo>
                    <a:lnTo>
                      <a:pt x="16" y="32"/>
                    </a:lnTo>
                    <a:lnTo>
                      <a:pt x="8" y="30"/>
                    </a:lnTo>
                    <a:lnTo>
                      <a:pt x="4" y="26"/>
                    </a:lnTo>
                    <a:lnTo>
                      <a:pt x="0" y="22"/>
                    </a:lnTo>
                    <a:lnTo>
                      <a:pt x="0" y="18"/>
                    </a:lnTo>
                    <a:lnTo>
                      <a:pt x="0" y="18"/>
                    </a:lnTo>
                    <a:lnTo>
                      <a:pt x="0" y="16"/>
                    </a:lnTo>
                    <a:lnTo>
                      <a:pt x="0" y="16"/>
                    </a:lnTo>
                    <a:close/>
                  </a:path>
                </a:pathLst>
              </a:custGeom>
              <a:solidFill>
                <a:srgbClr val="B4B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sp>
            <p:nvSpPr>
              <p:cNvPr id="139" name="Freeform 535">
                <a:extLst>
                  <a:ext uri="{FF2B5EF4-FFF2-40B4-BE49-F238E27FC236}">
                    <a16:creationId xmlns:a16="http://schemas.microsoft.com/office/drawing/2014/main" id="{B755E12E-A53E-4112-A07F-1B2B8EA703D7}"/>
                  </a:ext>
                </a:extLst>
              </p:cNvPr>
              <p:cNvSpPr>
                <a:spLocks/>
              </p:cNvSpPr>
              <p:nvPr/>
            </p:nvSpPr>
            <p:spPr bwMode="auto">
              <a:xfrm>
                <a:off x="1437030" y="5297958"/>
                <a:ext cx="427546" cy="168181"/>
              </a:xfrm>
              <a:custGeom>
                <a:avLst/>
                <a:gdLst>
                  <a:gd name="T0" fmla="*/ 184 w 422"/>
                  <a:gd name="T1" fmla="*/ 166 h 166"/>
                  <a:gd name="T2" fmla="*/ 182 w 422"/>
                  <a:gd name="T3" fmla="*/ 164 h 166"/>
                  <a:gd name="T4" fmla="*/ 170 w 422"/>
                  <a:gd name="T5" fmla="*/ 160 h 166"/>
                  <a:gd name="T6" fmla="*/ 30 w 422"/>
                  <a:gd name="T7" fmla="*/ 82 h 166"/>
                  <a:gd name="T8" fmla="*/ 28 w 422"/>
                  <a:gd name="T9" fmla="*/ 86 h 166"/>
                  <a:gd name="T10" fmla="*/ 32 w 422"/>
                  <a:gd name="T11" fmla="*/ 92 h 166"/>
                  <a:gd name="T12" fmla="*/ 34 w 422"/>
                  <a:gd name="T13" fmla="*/ 94 h 166"/>
                  <a:gd name="T14" fmla="*/ 38 w 422"/>
                  <a:gd name="T15" fmla="*/ 96 h 166"/>
                  <a:gd name="T16" fmla="*/ 48 w 422"/>
                  <a:gd name="T17" fmla="*/ 94 h 166"/>
                  <a:gd name="T18" fmla="*/ 50 w 422"/>
                  <a:gd name="T19" fmla="*/ 92 h 166"/>
                  <a:gd name="T20" fmla="*/ 52 w 422"/>
                  <a:gd name="T21" fmla="*/ 74 h 166"/>
                  <a:gd name="T22" fmla="*/ 184 w 422"/>
                  <a:gd name="T23" fmla="*/ 44 h 166"/>
                  <a:gd name="T24" fmla="*/ 184 w 422"/>
                  <a:gd name="T25" fmla="*/ 136 h 166"/>
                  <a:gd name="T26" fmla="*/ 184 w 422"/>
                  <a:gd name="T27" fmla="*/ 144 h 166"/>
                  <a:gd name="T28" fmla="*/ 186 w 422"/>
                  <a:gd name="T29" fmla="*/ 152 h 166"/>
                  <a:gd name="T30" fmla="*/ 192 w 422"/>
                  <a:gd name="T31" fmla="*/ 154 h 166"/>
                  <a:gd name="T32" fmla="*/ 198 w 422"/>
                  <a:gd name="T33" fmla="*/ 154 h 166"/>
                  <a:gd name="T34" fmla="*/ 202 w 422"/>
                  <a:gd name="T35" fmla="*/ 152 h 166"/>
                  <a:gd name="T36" fmla="*/ 204 w 422"/>
                  <a:gd name="T37" fmla="*/ 144 h 166"/>
                  <a:gd name="T38" fmla="*/ 330 w 422"/>
                  <a:gd name="T39" fmla="*/ 86 h 166"/>
                  <a:gd name="T40" fmla="*/ 354 w 422"/>
                  <a:gd name="T41" fmla="*/ 76 h 166"/>
                  <a:gd name="T42" fmla="*/ 232 w 422"/>
                  <a:gd name="T43" fmla="*/ 26 h 166"/>
                  <a:gd name="T44" fmla="*/ 228 w 422"/>
                  <a:gd name="T45" fmla="*/ 28 h 166"/>
                  <a:gd name="T46" fmla="*/ 204 w 422"/>
                  <a:gd name="T47" fmla="*/ 14 h 166"/>
                  <a:gd name="T48" fmla="*/ 222 w 422"/>
                  <a:gd name="T49" fmla="*/ 8 h 166"/>
                  <a:gd name="T50" fmla="*/ 226 w 422"/>
                  <a:gd name="T51" fmla="*/ 16 h 166"/>
                  <a:gd name="T52" fmla="*/ 228 w 422"/>
                  <a:gd name="T53" fmla="*/ 18 h 166"/>
                  <a:gd name="T54" fmla="*/ 232 w 422"/>
                  <a:gd name="T55" fmla="*/ 18 h 166"/>
                  <a:gd name="T56" fmla="*/ 242 w 422"/>
                  <a:gd name="T57" fmla="*/ 16 h 166"/>
                  <a:gd name="T58" fmla="*/ 242 w 422"/>
                  <a:gd name="T59" fmla="*/ 0 h 166"/>
                  <a:gd name="T60" fmla="*/ 248 w 422"/>
                  <a:gd name="T61" fmla="*/ 2 h 166"/>
                  <a:gd name="T62" fmla="*/ 374 w 422"/>
                  <a:gd name="T63" fmla="*/ 70 h 166"/>
                  <a:gd name="T64" fmla="*/ 374 w 422"/>
                  <a:gd name="T65" fmla="*/ 74 h 166"/>
                  <a:gd name="T66" fmla="*/ 378 w 422"/>
                  <a:gd name="T67" fmla="*/ 76 h 166"/>
                  <a:gd name="T68" fmla="*/ 384 w 422"/>
                  <a:gd name="T69" fmla="*/ 78 h 166"/>
                  <a:gd name="T70" fmla="*/ 392 w 422"/>
                  <a:gd name="T71" fmla="*/ 76 h 166"/>
                  <a:gd name="T72" fmla="*/ 394 w 422"/>
                  <a:gd name="T73" fmla="*/ 72 h 166"/>
                  <a:gd name="T74" fmla="*/ 392 w 422"/>
                  <a:gd name="T75" fmla="*/ 6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2" h="166">
                    <a:moveTo>
                      <a:pt x="422" y="70"/>
                    </a:moveTo>
                    <a:lnTo>
                      <a:pt x="184" y="166"/>
                    </a:lnTo>
                    <a:lnTo>
                      <a:pt x="182" y="166"/>
                    </a:lnTo>
                    <a:lnTo>
                      <a:pt x="182" y="164"/>
                    </a:lnTo>
                    <a:lnTo>
                      <a:pt x="172" y="160"/>
                    </a:lnTo>
                    <a:lnTo>
                      <a:pt x="170" y="160"/>
                    </a:lnTo>
                    <a:lnTo>
                      <a:pt x="0" y="94"/>
                    </a:lnTo>
                    <a:lnTo>
                      <a:pt x="30" y="82"/>
                    </a:lnTo>
                    <a:lnTo>
                      <a:pt x="28" y="86"/>
                    </a:lnTo>
                    <a:lnTo>
                      <a:pt x="28" y="86"/>
                    </a:lnTo>
                    <a:lnTo>
                      <a:pt x="30" y="90"/>
                    </a:lnTo>
                    <a:lnTo>
                      <a:pt x="32" y="92"/>
                    </a:lnTo>
                    <a:lnTo>
                      <a:pt x="32" y="92"/>
                    </a:lnTo>
                    <a:lnTo>
                      <a:pt x="34" y="94"/>
                    </a:lnTo>
                    <a:lnTo>
                      <a:pt x="38" y="96"/>
                    </a:lnTo>
                    <a:lnTo>
                      <a:pt x="38" y="96"/>
                    </a:lnTo>
                    <a:lnTo>
                      <a:pt x="44" y="96"/>
                    </a:lnTo>
                    <a:lnTo>
                      <a:pt x="48" y="94"/>
                    </a:lnTo>
                    <a:lnTo>
                      <a:pt x="48" y="94"/>
                    </a:lnTo>
                    <a:lnTo>
                      <a:pt x="50" y="92"/>
                    </a:lnTo>
                    <a:lnTo>
                      <a:pt x="52" y="88"/>
                    </a:lnTo>
                    <a:lnTo>
                      <a:pt x="52" y="74"/>
                    </a:lnTo>
                    <a:lnTo>
                      <a:pt x="184" y="22"/>
                    </a:lnTo>
                    <a:lnTo>
                      <a:pt x="184" y="44"/>
                    </a:lnTo>
                    <a:lnTo>
                      <a:pt x="68" y="90"/>
                    </a:lnTo>
                    <a:lnTo>
                      <a:pt x="184" y="136"/>
                    </a:lnTo>
                    <a:lnTo>
                      <a:pt x="184" y="144"/>
                    </a:lnTo>
                    <a:lnTo>
                      <a:pt x="184" y="144"/>
                    </a:lnTo>
                    <a:lnTo>
                      <a:pt x="186" y="152"/>
                    </a:lnTo>
                    <a:lnTo>
                      <a:pt x="186" y="152"/>
                    </a:lnTo>
                    <a:lnTo>
                      <a:pt x="190" y="154"/>
                    </a:lnTo>
                    <a:lnTo>
                      <a:pt x="192" y="154"/>
                    </a:lnTo>
                    <a:lnTo>
                      <a:pt x="192" y="154"/>
                    </a:lnTo>
                    <a:lnTo>
                      <a:pt x="198" y="154"/>
                    </a:lnTo>
                    <a:lnTo>
                      <a:pt x="202" y="152"/>
                    </a:lnTo>
                    <a:lnTo>
                      <a:pt x="202" y="152"/>
                    </a:lnTo>
                    <a:lnTo>
                      <a:pt x="204" y="148"/>
                    </a:lnTo>
                    <a:lnTo>
                      <a:pt x="204" y="144"/>
                    </a:lnTo>
                    <a:lnTo>
                      <a:pt x="204" y="136"/>
                    </a:lnTo>
                    <a:lnTo>
                      <a:pt x="330" y="86"/>
                    </a:lnTo>
                    <a:lnTo>
                      <a:pt x="332" y="86"/>
                    </a:lnTo>
                    <a:lnTo>
                      <a:pt x="354" y="76"/>
                    </a:lnTo>
                    <a:lnTo>
                      <a:pt x="234" y="26"/>
                    </a:lnTo>
                    <a:lnTo>
                      <a:pt x="232" y="26"/>
                    </a:lnTo>
                    <a:lnTo>
                      <a:pt x="232" y="26"/>
                    </a:lnTo>
                    <a:lnTo>
                      <a:pt x="228" y="28"/>
                    </a:lnTo>
                    <a:lnTo>
                      <a:pt x="204" y="38"/>
                    </a:lnTo>
                    <a:lnTo>
                      <a:pt x="204" y="14"/>
                    </a:lnTo>
                    <a:lnTo>
                      <a:pt x="222" y="8"/>
                    </a:lnTo>
                    <a:lnTo>
                      <a:pt x="222" y="8"/>
                    </a:lnTo>
                    <a:lnTo>
                      <a:pt x="222" y="12"/>
                    </a:lnTo>
                    <a:lnTo>
                      <a:pt x="226" y="16"/>
                    </a:lnTo>
                    <a:lnTo>
                      <a:pt x="226" y="16"/>
                    </a:lnTo>
                    <a:lnTo>
                      <a:pt x="228" y="18"/>
                    </a:lnTo>
                    <a:lnTo>
                      <a:pt x="232" y="18"/>
                    </a:lnTo>
                    <a:lnTo>
                      <a:pt x="232" y="18"/>
                    </a:lnTo>
                    <a:lnTo>
                      <a:pt x="242" y="16"/>
                    </a:lnTo>
                    <a:lnTo>
                      <a:pt x="242" y="16"/>
                    </a:lnTo>
                    <a:lnTo>
                      <a:pt x="242" y="8"/>
                    </a:lnTo>
                    <a:lnTo>
                      <a:pt x="242" y="0"/>
                    </a:lnTo>
                    <a:lnTo>
                      <a:pt x="246" y="2"/>
                    </a:lnTo>
                    <a:lnTo>
                      <a:pt x="248" y="2"/>
                    </a:lnTo>
                    <a:lnTo>
                      <a:pt x="372" y="50"/>
                    </a:lnTo>
                    <a:lnTo>
                      <a:pt x="374" y="70"/>
                    </a:lnTo>
                    <a:lnTo>
                      <a:pt x="374" y="70"/>
                    </a:lnTo>
                    <a:lnTo>
                      <a:pt x="374" y="74"/>
                    </a:lnTo>
                    <a:lnTo>
                      <a:pt x="378" y="76"/>
                    </a:lnTo>
                    <a:lnTo>
                      <a:pt x="378" y="76"/>
                    </a:lnTo>
                    <a:lnTo>
                      <a:pt x="380" y="78"/>
                    </a:lnTo>
                    <a:lnTo>
                      <a:pt x="384" y="78"/>
                    </a:lnTo>
                    <a:lnTo>
                      <a:pt x="384" y="78"/>
                    </a:lnTo>
                    <a:lnTo>
                      <a:pt x="392" y="76"/>
                    </a:lnTo>
                    <a:lnTo>
                      <a:pt x="392" y="76"/>
                    </a:lnTo>
                    <a:lnTo>
                      <a:pt x="394" y="72"/>
                    </a:lnTo>
                    <a:lnTo>
                      <a:pt x="394" y="68"/>
                    </a:lnTo>
                    <a:lnTo>
                      <a:pt x="392" y="60"/>
                    </a:lnTo>
                    <a:lnTo>
                      <a:pt x="422" y="70"/>
                    </a:lnTo>
                    <a:close/>
                  </a:path>
                </a:pathLst>
              </a:custGeom>
              <a:solidFill>
                <a:srgbClr val="B68B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sp>
            <p:nvSpPr>
              <p:cNvPr id="140" name="Freeform 536">
                <a:extLst>
                  <a:ext uri="{FF2B5EF4-FFF2-40B4-BE49-F238E27FC236}">
                    <a16:creationId xmlns:a16="http://schemas.microsoft.com/office/drawing/2014/main" id="{2734BC33-49A6-4E34-8048-69947CECF29D}"/>
                  </a:ext>
                </a:extLst>
              </p:cNvPr>
              <p:cNvSpPr>
                <a:spLocks noEditPoints="1"/>
              </p:cNvSpPr>
              <p:nvPr/>
            </p:nvSpPr>
            <p:spPr bwMode="auto">
              <a:xfrm>
                <a:off x="1437030" y="5324299"/>
                <a:ext cx="358652" cy="322179"/>
              </a:xfrm>
              <a:custGeom>
                <a:avLst/>
                <a:gdLst>
                  <a:gd name="T0" fmla="*/ 184 w 354"/>
                  <a:gd name="T1" fmla="*/ 140 h 318"/>
                  <a:gd name="T2" fmla="*/ 184 w 354"/>
                  <a:gd name="T3" fmla="*/ 318 h 318"/>
                  <a:gd name="T4" fmla="*/ 182 w 354"/>
                  <a:gd name="T5" fmla="*/ 316 h 318"/>
                  <a:gd name="T6" fmla="*/ 182 w 354"/>
                  <a:gd name="T7" fmla="*/ 316 h 318"/>
                  <a:gd name="T8" fmla="*/ 0 w 354"/>
                  <a:gd name="T9" fmla="*/ 246 h 318"/>
                  <a:gd name="T10" fmla="*/ 0 w 354"/>
                  <a:gd name="T11" fmla="*/ 68 h 318"/>
                  <a:gd name="T12" fmla="*/ 170 w 354"/>
                  <a:gd name="T13" fmla="*/ 134 h 318"/>
                  <a:gd name="T14" fmla="*/ 172 w 354"/>
                  <a:gd name="T15" fmla="*/ 134 h 318"/>
                  <a:gd name="T16" fmla="*/ 182 w 354"/>
                  <a:gd name="T17" fmla="*/ 138 h 318"/>
                  <a:gd name="T18" fmla="*/ 182 w 354"/>
                  <a:gd name="T19" fmla="*/ 140 h 318"/>
                  <a:gd name="T20" fmla="*/ 184 w 354"/>
                  <a:gd name="T21" fmla="*/ 140 h 318"/>
                  <a:gd name="T22" fmla="*/ 184 w 354"/>
                  <a:gd name="T23" fmla="*/ 110 h 318"/>
                  <a:gd name="T24" fmla="*/ 68 w 354"/>
                  <a:gd name="T25" fmla="*/ 64 h 318"/>
                  <a:gd name="T26" fmla="*/ 184 w 354"/>
                  <a:gd name="T27" fmla="*/ 18 h 318"/>
                  <a:gd name="T28" fmla="*/ 184 w 354"/>
                  <a:gd name="T29" fmla="*/ 110 h 318"/>
                  <a:gd name="T30" fmla="*/ 204 w 354"/>
                  <a:gd name="T31" fmla="*/ 12 h 318"/>
                  <a:gd name="T32" fmla="*/ 228 w 354"/>
                  <a:gd name="T33" fmla="*/ 2 h 318"/>
                  <a:gd name="T34" fmla="*/ 232 w 354"/>
                  <a:gd name="T35" fmla="*/ 0 h 318"/>
                  <a:gd name="T36" fmla="*/ 232 w 354"/>
                  <a:gd name="T37" fmla="*/ 0 h 318"/>
                  <a:gd name="T38" fmla="*/ 234 w 354"/>
                  <a:gd name="T39" fmla="*/ 0 h 318"/>
                  <a:gd name="T40" fmla="*/ 354 w 354"/>
                  <a:gd name="T41" fmla="*/ 50 h 318"/>
                  <a:gd name="T42" fmla="*/ 332 w 354"/>
                  <a:gd name="T43" fmla="*/ 60 h 318"/>
                  <a:gd name="T44" fmla="*/ 330 w 354"/>
                  <a:gd name="T45" fmla="*/ 60 h 318"/>
                  <a:gd name="T46" fmla="*/ 204 w 354"/>
                  <a:gd name="T47" fmla="*/ 110 h 318"/>
                  <a:gd name="T48" fmla="*/ 204 w 354"/>
                  <a:gd name="T49" fmla="*/ 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4" h="318">
                    <a:moveTo>
                      <a:pt x="184" y="140"/>
                    </a:moveTo>
                    <a:lnTo>
                      <a:pt x="184" y="318"/>
                    </a:lnTo>
                    <a:lnTo>
                      <a:pt x="182" y="316"/>
                    </a:lnTo>
                    <a:lnTo>
                      <a:pt x="182" y="316"/>
                    </a:lnTo>
                    <a:lnTo>
                      <a:pt x="0" y="246"/>
                    </a:lnTo>
                    <a:lnTo>
                      <a:pt x="0" y="68"/>
                    </a:lnTo>
                    <a:lnTo>
                      <a:pt x="170" y="134"/>
                    </a:lnTo>
                    <a:lnTo>
                      <a:pt x="172" y="134"/>
                    </a:lnTo>
                    <a:lnTo>
                      <a:pt x="182" y="138"/>
                    </a:lnTo>
                    <a:lnTo>
                      <a:pt x="182" y="140"/>
                    </a:lnTo>
                    <a:lnTo>
                      <a:pt x="184" y="140"/>
                    </a:lnTo>
                    <a:close/>
                    <a:moveTo>
                      <a:pt x="184" y="110"/>
                    </a:moveTo>
                    <a:lnTo>
                      <a:pt x="68" y="64"/>
                    </a:lnTo>
                    <a:lnTo>
                      <a:pt x="184" y="18"/>
                    </a:lnTo>
                    <a:lnTo>
                      <a:pt x="184" y="110"/>
                    </a:lnTo>
                    <a:close/>
                    <a:moveTo>
                      <a:pt x="204" y="12"/>
                    </a:moveTo>
                    <a:lnTo>
                      <a:pt x="228" y="2"/>
                    </a:lnTo>
                    <a:lnTo>
                      <a:pt x="232" y="0"/>
                    </a:lnTo>
                    <a:lnTo>
                      <a:pt x="232" y="0"/>
                    </a:lnTo>
                    <a:lnTo>
                      <a:pt x="234" y="0"/>
                    </a:lnTo>
                    <a:lnTo>
                      <a:pt x="354" y="50"/>
                    </a:lnTo>
                    <a:lnTo>
                      <a:pt x="332" y="60"/>
                    </a:lnTo>
                    <a:lnTo>
                      <a:pt x="330" y="60"/>
                    </a:lnTo>
                    <a:lnTo>
                      <a:pt x="204" y="110"/>
                    </a:lnTo>
                    <a:lnTo>
                      <a:pt x="204" y="12"/>
                    </a:lnTo>
                    <a:close/>
                  </a:path>
                </a:pathLst>
              </a:custGeom>
              <a:solidFill>
                <a:srgbClr val="7B5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sp>
            <p:nvSpPr>
              <p:cNvPr id="141" name="Freeform 537">
                <a:extLst>
                  <a:ext uri="{FF2B5EF4-FFF2-40B4-BE49-F238E27FC236}">
                    <a16:creationId xmlns:a16="http://schemas.microsoft.com/office/drawing/2014/main" id="{44129089-2B93-4538-94A3-1EB4B4CBC78D}"/>
                  </a:ext>
                </a:extLst>
              </p:cNvPr>
              <p:cNvSpPr>
                <a:spLocks/>
              </p:cNvSpPr>
              <p:nvPr/>
            </p:nvSpPr>
            <p:spPr bwMode="auto">
              <a:xfrm>
                <a:off x="1623448" y="5368877"/>
                <a:ext cx="241128" cy="277601"/>
              </a:xfrm>
              <a:custGeom>
                <a:avLst/>
                <a:gdLst>
                  <a:gd name="T0" fmla="*/ 0 w 238"/>
                  <a:gd name="T1" fmla="*/ 96 h 274"/>
                  <a:gd name="T2" fmla="*/ 238 w 238"/>
                  <a:gd name="T3" fmla="*/ 0 h 274"/>
                  <a:gd name="T4" fmla="*/ 238 w 238"/>
                  <a:gd name="T5" fmla="*/ 180 h 274"/>
                  <a:gd name="T6" fmla="*/ 0 w 238"/>
                  <a:gd name="T7" fmla="*/ 274 h 274"/>
                  <a:gd name="T8" fmla="*/ 0 w 238"/>
                  <a:gd name="T9" fmla="*/ 96 h 274"/>
                </a:gdLst>
                <a:ahLst/>
                <a:cxnLst>
                  <a:cxn ang="0">
                    <a:pos x="T0" y="T1"/>
                  </a:cxn>
                  <a:cxn ang="0">
                    <a:pos x="T2" y="T3"/>
                  </a:cxn>
                  <a:cxn ang="0">
                    <a:pos x="T4" y="T5"/>
                  </a:cxn>
                  <a:cxn ang="0">
                    <a:pos x="T6" y="T7"/>
                  </a:cxn>
                  <a:cxn ang="0">
                    <a:pos x="T8" y="T9"/>
                  </a:cxn>
                </a:cxnLst>
                <a:rect l="0" t="0" r="r" b="b"/>
                <a:pathLst>
                  <a:path w="238" h="274">
                    <a:moveTo>
                      <a:pt x="0" y="96"/>
                    </a:moveTo>
                    <a:lnTo>
                      <a:pt x="238" y="0"/>
                    </a:lnTo>
                    <a:lnTo>
                      <a:pt x="238" y="180"/>
                    </a:lnTo>
                    <a:lnTo>
                      <a:pt x="0" y="274"/>
                    </a:lnTo>
                    <a:lnTo>
                      <a:pt x="0" y="96"/>
                    </a:lnTo>
                    <a:close/>
                  </a:path>
                </a:pathLst>
              </a:custGeom>
              <a:solidFill>
                <a:srgbClr val="916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sp>
            <p:nvSpPr>
              <p:cNvPr id="142" name="Freeform 538">
                <a:extLst>
                  <a:ext uri="{FF2B5EF4-FFF2-40B4-BE49-F238E27FC236}">
                    <a16:creationId xmlns:a16="http://schemas.microsoft.com/office/drawing/2014/main" id="{1A1D087A-9B28-441D-9AC2-461C858EFDC7}"/>
                  </a:ext>
                </a:extLst>
              </p:cNvPr>
              <p:cNvSpPr>
                <a:spLocks noEditPoints="1"/>
              </p:cNvSpPr>
              <p:nvPr/>
            </p:nvSpPr>
            <p:spPr bwMode="auto">
              <a:xfrm>
                <a:off x="1465398" y="4973753"/>
                <a:ext cx="370810" cy="482255"/>
              </a:xfrm>
              <a:custGeom>
                <a:avLst/>
                <a:gdLst>
                  <a:gd name="T0" fmla="*/ 170 w 366"/>
                  <a:gd name="T1" fmla="*/ 130 h 476"/>
                  <a:gd name="T2" fmla="*/ 300 w 366"/>
                  <a:gd name="T3" fmla="*/ 76 h 476"/>
                  <a:gd name="T4" fmla="*/ 330 w 366"/>
                  <a:gd name="T5" fmla="*/ 64 h 476"/>
                  <a:gd name="T6" fmla="*/ 332 w 366"/>
                  <a:gd name="T7" fmla="*/ 66 h 476"/>
                  <a:gd name="T8" fmla="*/ 336 w 366"/>
                  <a:gd name="T9" fmla="*/ 68 h 476"/>
                  <a:gd name="T10" fmla="*/ 338 w 366"/>
                  <a:gd name="T11" fmla="*/ 70 h 476"/>
                  <a:gd name="T12" fmla="*/ 348 w 366"/>
                  <a:gd name="T13" fmla="*/ 174 h 476"/>
                  <a:gd name="T14" fmla="*/ 366 w 366"/>
                  <a:gd name="T15" fmla="*/ 388 h 476"/>
                  <a:gd name="T16" fmla="*/ 364 w 366"/>
                  <a:gd name="T17" fmla="*/ 396 h 476"/>
                  <a:gd name="T18" fmla="*/ 352 w 366"/>
                  <a:gd name="T19" fmla="*/ 400 h 476"/>
                  <a:gd name="T20" fmla="*/ 346 w 366"/>
                  <a:gd name="T21" fmla="*/ 394 h 476"/>
                  <a:gd name="T22" fmla="*/ 238 w 366"/>
                  <a:gd name="T23" fmla="*/ 146 h 476"/>
                  <a:gd name="T24" fmla="*/ 176 w 366"/>
                  <a:gd name="T25" fmla="*/ 466 h 476"/>
                  <a:gd name="T26" fmla="*/ 174 w 366"/>
                  <a:gd name="T27" fmla="*/ 472 h 476"/>
                  <a:gd name="T28" fmla="*/ 164 w 366"/>
                  <a:gd name="T29" fmla="*/ 476 h 476"/>
                  <a:gd name="T30" fmla="*/ 158 w 366"/>
                  <a:gd name="T31" fmla="*/ 472 h 476"/>
                  <a:gd name="T32" fmla="*/ 156 w 366"/>
                  <a:gd name="T33" fmla="*/ 262 h 476"/>
                  <a:gd name="T34" fmla="*/ 24 w 366"/>
                  <a:gd name="T35" fmla="*/ 408 h 476"/>
                  <a:gd name="T36" fmla="*/ 20 w 366"/>
                  <a:gd name="T37" fmla="*/ 414 h 476"/>
                  <a:gd name="T38" fmla="*/ 10 w 366"/>
                  <a:gd name="T39" fmla="*/ 418 h 476"/>
                  <a:gd name="T40" fmla="*/ 4 w 366"/>
                  <a:gd name="T41" fmla="*/ 414 h 476"/>
                  <a:gd name="T42" fmla="*/ 20 w 366"/>
                  <a:gd name="T43" fmla="*/ 200 h 476"/>
                  <a:gd name="T44" fmla="*/ 28 w 366"/>
                  <a:gd name="T45" fmla="*/ 90 h 476"/>
                  <a:gd name="T46" fmla="*/ 30 w 366"/>
                  <a:gd name="T47" fmla="*/ 86 h 476"/>
                  <a:gd name="T48" fmla="*/ 32 w 366"/>
                  <a:gd name="T49" fmla="*/ 82 h 476"/>
                  <a:gd name="T50" fmla="*/ 38 w 366"/>
                  <a:gd name="T51" fmla="*/ 80 h 476"/>
                  <a:gd name="T52" fmla="*/ 138 w 366"/>
                  <a:gd name="T53" fmla="*/ 64 h 476"/>
                  <a:gd name="T54" fmla="*/ 134 w 366"/>
                  <a:gd name="T55" fmla="*/ 116 h 476"/>
                  <a:gd name="T56" fmla="*/ 214 w 366"/>
                  <a:gd name="T57" fmla="*/ 176 h 476"/>
                  <a:gd name="T58" fmla="*/ 214 w 366"/>
                  <a:gd name="T59" fmla="*/ 336 h 476"/>
                  <a:gd name="T60" fmla="*/ 204 w 366"/>
                  <a:gd name="T61" fmla="*/ 338 h 476"/>
                  <a:gd name="T62" fmla="*/ 198 w 366"/>
                  <a:gd name="T63" fmla="*/ 336 h 476"/>
                  <a:gd name="T64" fmla="*/ 194 w 366"/>
                  <a:gd name="T65" fmla="*/ 180 h 476"/>
                  <a:gd name="T66" fmla="*/ 50 w 366"/>
                  <a:gd name="T67" fmla="*/ 106 h 476"/>
                  <a:gd name="T68" fmla="*/ 184 w 366"/>
                  <a:gd name="T69" fmla="*/ 38 h 476"/>
                  <a:gd name="T70" fmla="*/ 150 w 366"/>
                  <a:gd name="T71" fmla="*/ 34 h 476"/>
                  <a:gd name="T72" fmla="*/ 140 w 366"/>
                  <a:gd name="T73" fmla="*/ 28 h 476"/>
                  <a:gd name="T74" fmla="*/ 134 w 366"/>
                  <a:gd name="T75" fmla="*/ 16 h 476"/>
                  <a:gd name="T76" fmla="*/ 150 w 366"/>
                  <a:gd name="T77" fmla="*/ 6 h 476"/>
                  <a:gd name="T78" fmla="*/ 184 w 366"/>
                  <a:gd name="T79" fmla="*/ 0 h 476"/>
                  <a:gd name="T80" fmla="*/ 220 w 366"/>
                  <a:gd name="T81" fmla="*/ 6 h 476"/>
                  <a:gd name="T82" fmla="*/ 234 w 366"/>
                  <a:gd name="T83" fmla="*/ 18 h 476"/>
                  <a:gd name="T84" fmla="*/ 230 w 366"/>
                  <a:gd name="T85" fmla="*/ 28 h 476"/>
                  <a:gd name="T86" fmla="*/ 220 w 366"/>
                  <a:gd name="T87" fmla="*/ 34 h 476"/>
                  <a:gd name="T88" fmla="*/ 184 w 366"/>
                  <a:gd name="T89" fmla="*/ 38 h 476"/>
                  <a:gd name="T90" fmla="*/ 320 w 366"/>
                  <a:gd name="T91" fmla="*/ 92 h 476"/>
                  <a:gd name="T92" fmla="*/ 212 w 366"/>
                  <a:gd name="T93" fmla="*/ 22 h 476"/>
                  <a:gd name="T94" fmla="*/ 214 w 366"/>
                  <a:gd name="T95" fmla="*/ 18 h 476"/>
                  <a:gd name="T96" fmla="*/ 212 w 366"/>
                  <a:gd name="T97" fmla="*/ 14 h 476"/>
                  <a:gd name="T98" fmla="*/ 196 w 366"/>
                  <a:gd name="T99" fmla="*/ 8 h 476"/>
                  <a:gd name="T100" fmla="*/ 172 w 366"/>
                  <a:gd name="T101" fmla="*/ 8 h 476"/>
                  <a:gd name="T102" fmla="*/ 158 w 366"/>
                  <a:gd name="T103" fmla="*/ 12 h 476"/>
                  <a:gd name="T104" fmla="*/ 154 w 366"/>
                  <a:gd name="T105" fmla="*/ 20 h 476"/>
                  <a:gd name="T106" fmla="*/ 164 w 366"/>
                  <a:gd name="T107" fmla="*/ 28 h 476"/>
                  <a:gd name="T108" fmla="*/ 184 w 366"/>
                  <a:gd name="T109" fmla="*/ 30 h 476"/>
                  <a:gd name="T110" fmla="*/ 204 w 366"/>
                  <a:gd name="T111" fmla="*/ 28 h 476"/>
                  <a:gd name="T112" fmla="*/ 212 w 366"/>
                  <a:gd name="T113" fmla="*/ 22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6" h="476">
                    <a:moveTo>
                      <a:pt x="134" y="116"/>
                    </a:moveTo>
                    <a:lnTo>
                      <a:pt x="168" y="128"/>
                    </a:lnTo>
                    <a:lnTo>
                      <a:pt x="170" y="130"/>
                    </a:lnTo>
                    <a:lnTo>
                      <a:pt x="216" y="110"/>
                    </a:lnTo>
                    <a:lnTo>
                      <a:pt x="214" y="110"/>
                    </a:lnTo>
                    <a:lnTo>
                      <a:pt x="300" y="76"/>
                    </a:lnTo>
                    <a:lnTo>
                      <a:pt x="238" y="52"/>
                    </a:lnTo>
                    <a:lnTo>
                      <a:pt x="238" y="28"/>
                    </a:lnTo>
                    <a:lnTo>
                      <a:pt x="330" y="64"/>
                    </a:lnTo>
                    <a:lnTo>
                      <a:pt x="330" y="64"/>
                    </a:lnTo>
                    <a:lnTo>
                      <a:pt x="332" y="66"/>
                    </a:lnTo>
                    <a:lnTo>
                      <a:pt x="332" y="66"/>
                    </a:lnTo>
                    <a:lnTo>
                      <a:pt x="334" y="66"/>
                    </a:lnTo>
                    <a:lnTo>
                      <a:pt x="336" y="68"/>
                    </a:lnTo>
                    <a:lnTo>
                      <a:pt x="336" y="68"/>
                    </a:lnTo>
                    <a:lnTo>
                      <a:pt x="336" y="70"/>
                    </a:lnTo>
                    <a:lnTo>
                      <a:pt x="338" y="70"/>
                    </a:lnTo>
                    <a:lnTo>
                      <a:pt x="338" y="70"/>
                    </a:lnTo>
                    <a:lnTo>
                      <a:pt x="338" y="74"/>
                    </a:lnTo>
                    <a:lnTo>
                      <a:pt x="338" y="76"/>
                    </a:lnTo>
                    <a:lnTo>
                      <a:pt x="348" y="174"/>
                    </a:lnTo>
                    <a:lnTo>
                      <a:pt x="348" y="176"/>
                    </a:lnTo>
                    <a:lnTo>
                      <a:pt x="366" y="388"/>
                    </a:lnTo>
                    <a:lnTo>
                      <a:pt x="366" y="388"/>
                    </a:lnTo>
                    <a:lnTo>
                      <a:pt x="366" y="392"/>
                    </a:lnTo>
                    <a:lnTo>
                      <a:pt x="364" y="396"/>
                    </a:lnTo>
                    <a:lnTo>
                      <a:pt x="364" y="396"/>
                    </a:lnTo>
                    <a:lnTo>
                      <a:pt x="356" y="400"/>
                    </a:lnTo>
                    <a:lnTo>
                      <a:pt x="356" y="400"/>
                    </a:lnTo>
                    <a:lnTo>
                      <a:pt x="352" y="400"/>
                    </a:lnTo>
                    <a:lnTo>
                      <a:pt x="350" y="398"/>
                    </a:lnTo>
                    <a:lnTo>
                      <a:pt x="350" y="398"/>
                    </a:lnTo>
                    <a:lnTo>
                      <a:pt x="346" y="394"/>
                    </a:lnTo>
                    <a:lnTo>
                      <a:pt x="346" y="390"/>
                    </a:lnTo>
                    <a:lnTo>
                      <a:pt x="326" y="184"/>
                    </a:lnTo>
                    <a:lnTo>
                      <a:pt x="238" y="146"/>
                    </a:lnTo>
                    <a:lnTo>
                      <a:pt x="238" y="124"/>
                    </a:lnTo>
                    <a:lnTo>
                      <a:pt x="176" y="150"/>
                    </a:lnTo>
                    <a:lnTo>
                      <a:pt x="176" y="466"/>
                    </a:lnTo>
                    <a:lnTo>
                      <a:pt x="176" y="466"/>
                    </a:lnTo>
                    <a:lnTo>
                      <a:pt x="176" y="468"/>
                    </a:lnTo>
                    <a:lnTo>
                      <a:pt x="174" y="472"/>
                    </a:lnTo>
                    <a:lnTo>
                      <a:pt x="174" y="472"/>
                    </a:lnTo>
                    <a:lnTo>
                      <a:pt x="170" y="474"/>
                    </a:lnTo>
                    <a:lnTo>
                      <a:pt x="164" y="476"/>
                    </a:lnTo>
                    <a:lnTo>
                      <a:pt x="164" y="476"/>
                    </a:lnTo>
                    <a:lnTo>
                      <a:pt x="162" y="474"/>
                    </a:lnTo>
                    <a:lnTo>
                      <a:pt x="158" y="472"/>
                    </a:lnTo>
                    <a:lnTo>
                      <a:pt x="158" y="472"/>
                    </a:lnTo>
                    <a:lnTo>
                      <a:pt x="156" y="466"/>
                    </a:lnTo>
                    <a:lnTo>
                      <a:pt x="156" y="262"/>
                    </a:lnTo>
                    <a:lnTo>
                      <a:pt x="40" y="216"/>
                    </a:lnTo>
                    <a:lnTo>
                      <a:pt x="24" y="408"/>
                    </a:lnTo>
                    <a:lnTo>
                      <a:pt x="24" y="408"/>
                    </a:lnTo>
                    <a:lnTo>
                      <a:pt x="22" y="412"/>
                    </a:lnTo>
                    <a:lnTo>
                      <a:pt x="20" y="414"/>
                    </a:lnTo>
                    <a:lnTo>
                      <a:pt x="20" y="414"/>
                    </a:lnTo>
                    <a:lnTo>
                      <a:pt x="16" y="416"/>
                    </a:lnTo>
                    <a:lnTo>
                      <a:pt x="10" y="418"/>
                    </a:lnTo>
                    <a:lnTo>
                      <a:pt x="10" y="418"/>
                    </a:lnTo>
                    <a:lnTo>
                      <a:pt x="6" y="416"/>
                    </a:lnTo>
                    <a:lnTo>
                      <a:pt x="4" y="414"/>
                    </a:lnTo>
                    <a:lnTo>
                      <a:pt x="4" y="414"/>
                    </a:lnTo>
                    <a:lnTo>
                      <a:pt x="2" y="410"/>
                    </a:lnTo>
                    <a:lnTo>
                      <a:pt x="0" y="406"/>
                    </a:lnTo>
                    <a:lnTo>
                      <a:pt x="20" y="200"/>
                    </a:lnTo>
                    <a:lnTo>
                      <a:pt x="20" y="200"/>
                    </a:lnTo>
                    <a:lnTo>
                      <a:pt x="28" y="90"/>
                    </a:lnTo>
                    <a:lnTo>
                      <a:pt x="28" y="90"/>
                    </a:lnTo>
                    <a:lnTo>
                      <a:pt x="28" y="90"/>
                    </a:lnTo>
                    <a:lnTo>
                      <a:pt x="30" y="86"/>
                    </a:lnTo>
                    <a:lnTo>
                      <a:pt x="30" y="86"/>
                    </a:lnTo>
                    <a:lnTo>
                      <a:pt x="30" y="84"/>
                    </a:lnTo>
                    <a:lnTo>
                      <a:pt x="32" y="82"/>
                    </a:lnTo>
                    <a:lnTo>
                      <a:pt x="32" y="82"/>
                    </a:lnTo>
                    <a:lnTo>
                      <a:pt x="32" y="82"/>
                    </a:lnTo>
                    <a:lnTo>
                      <a:pt x="36" y="80"/>
                    </a:lnTo>
                    <a:lnTo>
                      <a:pt x="38" y="80"/>
                    </a:lnTo>
                    <a:lnTo>
                      <a:pt x="134" y="40"/>
                    </a:lnTo>
                    <a:lnTo>
                      <a:pt x="138" y="40"/>
                    </a:lnTo>
                    <a:lnTo>
                      <a:pt x="138" y="64"/>
                    </a:lnTo>
                    <a:lnTo>
                      <a:pt x="134" y="64"/>
                    </a:lnTo>
                    <a:lnTo>
                      <a:pt x="70" y="90"/>
                    </a:lnTo>
                    <a:lnTo>
                      <a:pt x="134" y="116"/>
                    </a:lnTo>
                    <a:close/>
                    <a:moveTo>
                      <a:pt x="194" y="180"/>
                    </a:moveTo>
                    <a:lnTo>
                      <a:pt x="194" y="180"/>
                    </a:lnTo>
                    <a:lnTo>
                      <a:pt x="214" y="176"/>
                    </a:lnTo>
                    <a:lnTo>
                      <a:pt x="214" y="328"/>
                    </a:lnTo>
                    <a:lnTo>
                      <a:pt x="214" y="328"/>
                    </a:lnTo>
                    <a:lnTo>
                      <a:pt x="214" y="336"/>
                    </a:lnTo>
                    <a:lnTo>
                      <a:pt x="214" y="336"/>
                    </a:lnTo>
                    <a:lnTo>
                      <a:pt x="204" y="338"/>
                    </a:lnTo>
                    <a:lnTo>
                      <a:pt x="204" y="338"/>
                    </a:lnTo>
                    <a:lnTo>
                      <a:pt x="200" y="338"/>
                    </a:lnTo>
                    <a:lnTo>
                      <a:pt x="198" y="336"/>
                    </a:lnTo>
                    <a:lnTo>
                      <a:pt x="198" y="336"/>
                    </a:lnTo>
                    <a:lnTo>
                      <a:pt x="194" y="332"/>
                    </a:lnTo>
                    <a:lnTo>
                      <a:pt x="194" y="328"/>
                    </a:lnTo>
                    <a:lnTo>
                      <a:pt x="194" y="180"/>
                    </a:lnTo>
                    <a:close/>
                    <a:moveTo>
                      <a:pt x="156" y="240"/>
                    </a:moveTo>
                    <a:lnTo>
                      <a:pt x="156" y="146"/>
                    </a:lnTo>
                    <a:lnTo>
                      <a:pt x="50" y="106"/>
                    </a:lnTo>
                    <a:lnTo>
                      <a:pt x="42" y="192"/>
                    </a:lnTo>
                    <a:lnTo>
                      <a:pt x="156" y="240"/>
                    </a:lnTo>
                    <a:close/>
                    <a:moveTo>
                      <a:pt x="184" y="38"/>
                    </a:moveTo>
                    <a:lnTo>
                      <a:pt x="184" y="38"/>
                    </a:lnTo>
                    <a:lnTo>
                      <a:pt x="166" y="38"/>
                    </a:lnTo>
                    <a:lnTo>
                      <a:pt x="150" y="34"/>
                    </a:lnTo>
                    <a:lnTo>
                      <a:pt x="150" y="34"/>
                    </a:lnTo>
                    <a:lnTo>
                      <a:pt x="150" y="34"/>
                    </a:lnTo>
                    <a:lnTo>
                      <a:pt x="140" y="28"/>
                    </a:lnTo>
                    <a:lnTo>
                      <a:pt x="134" y="22"/>
                    </a:lnTo>
                    <a:lnTo>
                      <a:pt x="134" y="16"/>
                    </a:lnTo>
                    <a:lnTo>
                      <a:pt x="134" y="16"/>
                    </a:lnTo>
                    <a:lnTo>
                      <a:pt x="140" y="10"/>
                    </a:lnTo>
                    <a:lnTo>
                      <a:pt x="150" y="6"/>
                    </a:lnTo>
                    <a:lnTo>
                      <a:pt x="150" y="6"/>
                    </a:lnTo>
                    <a:lnTo>
                      <a:pt x="166" y="0"/>
                    </a:lnTo>
                    <a:lnTo>
                      <a:pt x="184" y="0"/>
                    </a:lnTo>
                    <a:lnTo>
                      <a:pt x="184" y="0"/>
                    </a:lnTo>
                    <a:lnTo>
                      <a:pt x="204" y="0"/>
                    </a:lnTo>
                    <a:lnTo>
                      <a:pt x="220" y="6"/>
                    </a:lnTo>
                    <a:lnTo>
                      <a:pt x="220" y="6"/>
                    </a:lnTo>
                    <a:lnTo>
                      <a:pt x="230" y="12"/>
                    </a:lnTo>
                    <a:lnTo>
                      <a:pt x="234" y="14"/>
                    </a:lnTo>
                    <a:lnTo>
                      <a:pt x="234" y="18"/>
                    </a:lnTo>
                    <a:lnTo>
                      <a:pt x="234" y="20"/>
                    </a:lnTo>
                    <a:lnTo>
                      <a:pt x="234" y="20"/>
                    </a:lnTo>
                    <a:lnTo>
                      <a:pt x="230" y="28"/>
                    </a:lnTo>
                    <a:lnTo>
                      <a:pt x="230" y="28"/>
                    </a:lnTo>
                    <a:lnTo>
                      <a:pt x="220" y="34"/>
                    </a:lnTo>
                    <a:lnTo>
                      <a:pt x="220" y="34"/>
                    </a:lnTo>
                    <a:lnTo>
                      <a:pt x="204" y="38"/>
                    </a:lnTo>
                    <a:lnTo>
                      <a:pt x="184" y="38"/>
                    </a:lnTo>
                    <a:lnTo>
                      <a:pt x="184" y="38"/>
                    </a:lnTo>
                    <a:close/>
                    <a:moveTo>
                      <a:pt x="238" y="124"/>
                    </a:moveTo>
                    <a:lnTo>
                      <a:pt x="324" y="160"/>
                    </a:lnTo>
                    <a:lnTo>
                      <a:pt x="320" y="92"/>
                    </a:lnTo>
                    <a:lnTo>
                      <a:pt x="238" y="124"/>
                    </a:lnTo>
                    <a:close/>
                    <a:moveTo>
                      <a:pt x="212" y="22"/>
                    </a:moveTo>
                    <a:lnTo>
                      <a:pt x="212" y="22"/>
                    </a:lnTo>
                    <a:lnTo>
                      <a:pt x="214" y="22"/>
                    </a:lnTo>
                    <a:lnTo>
                      <a:pt x="214" y="20"/>
                    </a:lnTo>
                    <a:lnTo>
                      <a:pt x="214" y="18"/>
                    </a:lnTo>
                    <a:lnTo>
                      <a:pt x="214" y="18"/>
                    </a:lnTo>
                    <a:lnTo>
                      <a:pt x="214" y="16"/>
                    </a:lnTo>
                    <a:lnTo>
                      <a:pt x="212" y="14"/>
                    </a:lnTo>
                    <a:lnTo>
                      <a:pt x="204" y="10"/>
                    </a:lnTo>
                    <a:lnTo>
                      <a:pt x="204" y="10"/>
                    </a:lnTo>
                    <a:lnTo>
                      <a:pt x="196" y="8"/>
                    </a:lnTo>
                    <a:lnTo>
                      <a:pt x="184" y="6"/>
                    </a:lnTo>
                    <a:lnTo>
                      <a:pt x="184" y="6"/>
                    </a:lnTo>
                    <a:lnTo>
                      <a:pt x="172" y="8"/>
                    </a:lnTo>
                    <a:lnTo>
                      <a:pt x="162" y="10"/>
                    </a:lnTo>
                    <a:lnTo>
                      <a:pt x="162" y="10"/>
                    </a:lnTo>
                    <a:lnTo>
                      <a:pt x="158" y="12"/>
                    </a:lnTo>
                    <a:lnTo>
                      <a:pt x="154" y="16"/>
                    </a:lnTo>
                    <a:lnTo>
                      <a:pt x="154" y="20"/>
                    </a:lnTo>
                    <a:lnTo>
                      <a:pt x="154" y="20"/>
                    </a:lnTo>
                    <a:lnTo>
                      <a:pt x="162" y="28"/>
                    </a:lnTo>
                    <a:lnTo>
                      <a:pt x="162" y="28"/>
                    </a:lnTo>
                    <a:lnTo>
                      <a:pt x="164" y="28"/>
                    </a:lnTo>
                    <a:lnTo>
                      <a:pt x="164" y="28"/>
                    </a:lnTo>
                    <a:lnTo>
                      <a:pt x="174" y="30"/>
                    </a:lnTo>
                    <a:lnTo>
                      <a:pt x="184" y="30"/>
                    </a:lnTo>
                    <a:lnTo>
                      <a:pt x="184" y="30"/>
                    </a:lnTo>
                    <a:lnTo>
                      <a:pt x="196" y="30"/>
                    </a:lnTo>
                    <a:lnTo>
                      <a:pt x="204" y="28"/>
                    </a:lnTo>
                    <a:lnTo>
                      <a:pt x="204" y="28"/>
                    </a:lnTo>
                    <a:lnTo>
                      <a:pt x="212" y="22"/>
                    </a:lnTo>
                    <a:lnTo>
                      <a:pt x="212" y="22"/>
                    </a:lnTo>
                    <a:close/>
                  </a:path>
                </a:pathLst>
              </a:custGeom>
              <a:solidFill>
                <a:srgbClr val="7B5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sp>
            <p:nvSpPr>
              <p:cNvPr id="143" name="Freeform 540">
                <a:extLst>
                  <a:ext uri="{FF2B5EF4-FFF2-40B4-BE49-F238E27FC236}">
                    <a16:creationId xmlns:a16="http://schemas.microsoft.com/office/drawing/2014/main" id="{326DD95C-E412-40DF-9004-5267958078D8}"/>
                  </a:ext>
                </a:extLst>
              </p:cNvPr>
              <p:cNvSpPr>
                <a:spLocks/>
              </p:cNvSpPr>
              <p:nvPr/>
            </p:nvSpPr>
            <p:spPr bwMode="auto">
              <a:xfrm>
                <a:off x="1651816" y="5002121"/>
                <a:ext cx="50657" cy="95235"/>
              </a:xfrm>
              <a:custGeom>
                <a:avLst/>
                <a:gdLst>
                  <a:gd name="T0" fmla="*/ 30 w 50"/>
                  <a:gd name="T1" fmla="*/ 82 h 94"/>
                  <a:gd name="T2" fmla="*/ 0 w 50"/>
                  <a:gd name="T3" fmla="*/ 94 h 94"/>
                  <a:gd name="T4" fmla="*/ 0 w 50"/>
                  <a:gd name="T5" fmla="*/ 10 h 94"/>
                  <a:gd name="T6" fmla="*/ 0 w 50"/>
                  <a:gd name="T7" fmla="*/ 10 h 94"/>
                  <a:gd name="T8" fmla="*/ 20 w 50"/>
                  <a:gd name="T9" fmla="*/ 10 h 94"/>
                  <a:gd name="T10" fmla="*/ 36 w 50"/>
                  <a:gd name="T11" fmla="*/ 6 h 94"/>
                  <a:gd name="T12" fmla="*/ 36 w 50"/>
                  <a:gd name="T13" fmla="*/ 6 h 94"/>
                  <a:gd name="T14" fmla="*/ 46 w 50"/>
                  <a:gd name="T15" fmla="*/ 0 h 94"/>
                  <a:gd name="T16" fmla="*/ 50 w 50"/>
                  <a:gd name="T17" fmla="*/ 0 h 94"/>
                  <a:gd name="T18" fmla="*/ 50 w 50"/>
                  <a:gd name="T19" fmla="*/ 72 h 94"/>
                  <a:gd name="T20" fmla="*/ 26 w 50"/>
                  <a:gd name="T21" fmla="*/ 82 h 94"/>
                  <a:gd name="T22" fmla="*/ 30 w 50"/>
                  <a:gd name="T23" fmla="*/ 8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94">
                    <a:moveTo>
                      <a:pt x="30" y="82"/>
                    </a:moveTo>
                    <a:lnTo>
                      <a:pt x="0" y="94"/>
                    </a:lnTo>
                    <a:lnTo>
                      <a:pt x="0" y="10"/>
                    </a:lnTo>
                    <a:lnTo>
                      <a:pt x="0" y="10"/>
                    </a:lnTo>
                    <a:lnTo>
                      <a:pt x="20" y="10"/>
                    </a:lnTo>
                    <a:lnTo>
                      <a:pt x="36" y="6"/>
                    </a:lnTo>
                    <a:lnTo>
                      <a:pt x="36" y="6"/>
                    </a:lnTo>
                    <a:lnTo>
                      <a:pt x="46" y="0"/>
                    </a:lnTo>
                    <a:lnTo>
                      <a:pt x="50" y="0"/>
                    </a:lnTo>
                    <a:lnTo>
                      <a:pt x="50" y="72"/>
                    </a:lnTo>
                    <a:lnTo>
                      <a:pt x="26" y="82"/>
                    </a:lnTo>
                    <a:lnTo>
                      <a:pt x="30" y="82"/>
                    </a:lnTo>
                    <a:close/>
                  </a:path>
                </a:pathLst>
              </a:custGeom>
              <a:solidFill>
                <a:srgbClr val="F1EE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sp>
            <p:nvSpPr>
              <p:cNvPr id="144" name="Freeform 541">
                <a:extLst>
                  <a:ext uri="{FF2B5EF4-FFF2-40B4-BE49-F238E27FC236}">
                    <a16:creationId xmlns:a16="http://schemas.microsoft.com/office/drawing/2014/main" id="{E6E22B2F-B8D1-4BF0-BB19-4B49920802AE}"/>
                  </a:ext>
                </a:extLst>
              </p:cNvPr>
              <p:cNvSpPr>
                <a:spLocks/>
              </p:cNvSpPr>
              <p:nvPr/>
            </p:nvSpPr>
            <p:spPr bwMode="auto">
              <a:xfrm>
                <a:off x="1601159" y="4996042"/>
                <a:ext cx="50657" cy="107393"/>
              </a:xfrm>
              <a:custGeom>
                <a:avLst/>
                <a:gdLst>
                  <a:gd name="T0" fmla="*/ 50 w 50"/>
                  <a:gd name="T1" fmla="*/ 100 h 106"/>
                  <a:gd name="T2" fmla="*/ 34 w 50"/>
                  <a:gd name="T3" fmla="*/ 106 h 106"/>
                  <a:gd name="T4" fmla="*/ 0 w 50"/>
                  <a:gd name="T5" fmla="*/ 94 h 106"/>
                  <a:gd name="T6" fmla="*/ 0 w 50"/>
                  <a:gd name="T7" fmla="*/ 42 h 106"/>
                  <a:gd name="T8" fmla="*/ 4 w 50"/>
                  <a:gd name="T9" fmla="*/ 42 h 106"/>
                  <a:gd name="T10" fmla="*/ 4 w 50"/>
                  <a:gd name="T11" fmla="*/ 18 h 106"/>
                  <a:gd name="T12" fmla="*/ 0 w 50"/>
                  <a:gd name="T13" fmla="*/ 18 h 106"/>
                  <a:gd name="T14" fmla="*/ 0 w 50"/>
                  <a:gd name="T15" fmla="*/ 0 h 106"/>
                  <a:gd name="T16" fmla="*/ 0 w 50"/>
                  <a:gd name="T17" fmla="*/ 0 h 106"/>
                  <a:gd name="T18" fmla="*/ 6 w 50"/>
                  <a:gd name="T19" fmla="*/ 6 h 106"/>
                  <a:gd name="T20" fmla="*/ 16 w 50"/>
                  <a:gd name="T21" fmla="*/ 12 h 106"/>
                  <a:gd name="T22" fmla="*/ 16 w 50"/>
                  <a:gd name="T23" fmla="*/ 12 h 106"/>
                  <a:gd name="T24" fmla="*/ 16 w 50"/>
                  <a:gd name="T25" fmla="*/ 12 h 106"/>
                  <a:gd name="T26" fmla="*/ 32 w 50"/>
                  <a:gd name="T27" fmla="*/ 16 h 106"/>
                  <a:gd name="T28" fmla="*/ 50 w 50"/>
                  <a:gd name="T29" fmla="*/ 16 h 106"/>
                  <a:gd name="T30" fmla="*/ 50 w 50"/>
                  <a:gd name="T31"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106">
                    <a:moveTo>
                      <a:pt x="50" y="100"/>
                    </a:moveTo>
                    <a:lnTo>
                      <a:pt x="34" y="106"/>
                    </a:lnTo>
                    <a:lnTo>
                      <a:pt x="0" y="94"/>
                    </a:lnTo>
                    <a:lnTo>
                      <a:pt x="0" y="42"/>
                    </a:lnTo>
                    <a:lnTo>
                      <a:pt x="4" y="42"/>
                    </a:lnTo>
                    <a:lnTo>
                      <a:pt x="4" y="18"/>
                    </a:lnTo>
                    <a:lnTo>
                      <a:pt x="0" y="18"/>
                    </a:lnTo>
                    <a:lnTo>
                      <a:pt x="0" y="0"/>
                    </a:lnTo>
                    <a:lnTo>
                      <a:pt x="0" y="0"/>
                    </a:lnTo>
                    <a:lnTo>
                      <a:pt x="6" y="6"/>
                    </a:lnTo>
                    <a:lnTo>
                      <a:pt x="16" y="12"/>
                    </a:lnTo>
                    <a:lnTo>
                      <a:pt x="16" y="12"/>
                    </a:lnTo>
                    <a:lnTo>
                      <a:pt x="16" y="12"/>
                    </a:lnTo>
                    <a:lnTo>
                      <a:pt x="32" y="16"/>
                    </a:lnTo>
                    <a:lnTo>
                      <a:pt x="50" y="16"/>
                    </a:lnTo>
                    <a:lnTo>
                      <a:pt x="50" y="10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grpSp>
        <p:grpSp>
          <p:nvGrpSpPr>
            <p:cNvPr id="131" name="Group 62">
              <a:extLst>
                <a:ext uri="{FF2B5EF4-FFF2-40B4-BE49-F238E27FC236}">
                  <a16:creationId xmlns:a16="http://schemas.microsoft.com/office/drawing/2014/main" id="{EA4CD911-0671-40F4-98DA-16D4648EA76E}"/>
                </a:ext>
              </a:extLst>
            </p:cNvPr>
            <p:cNvGrpSpPr/>
            <p:nvPr/>
          </p:nvGrpSpPr>
          <p:grpSpPr>
            <a:xfrm>
              <a:off x="660399" y="2063949"/>
              <a:ext cx="2330196" cy="3009148"/>
              <a:chOff x="498861" y="2031592"/>
              <a:chExt cx="2301858" cy="2972554"/>
            </a:xfrm>
            <a:solidFill>
              <a:srgbClr val="E7E6E6">
                <a:lumMod val="10000"/>
              </a:srgbClr>
            </a:solidFill>
            <a:effectLst>
              <a:outerShdw blurRad="50800" dist="38100" dir="18900000" algn="bl" rotWithShape="0">
                <a:prstClr val="black">
                  <a:alpha val="40000"/>
                </a:prstClr>
              </a:outerShdw>
            </a:effectLst>
          </p:grpSpPr>
          <p:sp>
            <p:nvSpPr>
              <p:cNvPr id="132" name="Freeform 529">
                <a:extLst>
                  <a:ext uri="{FF2B5EF4-FFF2-40B4-BE49-F238E27FC236}">
                    <a16:creationId xmlns:a16="http://schemas.microsoft.com/office/drawing/2014/main" id="{1C51B2AE-FB28-40DF-BD5C-20DA12A34DEE}"/>
                  </a:ext>
                </a:extLst>
              </p:cNvPr>
              <p:cNvSpPr>
                <a:spLocks noEditPoints="1"/>
              </p:cNvSpPr>
              <p:nvPr/>
            </p:nvSpPr>
            <p:spPr bwMode="auto">
              <a:xfrm>
                <a:off x="1668027" y="2035645"/>
                <a:ext cx="1132692" cy="2863136"/>
              </a:xfrm>
              <a:custGeom>
                <a:avLst/>
                <a:gdLst>
                  <a:gd name="T0" fmla="*/ 64 w 1118"/>
                  <a:gd name="T1" fmla="*/ 2820 h 2826"/>
                  <a:gd name="T2" fmla="*/ 152 w 1118"/>
                  <a:gd name="T3" fmla="*/ 2798 h 2826"/>
                  <a:gd name="T4" fmla="*/ 190 w 1118"/>
                  <a:gd name="T5" fmla="*/ 2780 h 2826"/>
                  <a:gd name="T6" fmla="*/ 238 w 1118"/>
                  <a:gd name="T7" fmla="*/ 2750 h 2826"/>
                  <a:gd name="T8" fmla="*/ 258 w 1118"/>
                  <a:gd name="T9" fmla="*/ 2728 h 2826"/>
                  <a:gd name="T10" fmla="*/ 274 w 1118"/>
                  <a:gd name="T11" fmla="*/ 2690 h 2826"/>
                  <a:gd name="T12" fmla="*/ 770 w 1118"/>
                  <a:gd name="T13" fmla="*/ 1686 h 2826"/>
                  <a:gd name="T14" fmla="*/ 820 w 1118"/>
                  <a:gd name="T15" fmla="*/ 1556 h 2826"/>
                  <a:gd name="T16" fmla="*/ 868 w 1118"/>
                  <a:gd name="T17" fmla="*/ 1350 h 2826"/>
                  <a:gd name="T18" fmla="*/ 884 w 1118"/>
                  <a:gd name="T19" fmla="*/ 1128 h 2826"/>
                  <a:gd name="T20" fmla="*/ 880 w 1118"/>
                  <a:gd name="T21" fmla="*/ 1012 h 2826"/>
                  <a:gd name="T22" fmla="*/ 858 w 1118"/>
                  <a:gd name="T23" fmla="*/ 846 h 2826"/>
                  <a:gd name="T24" fmla="*/ 818 w 1118"/>
                  <a:gd name="T25" fmla="*/ 692 h 2826"/>
                  <a:gd name="T26" fmla="*/ 760 w 1118"/>
                  <a:gd name="T27" fmla="*/ 546 h 2826"/>
                  <a:gd name="T28" fmla="*/ 682 w 1118"/>
                  <a:gd name="T29" fmla="*/ 410 h 2826"/>
                  <a:gd name="T30" fmla="*/ 618 w 1118"/>
                  <a:gd name="T31" fmla="*/ 326 h 2826"/>
                  <a:gd name="T32" fmla="*/ 526 w 1118"/>
                  <a:gd name="T33" fmla="*/ 222 h 2826"/>
                  <a:gd name="T34" fmla="*/ 428 w 1118"/>
                  <a:gd name="T35" fmla="*/ 140 h 2826"/>
                  <a:gd name="T36" fmla="*/ 322 w 1118"/>
                  <a:gd name="T37" fmla="*/ 74 h 2826"/>
                  <a:gd name="T38" fmla="*/ 210 w 1118"/>
                  <a:gd name="T39" fmla="*/ 30 h 2826"/>
                  <a:gd name="T40" fmla="*/ 90 w 1118"/>
                  <a:gd name="T41" fmla="*/ 4 h 2826"/>
                  <a:gd name="T42" fmla="*/ 102 w 1118"/>
                  <a:gd name="T43" fmla="*/ 4 h 2826"/>
                  <a:gd name="T44" fmla="*/ 256 w 1118"/>
                  <a:gd name="T45" fmla="*/ 28 h 2826"/>
                  <a:gd name="T46" fmla="*/ 400 w 1118"/>
                  <a:gd name="T47" fmla="*/ 72 h 2826"/>
                  <a:gd name="T48" fmla="*/ 536 w 1118"/>
                  <a:gd name="T49" fmla="*/ 138 h 2826"/>
                  <a:gd name="T50" fmla="*/ 664 w 1118"/>
                  <a:gd name="T51" fmla="*/ 222 h 2826"/>
                  <a:gd name="T52" fmla="*/ 784 w 1118"/>
                  <a:gd name="T53" fmla="*/ 328 h 2826"/>
                  <a:gd name="T54" fmla="*/ 862 w 1118"/>
                  <a:gd name="T55" fmla="*/ 414 h 2826"/>
                  <a:gd name="T56" fmla="*/ 960 w 1118"/>
                  <a:gd name="T57" fmla="*/ 550 h 2826"/>
                  <a:gd name="T58" fmla="*/ 1034 w 1118"/>
                  <a:gd name="T59" fmla="*/ 696 h 2826"/>
                  <a:gd name="T60" fmla="*/ 1084 w 1118"/>
                  <a:gd name="T61" fmla="*/ 852 h 2826"/>
                  <a:gd name="T62" fmla="*/ 1112 w 1118"/>
                  <a:gd name="T63" fmla="*/ 1016 h 2826"/>
                  <a:gd name="T64" fmla="*/ 1118 w 1118"/>
                  <a:gd name="T65" fmla="*/ 1132 h 2826"/>
                  <a:gd name="T66" fmla="*/ 1098 w 1118"/>
                  <a:gd name="T67" fmla="*/ 1356 h 2826"/>
                  <a:gd name="T68" fmla="*/ 1050 w 1118"/>
                  <a:gd name="T69" fmla="*/ 1528 h 2826"/>
                  <a:gd name="T70" fmla="*/ 1008 w 1118"/>
                  <a:gd name="T71" fmla="*/ 1626 h 2826"/>
                  <a:gd name="T72" fmla="*/ 974 w 1118"/>
                  <a:gd name="T73" fmla="*/ 1690 h 2826"/>
                  <a:gd name="T74" fmla="*/ 350 w 1118"/>
                  <a:gd name="T75" fmla="*/ 2690 h 2826"/>
                  <a:gd name="T76" fmla="*/ 338 w 1118"/>
                  <a:gd name="T77" fmla="*/ 2716 h 2826"/>
                  <a:gd name="T78" fmla="*/ 318 w 1118"/>
                  <a:gd name="T79" fmla="*/ 2740 h 2826"/>
                  <a:gd name="T80" fmla="*/ 266 w 1118"/>
                  <a:gd name="T81" fmla="*/ 2772 h 2826"/>
                  <a:gd name="T82" fmla="*/ 218 w 1118"/>
                  <a:gd name="T83" fmla="*/ 2792 h 2826"/>
                  <a:gd name="T84" fmla="*/ 138 w 1118"/>
                  <a:gd name="T85" fmla="*/ 2812 h 2826"/>
                  <a:gd name="T86" fmla="*/ 48 w 1118"/>
                  <a:gd name="T87" fmla="*/ 2824 h 2826"/>
                  <a:gd name="T88" fmla="*/ 0 w 1118"/>
                  <a:gd name="T89" fmla="*/ 2826 h 2826"/>
                  <a:gd name="T90" fmla="*/ 24 w 1118"/>
                  <a:gd name="T91" fmla="*/ 2 h 2826"/>
                  <a:gd name="T92" fmla="*/ 90 w 1118"/>
                  <a:gd name="T93" fmla="*/ 26 h 2826"/>
                  <a:gd name="T94" fmla="*/ 152 w 1118"/>
                  <a:gd name="T95" fmla="*/ 68 h 2826"/>
                  <a:gd name="T96" fmla="*/ 210 w 1118"/>
                  <a:gd name="T97" fmla="*/ 134 h 2826"/>
                  <a:gd name="T98" fmla="*/ 266 w 1118"/>
                  <a:gd name="T99" fmla="*/ 220 h 2826"/>
                  <a:gd name="T100" fmla="*/ 316 w 1118"/>
                  <a:gd name="T101" fmla="*/ 326 h 2826"/>
                  <a:gd name="T102" fmla="*/ 350 w 1118"/>
                  <a:gd name="T103" fmla="*/ 412 h 2826"/>
                  <a:gd name="T104" fmla="*/ 390 w 1118"/>
                  <a:gd name="T105" fmla="*/ 548 h 2826"/>
                  <a:gd name="T106" fmla="*/ 422 w 1118"/>
                  <a:gd name="T107" fmla="*/ 694 h 2826"/>
                  <a:gd name="T108" fmla="*/ 448 w 1118"/>
                  <a:gd name="T109" fmla="*/ 904 h 2826"/>
                  <a:gd name="T110" fmla="*/ 456 w 1118"/>
                  <a:gd name="T111" fmla="*/ 1130 h 2826"/>
                  <a:gd name="T112" fmla="*/ 448 w 1118"/>
                  <a:gd name="T113" fmla="*/ 1354 h 2826"/>
                  <a:gd name="T114" fmla="*/ 422 w 1118"/>
                  <a:gd name="T115" fmla="*/ 1560 h 2826"/>
                  <a:gd name="T116" fmla="*/ 396 w 1118"/>
                  <a:gd name="T117" fmla="*/ 1688 h 2826"/>
                  <a:gd name="T118" fmla="*/ 136 w 1118"/>
                  <a:gd name="T119" fmla="*/ 2690 h 2826"/>
                  <a:gd name="T120" fmla="*/ 122 w 1118"/>
                  <a:gd name="T121" fmla="*/ 2740 h 2826"/>
                  <a:gd name="T122" fmla="*/ 90 w 1118"/>
                  <a:gd name="T123" fmla="*/ 2782 h 2826"/>
                  <a:gd name="T124" fmla="*/ 26 w 1118"/>
                  <a:gd name="T125" fmla="*/ 282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8" h="2826">
                    <a:moveTo>
                      <a:pt x="14" y="2826"/>
                    </a:moveTo>
                    <a:lnTo>
                      <a:pt x="14" y="2826"/>
                    </a:lnTo>
                    <a:lnTo>
                      <a:pt x="64" y="2820"/>
                    </a:lnTo>
                    <a:lnTo>
                      <a:pt x="110" y="2812"/>
                    </a:lnTo>
                    <a:lnTo>
                      <a:pt x="132" y="2806"/>
                    </a:lnTo>
                    <a:lnTo>
                      <a:pt x="152" y="2798"/>
                    </a:lnTo>
                    <a:lnTo>
                      <a:pt x="172" y="2790"/>
                    </a:lnTo>
                    <a:lnTo>
                      <a:pt x="190" y="2780"/>
                    </a:lnTo>
                    <a:lnTo>
                      <a:pt x="190" y="2780"/>
                    </a:lnTo>
                    <a:lnTo>
                      <a:pt x="208" y="2770"/>
                    </a:lnTo>
                    <a:lnTo>
                      <a:pt x="224" y="2760"/>
                    </a:lnTo>
                    <a:lnTo>
                      <a:pt x="238" y="2750"/>
                    </a:lnTo>
                    <a:lnTo>
                      <a:pt x="250" y="2740"/>
                    </a:lnTo>
                    <a:lnTo>
                      <a:pt x="250" y="2740"/>
                    </a:lnTo>
                    <a:lnTo>
                      <a:pt x="258" y="2728"/>
                    </a:lnTo>
                    <a:lnTo>
                      <a:pt x="266" y="2716"/>
                    </a:lnTo>
                    <a:lnTo>
                      <a:pt x="272" y="2704"/>
                    </a:lnTo>
                    <a:lnTo>
                      <a:pt x="274" y="2690"/>
                    </a:lnTo>
                    <a:lnTo>
                      <a:pt x="738" y="1752"/>
                    </a:lnTo>
                    <a:lnTo>
                      <a:pt x="738" y="1752"/>
                    </a:lnTo>
                    <a:lnTo>
                      <a:pt x="770" y="1686"/>
                    </a:lnTo>
                    <a:lnTo>
                      <a:pt x="770" y="1686"/>
                    </a:lnTo>
                    <a:lnTo>
                      <a:pt x="796" y="1622"/>
                    </a:lnTo>
                    <a:lnTo>
                      <a:pt x="820" y="1556"/>
                    </a:lnTo>
                    <a:lnTo>
                      <a:pt x="840" y="1490"/>
                    </a:lnTo>
                    <a:lnTo>
                      <a:pt x="856" y="1420"/>
                    </a:lnTo>
                    <a:lnTo>
                      <a:pt x="868" y="1350"/>
                    </a:lnTo>
                    <a:lnTo>
                      <a:pt x="878" y="1278"/>
                    </a:lnTo>
                    <a:lnTo>
                      <a:pt x="884" y="1204"/>
                    </a:lnTo>
                    <a:lnTo>
                      <a:pt x="884" y="1128"/>
                    </a:lnTo>
                    <a:lnTo>
                      <a:pt x="884" y="1128"/>
                    </a:lnTo>
                    <a:lnTo>
                      <a:pt x="884" y="1068"/>
                    </a:lnTo>
                    <a:lnTo>
                      <a:pt x="880" y="1012"/>
                    </a:lnTo>
                    <a:lnTo>
                      <a:pt x="876" y="956"/>
                    </a:lnTo>
                    <a:lnTo>
                      <a:pt x="868" y="900"/>
                    </a:lnTo>
                    <a:lnTo>
                      <a:pt x="858" y="846"/>
                    </a:lnTo>
                    <a:lnTo>
                      <a:pt x="848" y="794"/>
                    </a:lnTo>
                    <a:lnTo>
                      <a:pt x="834" y="742"/>
                    </a:lnTo>
                    <a:lnTo>
                      <a:pt x="818" y="692"/>
                    </a:lnTo>
                    <a:lnTo>
                      <a:pt x="800" y="642"/>
                    </a:lnTo>
                    <a:lnTo>
                      <a:pt x="782" y="594"/>
                    </a:lnTo>
                    <a:lnTo>
                      <a:pt x="760" y="546"/>
                    </a:lnTo>
                    <a:lnTo>
                      <a:pt x="736" y="500"/>
                    </a:lnTo>
                    <a:lnTo>
                      <a:pt x="710" y="454"/>
                    </a:lnTo>
                    <a:lnTo>
                      <a:pt x="682" y="410"/>
                    </a:lnTo>
                    <a:lnTo>
                      <a:pt x="652" y="368"/>
                    </a:lnTo>
                    <a:lnTo>
                      <a:pt x="618" y="326"/>
                    </a:lnTo>
                    <a:lnTo>
                      <a:pt x="618" y="326"/>
                    </a:lnTo>
                    <a:lnTo>
                      <a:pt x="588" y="290"/>
                    </a:lnTo>
                    <a:lnTo>
                      <a:pt x="558" y="254"/>
                    </a:lnTo>
                    <a:lnTo>
                      <a:pt x="526" y="222"/>
                    </a:lnTo>
                    <a:lnTo>
                      <a:pt x="494" y="192"/>
                    </a:lnTo>
                    <a:lnTo>
                      <a:pt x="460" y="164"/>
                    </a:lnTo>
                    <a:lnTo>
                      <a:pt x="428" y="140"/>
                    </a:lnTo>
                    <a:lnTo>
                      <a:pt x="392" y="116"/>
                    </a:lnTo>
                    <a:lnTo>
                      <a:pt x="358" y="94"/>
                    </a:lnTo>
                    <a:lnTo>
                      <a:pt x="322" y="74"/>
                    </a:lnTo>
                    <a:lnTo>
                      <a:pt x="284" y="58"/>
                    </a:lnTo>
                    <a:lnTo>
                      <a:pt x="248" y="42"/>
                    </a:lnTo>
                    <a:lnTo>
                      <a:pt x="210" y="30"/>
                    </a:lnTo>
                    <a:lnTo>
                      <a:pt x="170" y="18"/>
                    </a:lnTo>
                    <a:lnTo>
                      <a:pt x="130" y="10"/>
                    </a:lnTo>
                    <a:lnTo>
                      <a:pt x="90" y="4"/>
                    </a:lnTo>
                    <a:lnTo>
                      <a:pt x="50" y="0"/>
                    </a:lnTo>
                    <a:lnTo>
                      <a:pt x="50" y="0"/>
                    </a:lnTo>
                    <a:lnTo>
                      <a:pt x="102" y="4"/>
                    </a:lnTo>
                    <a:lnTo>
                      <a:pt x="154" y="10"/>
                    </a:lnTo>
                    <a:lnTo>
                      <a:pt x="206" y="18"/>
                    </a:lnTo>
                    <a:lnTo>
                      <a:pt x="256" y="28"/>
                    </a:lnTo>
                    <a:lnTo>
                      <a:pt x="304" y="40"/>
                    </a:lnTo>
                    <a:lnTo>
                      <a:pt x="352" y="56"/>
                    </a:lnTo>
                    <a:lnTo>
                      <a:pt x="400" y="72"/>
                    </a:lnTo>
                    <a:lnTo>
                      <a:pt x="446" y="92"/>
                    </a:lnTo>
                    <a:lnTo>
                      <a:pt x="492" y="114"/>
                    </a:lnTo>
                    <a:lnTo>
                      <a:pt x="536" y="138"/>
                    </a:lnTo>
                    <a:lnTo>
                      <a:pt x="580" y="164"/>
                    </a:lnTo>
                    <a:lnTo>
                      <a:pt x="622" y="192"/>
                    </a:lnTo>
                    <a:lnTo>
                      <a:pt x="664" y="222"/>
                    </a:lnTo>
                    <a:lnTo>
                      <a:pt x="706" y="256"/>
                    </a:lnTo>
                    <a:lnTo>
                      <a:pt x="744" y="290"/>
                    </a:lnTo>
                    <a:lnTo>
                      <a:pt x="784" y="328"/>
                    </a:lnTo>
                    <a:lnTo>
                      <a:pt x="784" y="328"/>
                    </a:lnTo>
                    <a:lnTo>
                      <a:pt x="824" y="370"/>
                    </a:lnTo>
                    <a:lnTo>
                      <a:pt x="862" y="414"/>
                    </a:lnTo>
                    <a:lnTo>
                      <a:pt x="898" y="458"/>
                    </a:lnTo>
                    <a:lnTo>
                      <a:pt x="930" y="504"/>
                    </a:lnTo>
                    <a:lnTo>
                      <a:pt x="960" y="550"/>
                    </a:lnTo>
                    <a:lnTo>
                      <a:pt x="986" y="598"/>
                    </a:lnTo>
                    <a:lnTo>
                      <a:pt x="1012" y="646"/>
                    </a:lnTo>
                    <a:lnTo>
                      <a:pt x="1034" y="696"/>
                    </a:lnTo>
                    <a:lnTo>
                      <a:pt x="1054" y="746"/>
                    </a:lnTo>
                    <a:lnTo>
                      <a:pt x="1070" y="798"/>
                    </a:lnTo>
                    <a:lnTo>
                      <a:pt x="1084" y="852"/>
                    </a:lnTo>
                    <a:lnTo>
                      <a:pt x="1096" y="906"/>
                    </a:lnTo>
                    <a:lnTo>
                      <a:pt x="1106" y="960"/>
                    </a:lnTo>
                    <a:lnTo>
                      <a:pt x="1112" y="1016"/>
                    </a:lnTo>
                    <a:lnTo>
                      <a:pt x="1116" y="1074"/>
                    </a:lnTo>
                    <a:lnTo>
                      <a:pt x="1118" y="1132"/>
                    </a:lnTo>
                    <a:lnTo>
                      <a:pt x="1118" y="1132"/>
                    </a:lnTo>
                    <a:lnTo>
                      <a:pt x="1114" y="1208"/>
                    </a:lnTo>
                    <a:lnTo>
                      <a:pt x="1108" y="1282"/>
                    </a:lnTo>
                    <a:lnTo>
                      <a:pt x="1098" y="1356"/>
                    </a:lnTo>
                    <a:lnTo>
                      <a:pt x="1082" y="1426"/>
                    </a:lnTo>
                    <a:lnTo>
                      <a:pt x="1062" y="1494"/>
                    </a:lnTo>
                    <a:lnTo>
                      <a:pt x="1050" y="1528"/>
                    </a:lnTo>
                    <a:lnTo>
                      <a:pt x="1038" y="1562"/>
                    </a:lnTo>
                    <a:lnTo>
                      <a:pt x="1024" y="1594"/>
                    </a:lnTo>
                    <a:lnTo>
                      <a:pt x="1008" y="1626"/>
                    </a:lnTo>
                    <a:lnTo>
                      <a:pt x="992" y="1658"/>
                    </a:lnTo>
                    <a:lnTo>
                      <a:pt x="974" y="1690"/>
                    </a:lnTo>
                    <a:lnTo>
                      <a:pt x="974" y="1690"/>
                    </a:lnTo>
                    <a:lnTo>
                      <a:pt x="954" y="1724"/>
                    </a:lnTo>
                    <a:lnTo>
                      <a:pt x="932" y="1756"/>
                    </a:lnTo>
                    <a:lnTo>
                      <a:pt x="350" y="2690"/>
                    </a:lnTo>
                    <a:lnTo>
                      <a:pt x="350" y="2690"/>
                    </a:lnTo>
                    <a:lnTo>
                      <a:pt x="346" y="2704"/>
                    </a:lnTo>
                    <a:lnTo>
                      <a:pt x="338" y="2716"/>
                    </a:lnTo>
                    <a:lnTo>
                      <a:pt x="330" y="2728"/>
                    </a:lnTo>
                    <a:lnTo>
                      <a:pt x="318" y="2740"/>
                    </a:lnTo>
                    <a:lnTo>
                      <a:pt x="318" y="2740"/>
                    </a:lnTo>
                    <a:lnTo>
                      <a:pt x="304" y="2752"/>
                    </a:lnTo>
                    <a:lnTo>
                      <a:pt x="286" y="2762"/>
                    </a:lnTo>
                    <a:lnTo>
                      <a:pt x="266" y="2772"/>
                    </a:lnTo>
                    <a:lnTo>
                      <a:pt x="244" y="2782"/>
                    </a:lnTo>
                    <a:lnTo>
                      <a:pt x="244" y="2782"/>
                    </a:lnTo>
                    <a:lnTo>
                      <a:pt x="218" y="2792"/>
                    </a:lnTo>
                    <a:lnTo>
                      <a:pt x="194" y="2800"/>
                    </a:lnTo>
                    <a:lnTo>
                      <a:pt x="166" y="2806"/>
                    </a:lnTo>
                    <a:lnTo>
                      <a:pt x="138" y="2812"/>
                    </a:lnTo>
                    <a:lnTo>
                      <a:pt x="110" y="2818"/>
                    </a:lnTo>
                    <a:lnTo>
                      <a:pt x="78" y="2822"/>
                    </a:lnTo>
                    <a:lnTo>
                      <a:pt x="48" y="2824"/>
                    </a:lnTo>
                    <a:lnTo>
                      <a:pt x="14" y="2826"/>
                    </a:lnTo>
                    <a:lnTo>
                      <a:pt x="14" y="2826"/>
                    </a:lnTo>
                    <a:close/>
                    <a:moveTo>
                      <a:pt x="0" y="2826"/>
                    </a:moveTo>
                    <a:lnTo>
                      <a:pt x="0" y="0"/>
                    </a:lnTo>
                    <a:lnTo>
                      <a:pt x="0" y="0"/>
                    </a:lnTo>
                    <a:lnTo>
                      <a:pt x="24" y="2"/>
                    </a:lnTo>
                    <a:lnTo>
                      <a:pt x="46" y="8"/>
                    </a:lnTo>
                    <a:lnTo>
                      <a:pt x="68" y="16"/>
                    </a:lnTo>
                    <a:lnTo>
                      <a:pt x="90" y="26"/>
                    </a:lnTo>
                    <a:lnTo>
                      <a:pt x="112" y="38"/>
                    </a:lnTo>
                    <a:lnTo>
                      <a:pt x="132" y="52"/>
                    </a:lnTo>
                    <a:lnTo>
                      <a:pt x="152" y="68"/>
                    </a:lnTo>
                    <a:lnTo>
                      <a:pt x="172" y="88"/>
                    </a:lnTo>
                    <a:lnTo>
                      <a:pt x="192" y="110"/>
                    </a:lnTo>
                    <a:lnTo>
                      <a:pt x="210" y="134"/>
                    </a:lnTo>
                    <a:lnTo>
                      <a:pt x="230" y="160"/>
                    </a:lnTo>
                    <a:lnTo>
                      <a:pt x="248" y="188"/>
                    </a:lnTo>
                    <a:lnTo>
                      <a:pt x="266" y="220"/>
                    </a:lnTo>
                    <a:lnTo>
                      <a:pt x="284" y="252"/>
                    </a:lnTo>
                    <a:lnTo>
                      <a:pt x="300" y="288"/>
                    </a:lnTo>
                    <a:lnTo>
                      <a:pt x="316" y="326"/>
                    </a:lnTo>
                    <a:lnTo>
                      <a:pt x="316" y="326"/>
                    </a:lnTo>
                    <a:lnTo>
                      <a:pt x="334" y="368"/>
                    </a:lnTo>
                    <a:lnTo>
                      <a:pt x="350" y="412"/>
                    </a:lnTo>
                    <a:lnTo>
                      <a:pt x="364" y="456"/>
                    </a:lnTo>
                    <a:lnTo>
                      <a:pt x="378" y="502"/>
                    </a:lnTo>
                    <a:lnTo>
                      <a:pt x="390" y="548"/>
                    </a:lnTo>
                    <a:lnTo>
                      <a:pt x="402" y="596"/>
                    </a:lnTo>
                    <a:lnTo>
                      <a:pt x="412" y="644"/>
                    </a:lnTo>
                    <a:lnTo>
                      <a:pt x="422" y="694"/>
                    </a:lnTo>
                    <a:lnTo>
                      <a:pt x="430" y="744"/>
                    </a:lnTo>
                    <a:lnTo>
                      <a:pt x="436" y="796"/>
                    </a:lnTo>
                    <a:lnTo>
                      <a:pt x="448" y="904"/>
                    </a:lnTo>
                    <a:lnTo>
                      <a:pt x="454" y="1016"/>
                    </a:lnTo>
                    <a:lnTo>
                      <a:pt x="456" y="1130"/>
                    </a:lnTo>
                    <a:lnTo>
                      <a:pt x="456" y="1130"/>
                    </a:lnTo>
                    <a:lnTo>
                      <a:pt x="456" y="1206"/>
                    </a:lnTo>
                    <a:lnTo>
                      <a:pt x="452" y="1280"/>
                    </a:lnTo>
                    <a:lnTo>
                      <a:pt x="448" y="1354"/>
                    </a:lnTo>
                    <a:lnTo>
                      <a:pt x="442" y="1424"/>
                    </a:lnTo>
                    <a:lnTo>
                      <a:pt x="434" y="1492"/>
                    </a:lnTo>
                    <a:lnTo>
                      <a:pt x="422" y="1560"/>
                    </a:lnTo>
                    <a:lnTo>
                      <a:pt x="410" y="1624"/>
                    </a:lnTo>
                    <a:lnTo>
                      <a:pt x="396" y="1688"/>
                    </a:lnTo>
                    <a:lnTo>
                      <a:pt x="396" y="1688"/>
                    </a:lnTo>
                    <a:lnTo>
                      <a:pt x="380" y="1756"/>
                    </a:lnTo>
                    <a:lnTo>
                      <a:pt x="136" y="2690"/>
                    </a:lnTo>
                    <a:lnTo>
                      <a:pt x="136" y="2690"/>
                    </a:lnTo>
                    <a:lnTo>
                      <a:pt x="130" y="2716"/>
                    </a:lnTo>
                    <a:lnTo>
                      <a:pt x="122" y="2740"/>
                    </a:lnTo>
                    <a:lnTo>
                      <a:pt x="122" y="2740"/>
                    </a:lnTo>
                    <a:lnTo>
                      <a:pt x="108" y="2762"/>
                    </a:lnTo>
                    <a:lnTo>
                      <a:pt x="90" y="2782"/>
                    </a:lnTo>
                    <a:lnTo>
                      <a:pt x="90" y="2782"/>
                    </a:lnTo>
                    <a:lnTo>
                      <a:pt x="70" y="2798"/>
                    </a:lnTo>
                    <a:lnTo>
                      <a:pt x="48" y="2812"/>
                    </a:lnTo>
                    <a:lnTo>
                      <a:pt x="26" y="2820"/>
                    </a:lnTo>
                    <a:lnTo>
                      <a:pt x="0" y="2826"/>
                    </a:lnTo>
                    <a:lnTo>
                      <a:pt x="0" y="2826"/>
                    </a:lnTo>
                    <a:close/>
                  </a:path>
                </a:pathLst>
              </a:custGeom>
              <a:solidFill>
                <a:srgbClr val="ECCEC4"/>
              </a:solidFill>
              <a:ln w="12700" cap="flat" cmpd="sng" algn="ctr">
                <a:noFill/>
                <a:prstDash val="solid"/>
                <a:miter lim="800000"/>
              </a:ln>
              <a:effectLst/>
            </p:spPr>
            <p:txBody>
              <a:bodyPr rtlCol="0" anchor="ct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lumMod val="75000"/>
                      <a:lumOff val="25000"/>
                    </a:prstClr>
                  </a:solidFill>
                  <a:effectLst/>
                  <a:uLnTx/>
                  <a:uFillTx/>
                  <a:latin typeface="+mn-ea"/>
                  <a:cs typeface="+mn-cs"/>
                </a:endParaRPr>
              </a:p>
            </p:txBody>
          </p:sp>
          <p:sp>
            <p:nvSpPr>
              <p:cNvPr id="133" name="Freeform 530">
                <a:extLst>
                  <a:ext uri="{FF2B5EF4-FFF2-40B4-BE49-F238E27FC236}">
                    <a16:creationId xmlns:a16="http://schemas.microsoft.com/office/drawing/2014/main" id="{7D5EFEC7-A6E7-433A-A41D-785C12C627C3}"/>
                  </a:ext>
                </a:extLst>
              </p:cNvPr>
              <p:cNvSpPr>
                <a:spLocks/>
              </p:cNvSpPr>
              <p:nvPr/>
            </p:nvSpPr>
            <p:spPr bwMode="auto">
              <a:xfrm>
                <a:off x="1668027" y="2031592"/>
                <a:ext cx="895617" cy="2867188"/>
              </a:xfrm>
              <a:custGeom>
                <a:avLst/>
                <a:gdLst>
                  <a:gd name="T0" fmla="*/ 0 w 884"/>
                  <a:gd name="T1" fmla="*/ 2830 h 2830"/>
                  <a:gd name="T2" fmla="*/ 48 w 884"/>
                  <a:gd name="T3" fmla="*/ 2816 h 2830"/>
                  <a:gd name="T4" fmla="*/ 90 w 884"/>
                  <a:gd name="T5" fmla="*/ 2786 h 2830"/>
                  <a:gd name="T6" fmla="*/ 108 w 884"/>
                  <a:gd name="T7" fmla="*/ 2766 h 2830"/>
                  <a:gd name="T8" fmla="*/ 122 w 884"/>
                  <a:gd name="T9" fmla="*/ 2744 h 2830"/>
                  <a:gd name="T10" fmla="*/ 136 w 884"/>
                  <a:gd name="T11" fmla="*/ 2694 h 2830"/>
                  <a:gd name="T12" fmla="*/ 380 w 884"/>
                  <a:gd name="T13" fmla="*/ 1760 h 2830"/>
                  <a:gd name="T14" fmla="*/ 396 w 884"/>
                  <a:gd name="T15" fmla="*/ 1692 h 2830"/>
                  <a:gd name="T16" fmla="*/ 422 w 884"/>
                  <a:gd name="T17" fmla="*/ 1564 h 2830"/>
                  <a:gd name="T18" fmla="*/ 442 w 884"/>
                  <a:gd name="T19" fmla="*/ 1428 h 2830"/>
                  <a:gd name="T20" fmla="*/ 452 w 884"/>
                  <a:gd name="T21" fmla="*/ 1284 h 2830"/>
                  <a:gd name="T22" fmla="*/ 456 w 884"/>
                  <a:gd name="T23" fmla="*/ 1134 h 2830"/>
                  <a:gd name="T24" fmla="*/ 454 w 884"/>
                  <a:gd name="T25" fmla="*/ 1020 h 2830"/>
                  <a:gd name="T26" fmla="*/ 436 w 884"/>
                  <a:gd name="T27" fmla="*/ 800 h 2830"/>
                  <a:gd name="T28" fmla="*/ 422 w 884"/>
                  <a:gd name="T29" fmla="*/ 698 h 2830"/>
                  <a:gd name="T30" fmla="*/ 402 w 884"/>
                  <a:gd name="T31" fmla="*/ 600 h 2830"/>
                  <a:gd name="T32" fmla="*/ 378 w 884"/>
                  <a:gd name="T33" fmla="*/ 506 h 2830"/>
                  <a:gd name="T34" fmla="*/ 350 w 884"/>
                  <a:gd name="T35" fmla="*/ 416 h 2830"/>
                  <a:gd name="T36" fmla="*/ 316 w 884"/>
                  <a:gd name="T37" fmla="*/ 330 h 2830"/>
                  <a:gd name="T38" fmla="*/ 300 w 884"/>
                  <a:gd name="T39" fmla="*/ 292 h 2830"/>
                  <a:gd name="T40" fmla="*/ 266 w 884"/>
                  <a:gd name="T41" fmla="*/ 224 h 2830"/>
                  <a:gd name="T42" fmla="*/ 230 w 884"/>
                  <a:gd name="T43" fmla="*/ 164 h 2830"/>
                  <a:gd name="T44" fmla="*/ 192 w 884"/>
                  <a:gd name="T45" fmla="*/ 114 h 2830"/>
                  <a:gd name="T46" fmla="*/ 152 w 884"/>
                  <a:gd name="T47" fmla="*/ 72 h 2830"/>
                  <a:gd name="T48" fmla="*/ 112 w 884"/>
                  <a:gd name="T49" fmla="*/ 42 h 2830"/>
                  <a:gd name="T50" fmla="*/ 68 w 884"/>
                  <a:gd name="T51" fmla="*/ 20 h 2830"/>
                  <a:gd name="T52" fmla="*/ 24 w 884"/>
                  <a:gd name="T53" fmla="*/ 6 h 2830"/>
                  <a:gd name="T54" fmla="*/ 0 w 884"/>
                  <a:gd name="T55" fmla="*/ 0 h 2830"/>
                  <a:gd name="T56" fmla="*/ 6 w 884"/>
                  <a:gd name="T57" fmla="*/ 0 h 2830"/>
                  <a:gd name="T58" fmla="*/ 28 w 884"/>
                  <a:gd name="T59" fmla="*/ 2 h 2830"/>
                  <a:gd name="T60" fmla="*/ 50 w 884"/>
                  <a:gd name="T61" fmla="*/ 4 h 2830"/>
                  <a:gd name="T62" fmla="*/ 130 w 884"/>
                  <a:gd name="T63" fmla="*/ 14 h 2830"/>
                  <a:gd name="T64" fmla="*/ 210 w 884"/>
                  <a:gd name="T65" fmla="*/ 34 h 2830"/>
                  <a:gd name="T66" fmla="*/ 284 w 884"/>
                  <a:gd name="T67" fmla="*/ 62 h 2830"/>
                  <a:gd name="T68" fmla="*/ 358 w 884"/>
                  <a:gd name="T69" fmla="*/ 98 h 2830"/>
                  <a:gd name="T70" fmla="*/ 428 w 884"/>
                  <a:gd name="T71" fmla="*/ 144 h 2830"/>
                  <a:gd name="T72" fmla="*/ 494 w 884"/>
                  <a:gd name="T73" fmla="*/ 196 h 2830"/>
                  <a:gd name="T74" fmla="*/ 558 w 884"/>
                  <a:gd name="T75" fmla="*/ 258 h 2830"/>
                  <a:gd name="T76" fmla="*/ 618 w 884"/>
                  <a:gd name="T77" fmla="*/ 330 h 2830"/>
                  <a:gd name="T78" fmla="*/ 652 w 884"/>
                  <a:gd name="T79" fmla="*/ 372 h 2830"/>
                  <a:gd name="T80" fmla="*/ 710 w 884"/>
                  <a:gd name="T81" fmla="*/ 458 h 2830"/>
                  <a:gd name="T82" fmla="*/ 760 w 884"/>
                  <a:gd name="T83" fmla="*/ 550 h 2830"/>
                  <a:gd name="T84" fmla="*/ 800 w 884"/>
                  <a:gd name="T85" fmla="*/ 646 h 2830"/>
                  <a:gd name="T86" fmla="*/ 834 w 884"/>
                  <a:gd name="T87" fmla="*/ 746 h 2830"/>
                  <a:gd name="T88" fmla="*/ 858 w 884"/>
                  <a:gd name="T89" fmla="*/ 850 h 2830"/>
                  <a:gd name="T90" fmla="*/ 876 w 884"/>
                  <a:gd name="T91" fmla="*/ 960 h 2830"/>
                  <a:gd name="T92" fmla="*/ 884 w 884"/>
                  <a:gd name="T93" fmla="*/ 1072 h 2830"/>
                  <a:gd name="T94" fmla="*/ 884 w 884"/>
                  <a:gd name="T95" fmla="*/ 1132 h 2830"/>
                  <a:gd name="T96" fmla="*/ 878 w 884"/>
                  <a:gd name="T97" fmla="*/ 1282 h 2830"/>
                  <a:gd name="T98" fmla="*/ 856 w 884"/>
                  <a:gd name="T99" fmla="*/ 1424 h 2830"/>
                  <a:gd name="T100" fmla="*/ 820 w 884"/>
                  <a:gd name="T101" fmla="*/ 1560 h 2830"/>
                  <a:gd name="T102" fmla="*/ 770 w 884"/>
                  <a:gd name="T103" fmla="*/ 1690 h 2830"/>
                  <a:gd name="T104" fmla="*/ 738 w 884"/>
                  <a:gd name="T105" fmla="*/ 1756 h 2830"/>
                  <a:gd name="T106" fmla="*/ 274 w 884"/>
                  <a:gd name="T107" fmla="*/ 2694 h 2830"/>
                  <a:gd name="T108" fmla="*/ 266 w 884"/>
                  <a:gd name="T109" fmla="*/ 2720 h 2830"/>
                  <a:gd name="T110" fmla="*/ 250 w 884"/>
                  <a:gd name="T111" fmla="*/ 2744 h 2830"/>
                  <a:gd name="T112" fmla="*/ 238 w 884"/>
                  <a:gd name="T113" fmla="*/ 2754 h 2830"/>
                  <a:gd name="T114" fmla="*/ 208 w 884"/>
                  <a:gd name="T115" fmla="*/ 2774 h 2830"/>
                  <a:gd name="T116" fmla="*/ 190 w 884"/>
                  <a:gd name="T117" fmla="*/ 2784 h 2830"/>
                  <a:gd name="T118" fmla="*/ 152 w 884"/>
                  <a:gd name="T119" fmla="*/ 2802 h 2830"/>
                  <a:gd name="T120" fmla="*/ 110 w 884"/>
                  <a:gd name="T121" fmla="*/ 2816 h 2830"/>
                  <a:gd name="T122" fmla="*/ 14 w 884"/>
                  <a:gd name="T123" fmla="*/ 2830 h 2830"/>
                  <a:gd name="T124" fmla="*/ 0 w 884"/>
                  <a:gd name="T125" fmla="*/ 283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4" h="2830">
                    <a:moveTo>
                      <a:pt x="0" y="2830"/>
                    </a:moveTo>
                    <a:lnTo>
                      <a:pt x="0" y="2830"/>
                    </a:lnTo>
                    <a:lnTo>
                      <a:pt x="26" y="2824"/>
                    </a:lnTo>
                    <a:lnTo>
                      <a:pt x="48" y="2816"/>
                    </a:lnTo>
                    <a:lnTo>
                      <a:pt x="70" y="2802"/>
                    </a:lnTo>
                    <a:lnTo>
                      <a:pt x="90" y="2786"/>
                    </a:lnTo>
                    <a:lnTo>
                      <a:pt x="90" y="2786"/>
                    </a:lnTo>
                    <a:lnTo>
                      <a:pt x="108" y="2766"/>
                    </a:lnTo>
                    <a:lnTo>
                      <a:pt x="122" y="2744"/>
                    </a:lnTo>
                    <a:lnTo>
                      <a:pt x="122" y="2744"/>
                    </a:lnTo>
                    <a:lnTo>
                      <a:pt x="130" y="2720"/>
                    </a:lnTo>
                    <a:lnTo>
                      <a:pt x="136" y="2694"/>
                    </a:lnTo>
                    <a:lnTo>
                      <a:pt x="380" y="1760"/>
                    </a:lnTo>
                    <a:lnTo>
                      <a:pt x="380" y="1760"/>
                    </a:lnTo>
                    <a:lnTo>
                      <a:pt x="396" y="1692"/>
                    </a:lnTo>
                    <a:lnTo>
                      <a:pt x="396" y="1692"/>
                    </a:lnTo>
                    <a:lnTo>
                      <a:pt x="410" y="1628"/>
                    </a:lnTo>
                    <a:lnTo>
                      <a:pt x="422" y="1564"/>
                    </a:lnTo>
                    <a:lnTo>
                      <a:pt x="434" y="1496"/>
                    </a:lnTo>
                    <a:lnTo>
                      <a:pt x="442" y="1428"/>
                    </a:lnTo>
                    <a:lnTo>
                      <a:pt x="448" y="1358"/>
                    </a:lnTo>
                    <a:lnTo>
                      <a:pt x="452" y="1284"/>
                    </a:lnTo>
                    <a:lnTo>
                      <a:pt x="456" y="1210"/>
                    </a:lnTo>
                    <a:lnTo>
                      <a:pt x="456" y="1134"/>
                    </a:lnTo>
                    <a:lnTo>
                      <a:pt x="456" y="1134"/>
                    </a:lnTo>
                    <a:lnTo>
                      <a:pt x="454" y="1020"/>
                    </a:lnTo>
                    <a:lnTo>
                      <a:pt x="448" y="908"/>
                    </a:lnTo>
                    <a:lnTo>
                      <a:pt x="436" y="800"/>
                    </a:lnTo>
                    <a:lnTo>
                      <a:pt x="430" y="748"/>
                    </a:lnTo>
                    <a:lnTo>
                      <a:pt x="422" y="698"/>
                    </a:lnTo>
                    <a:lnTo>
                      <a:pt x="412" y="648"/>
                    </a:lnTo>
                    <a:lnTo>
                      <a:pt x="402" y="600"/>
                    </a:lnTo>
                    <a:lnTo>
                      <a:pt x="390" y="552"/>
                    </a:lnTo>
                    <a:lnTo>
                      <a:pt x="378" y="506"/>
                    </a:lnTo>
                    <a:lnTo>
                      <a:pt x="364" y="460"/>
                    </a:lnTo>
                    <a:lnTo>
                      <a:pt x="350" y="416"/>
                    </a:lnTo>
                    <a:lnTo>
                      <a:pt x="334" y="372"/>
                    </a:lnTo>
                    <a:lnTo>
                      <a:pt x="316" y="330"/>
                    </a:lnTo>
                    <a:lnTo>
                      <a:pt x="316" y="330"/>
                    </a:lnTo>
                    <a:lnTo>
                      <a:pt x="300" y="292"/>
                    </a:lnTo>
                    <a:lnTo>
                      <a:pt x="284" y="256"/>
                    </a:lnTo>
                    <a:lnTo>
                      <a:pt x="266" y="224"/>
                    </a:lnTo>
                    <a:lnTo>
                      <a:pt x="248" y="192"/>
                    </a:lnTo>
                    <a:lnTo>
                      <a:pt x="230" y="164"/>
                    </a:lnTo>
                    <a:lnTo>
                      <a:pt x="210" y="138"/>
                    </a:lnTo>
                    <a:lnTo>
                      <a:pt x="192" y="114"/>
                    </a:lnTo>
                    <a:lnTo>
                      <a:pt x="172" y="92"/>
                    </a:lnTo>
                    <a:lnTo>
                      <a:pt x="152" y="72"/>
                    </a:lnTo>
                    <a:lnTo>
                      <a:pt x="132" y="56"/>
                    </a:lnTo>
                    <a:lnTo>
                      <a:pt x="112" y="42"/>
                    </a:lnTo>
                    <a:lnTo>
                      <a:pt x="90" y="30"/>
                    </a:lnTo>
                    <a:lnTo>
                      <a:pt x="68" y="20"/>
                    </a:lnTo>
                    <a:lnTo>
                      <a:pt x="46" y="12"/>
                    </a:lnTo>
                    <a:lnTo>
                      <a:pt x="24" y="6"/>
                    </a:lnTo>
                    <a:lnTo>
                      <a:pt x="0" y="4"/>
                    </a:lnTo>
                    <a:lnTo>
                      <a:pt x="0" y="0"/>
                    </a:lnTo>
                    <a:lnTo>
                      <a:pt x="0" y="0"/>
                    </a:lnTo>
                    <a:lnTo>
                      <a:pt x="6" y="0"/>
                    </a:lnTo>
                    <a:lnTo>
                      <a:pt x="6" y="0"/>
                    </a:lnTo>
                    <a:lnTo>
                      <a:pt x="28" y="2"/>
                    </a:lnTo>
                    <a:lnTo>
                      <a:pt x="50" y="4"/>
                    </a:lnTo>
                    <a:lnTo>
                      <a:pt x="50" y="4"/>
                    </a:lnTo>
                    <a:lnTo>
                      <a:pt x="90" y="8"/>
                    </a:lnTo>
                    <a:lnTo>
                      <a:pt x="130" y="14"/>
                    </a:lnTo>
                    <a:lnTo>
                      <a:pt x="170" y="22"/>
                    </a:lnTo>
                    <a:lnTo>
                      <a:pt x="210" y="34"/>
                    </a:lnTo>
                    <a:lnTo>
                      <a:pt x="248" y="46"/>
                    </a:lnTo>
                    <a:lnTo>
                      <a:pt x="284" y="62"/>
                    </a:lnTo>
                    <a:lnTo>
                      <a:pt x="322" y="78"/>
                    </a:lnTo>
                    <a:lnTo>
                      <a:pt x="358" y="98"/>
                    </a:lnTo>
                    <a:lnTo>
                      <a:pt x="392" y="120"/>
                    </a:lnTo>
                    <a:lnTo>
                      <a:pt x="428" y="144"/>
                    </a:lnTo>
                    <a:lnTo>
                      <a:pt x="460" y="168"/>
                    </a:lnTo>
                    <a:lnTo>
                      <a:pt x="494" y="196"/>
                    </a:lnTo>
                    <a:lnTo>
                      <a:pt x="526" y="226"/>
                    </a:lnTo>
                    <a:lnTo>
                      <a:pt x="558" y="258"/>
                    </a:lnTo>
                    <a:lnTo>
                      <a:pt x="588" y="294"/>
                    </a:lnTo>
                    <a:lnTo>
                      <a:pt x="618" y="330"/>
                    </a:lnTo>
                    <a:lnTo>
                      <a:pt x="618" y="330"/>
                    </a:lnTo>
                    <a:lnTo>
                      <a:pt x="652" y="372"/>
                    </a:lnTo>
                    <a:lnTo>
                      <a:pt x="682" y="414"/>
                    </a:lnTo>
                    <a:lnTo>
                      <a:pt x="710" y="458"/>
                    </a:lnTo>
                    <a:lnTo>
                      <a:pt x="736" y="504"/>
                    </a:lnTo>
                    <a:lnTo>
                      <a:pt x="760" y="550"/>
                    </a:lnTo>
                    <a:lnTo>
                      <a:pt x="782" y="598"/>
                    </a:lnTo>
                    <a:lnTo>
                      <a:pt x="800" y="646"/>
                    </a:lnTo>
                    <a:lnTo>
                      <a:pt x="818" y="696"/>
                    </a:lnTo>
                    <a:lnTo>
                      <a:pt x="834" y="746"/>
                    </a:lnTo>
                    <a:lnTo>
                      <a:pt x="848" y="798"/>
                    </a:lnTo>
                    <a:lnTo>
                      <a:pt x="858" y="850"/>
                    </a:lnTo>
                    <a:lnTo>
                      <a:pt x="868" y="904"/>
                    </a:lnTo>
                    <a:lnTo>
                      <a:pt x="876" y="960"/>
                    </a:lnTo>
                    <a:lnTo>
                      <a:pt x="880" y="1016"/>
                    </a:lnTo>
                    <a:lnTo>
                      <a:pt x="884" y="1072"/>
                    </a:lnTo>
                    <a:lnTo>
                      <a:pt x="884" y="1132"/>
                    </a:lnTo>
                    <a:lnTo>
                      <a:pt x="884" y="1132"/>
                    </a:lnTo>
                    <a:lnTo>
                      <a:pt x="884" y="1208"/>
                    </a:lnTo>
                    <a:lnTo>
                      <a:pt x="878" y="1282"/>
                    </a:lnTo>
                    <a:lnTo>
                      <a:pt x="868" y="1354"/>
                    </a:lnTo>
                    <a:lnTo>
                      <a:pt x="856" y="1424"/>
                    </a:lnTo>
                    <a:lnTo>
                      <a:pt x="840" y="1494"/>
                    </a:lnTo>
                    <a:lnTo>
                      <a:pt x="820" y="1560"/>
                    </a:lnTo>
                    <a:lnTo>
                      <a:pt x="796" y="1626"/>
                    </a:lnTo>
                    <a:lnTo>
                      <a:pt x="770" y="1690"/>
                    </a:lnTo>
                    <a:lnTo>
                      <a:pt x="770" y="1690"/>
                    </a:lnTo>
                    <a:lnTo>
                      <a:pt x="738" y="1756"/>
                    </a:lnTo>
                    <a:lnTo>
                      <a:pt x="274" y="2694"/>
                    </a:lnTo>
                    <a:lnTo>
                      <a:pt x="274" y="2694"/>
                    </a:lnTo>
                    <a:lnTo>
                      <a:pt x="272" y="2708"/>
                    </a:lnTo>
                    <a:lnTo>
                      <a:pt x="266" y="2720"/>
                    </a:lnTo>
                    <a:lnTo>
                      <a:pt x="258" y="2732"/>
                    </a:lnTo>
                    <a:lnTo>
                      <a:pt x="250" y="2744"/>
                    </a:lnTo>
                    <a:lnTo>
                      <a:pt x="250" y="2744"/>
                    </a:lnTo>
                    <a:lnTo>
                      <a:pt x="238" y="2754"/>
                    </a:lnTo>
                    <a:lnTo>
                      <a:pt x="224" y="2764"/>
                    </a:lnTo>
                    <a:lnTo>
                      <a:pt x="208" y="2774"/>
                    </a:lnTo>
                    <a:lnTo>
                      <a:pt x="190" y="2784"/>
                    </a:lnTo>
                    <a:lnTo>
                      <a:pt x="190" y="2784"/>
                    </a:lnTo>
                    <a:lnTo>
                      <a:pt x="172" y="2794"/>
                    </a:lnTo>
                    <a:lnTo>
                      <a:pt x="152" y="2802"/>
                    </a:lnTo>
                    <a:lnTo>
                      <a:pt x="132" y="2810"/>
                    </a:lnTo>
                    <a:lnTo>
                      <a:pt x="110" y="2816"/>
                    </a:lnTo>
                    <a:lnTo>
                      <a:pt x="64" y="2824"/>
                    </a:lnTo>
                    <a:lnTo>
                      <a:pt x="14" y="2830"/>
                    </a:lnTo>
                    <a:lnTo>
                      <a:pt x="14" y="2830"/>
                    </a:lnTo>
                    <a:lnTo>
                      <a:pt x="0" y="2830"/>
                    </a:lnTo>
                    <a:lnTo>
                      <a:pt x="0" y="2830"/>
                    </a:lnTo>
                    <a:close/>
                  </a:path>
                </a:pathLst>
              </a:custGeom>
              <a:solidFill>
                <a:srgbClr val="F6E7E2"/>
              </a:solidFill>
              <a:ln w="12700" cap="flat" cmpd="sng" algn="ctr">
                <a:noFill/>
                <a:prstDash val="solid"/>
                <a:miter lim="800000"/>
              </a:ln>
              <a:effectLst/>
            </p:spPr>
            <p:txBody>
              <a:bodyPr rtlCol="0" anchor="ct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lumMod val="75000"/>
                      <a:lumOff val="25000"/>
                    </a:prstClr>
                  </a:solidFill>
                  <a:effectLst/>
                  <a:uLnTx/>
                  <a:uFillTx/>
                  <a:latin typeface="+mn-ea"/>
                  <a:cs typeface="+mn-cs"/>
                </a:endParaRPr>
              </a:p>
            </p:txBody>
          </p:sp>
          <p:sp>
            <p:nvSpPr>
              <p:cNvPr id="134" name="Freeform 531">
                <a:extLst>
                  <a:ext uri="{FF2B5EF4-FFF2-40B4-BE49-F238E27FC236}">
                    <a16:creationId xmlns:a16="http://schemas.microsoft.com/office/drawing/2014/main" id="{9CEE7B30-349D-4F1A-982A-15C4AD2D6431}"/>
                  </a:ext>
                </a:extLst>
              </p:cNvPr>
              <p:cNvSpPr>
                <a:spLocks/>
              </p:cNvSpPr>
              <p:nvPr/>
            </p:nvSpPr>
            <p:spPr bwMode="auto">
              <a:xfrm>
                <a:off x="733910" y="2031592"/>
                <a:ext cx="934117" cy="2867188"/>
              </a:xfrm>
              <a:custGeom>
                <a:avLst/>
                <a:gdLst>
                  <a:gd name="T0" fmla="*/ 810 w 922"/>
                  <a:gd name="T1" fmla="*/ 2822 h 2830"/>
                  <a:gd name="T2" fmla="*/ 702 w 922"/>
                  <a:gd name="T3" fmla="*/ 2788 h 2830"/>
                  <a:gd name="T4" fmla="*/ 658 w 922"/>
                  <a:gd name="T5" fmla="*/ 2760 h 2830"/>
                  <a:gd name="T6" fmla="*/ 150 w 922"/>
                  <a:gd name="T7" fmla="*/ 1768 h 2830"/>
                  <a:gd name="T8" fmla="*/ 116 w 922"/>
                  <a:gd name="T9" fmla="*/ 1704 h 2830"/>
                  <a:gd name="T10" fmla="*/ 114 w 922"/>
                  <a:gd name="T11" fmla="*/ 1698 h 2830"/>
                  <a:gd name="T12" fmla="*/ 68 w 922"/>
                  <a:gd name="T13" fmla="*/ 1582 h 2830"/>
                  <a:gd name="T14" fmla="*/ 36 w 922"/>
                  <a:gd name="T15" fmla="*/ 1462 h 2830"/>
                  <a:gd name="T16" fmla="*/ 20 w 922"/>
                  <a:gd name="T17" fmla="*/ 1378 h 2830"/>
                  <a:gd name="T18" fmla="*/ 2 w 922"/>
                  <a:gd name="T19" fmla="*/ 1202 h 2830"/>
                  <a:gd name="T20" fmla="*/ 0 w 922"/>
                  <a:gd name="T21" fmla="*/ 1082 h 2830"/>
                  <a:gd name="T22" fmla="*/ 16 w 922"/>
                  <a:gd name="T23" fmla="*/ 914 h 2830"/>
                  <a:gd name="T24" fmla="*/ 50 w 922"/>
                  <a:gd name="T25" fmla="*/ 756 h 2830"/>
                  <a:gd name="T26" fmla="*/ 102 w 922"/>
                  <a:gd name="T27" fmla="*/ 606 h 2830"/>
                  <a:gd name="T28" fmla="*/ 174 w 922"/>
                  <a:gd name="T29" fmla="*/ 466 h 2830"/>
                  <a:gd name="T30" fmla="*/ 264 w 922"/>
                  <a:gd name="T31" fmla="*/ 336 h 2830"/>
                  <a:gd name="T32" fmla="*/ 328 w 922"/>
                  <a:gd name="T33" fmla="*/ 264 h 2830"/>
                  <a:gd name="T34" fmla="*/ 428 w 922"/>
                  <a:gd name="T35" fmla="*/ 170 h 2830"/>
                  <a:gd name="T36" fmla="*/ 536 w 922"/>
                  <a:gd name="T37" fmla="*/ 96 h 2830"/>
                  <a:gd name="T38" fmla="*/ 650 w 922"/>
                  <a:gd name="T39" fmla="*/ 44 h 2830"/>
                  <a:gd name="T40" fmla="*/ 772 w 922"/>
                  <a:gd name="T41" fmla="*/ 12 h 2830"/>
                  <a:gd name="T42" fmla="*/ 856 w 922"/>
                  <a:gd name="T43" fmla="*/ 2 h 2830"/>
                  <a:gd name="T44" fmla="*/ 922 w 922"/>
                  <a:gd name="T45" fmla="*/ 0 h 2830"/>
                  <a:gd name="T46" fmla="*/ 902 w 922"/>
                  <a:gd name="T47" fmla="*/ 2 h 2830"/>
                  <a:gd name="T48" fmla="*/ 854 w 922"/>
                  <a:gd name="T49" fmla="*/ 8 h 2830"/>
                  <a:gd name="T50" fmla="*/ 784 w 922"/>
                  <a:gd name="T51" fmla="*/ 36 h 2830"/>
                  <a:gd name="T52" fmla="*/ 720 w 922"/>
                  <a:gd name="T53" fmla="*/ 86 h 2830"/>
                  <a:gd name="T54" fmla="*/ 658 w 922"/>
                  <a:gd name="T55" fmla="*/ 160 h 2830"/>
                  <a:gd name="T56" fmla="*/ 600 w 922"/>
                  <a:gd name="T57" fmla="*/ 256 h 2830"/>
                  <a:gd name="T58" fmla="*/ 564 w 922"/>
                  <a:gd name="T59" fmla="*/ 334 h 2830"/>
                  <a:gd name="T60" fmla="*/ 518 w 922"/>
                  <a:gd name="T61" fmla="*/ 464 h 2830"/>
                  <a:gd name="T62" fmla="*/ 480 w 922"/>
                  <a:gd name="T63" fmla="*/ 604 h 2830"/>
                  <a:gd name="T64" fmla="*/ 452 w 922"/>
                  <a:gd name="T65" fmla="*/ 754 h 2830"/>
                  <a:gd name="T66" fmla="*/ 428 w 922"/>
                  <a:gd name="T67" fmla="*/ 1024 h 2830"/>
                  <a:gd name="T68" fmla="*/ 426 w 922"/>
                  <a:gd name="T69" fmla="*/ 1216 h 2830"/>
                  <a:gd name="T70" fmla="*/ 442 w 922"/>
                  <a:gd name="T71" fmla="*/ 1434 h 2830"/>
                  <a:gd name="T72" fmla="*/ 472 w 922"/>
                  <a:gd name="T73" fmla="*/ 1634 h 2830"/>
                  <a:gd name="T74" fmla="*/ 486 w 922"/>
                  <a:gd name="T75" fmla="*/ 1702 h 2830"/>
                  <a:gd name="T76" fmla="*/ 758 w 922"/>
                  <a:gd name="T77" fmla="*/ 2728 h 2830"/>
                  <a:gd name="T78" fmla="*/ 774 w 922"/>
                  <a:gd name="T79" fmla="*/ 2760 h 2830"/>
                  <a:gd name="T80" fmla="*/ 798 w 922"/>
                  <a:gd name="T81" fmla="*/ 2788 h 2830"/>
                  <a:gd name="T82" fmla="*/ 858 w 922"/>
                  <a:gd name="T83" fmla="*/ 2824 h 2830"/>
                  <a:gd name="T84" fmla="*/ 876 w 922"/>
                  <a:gd name="T85" fmla="*/ 2830 h 2830"/>
                  <a:gd name="T86" fmla="*/ 850 w 922"/>
                  <a:gd name="T87" fmla="*/ 2828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2" h="2830">
                    <a:moveTo>
                      <a:pt x="850" y="2828"/>
                    </a:moveTo>
                    <a:lnTo>
                      <a:pt x="850" y="2828"/>
                    </a:lnTo>
                    <a:lnTo>
                      <a:pt x="810" y="2822"/>
                    </a:lnTo>
                    <a:lnTo>
                      <a:pt x="770" y="2814"/>
                    </a:lnTo>
                    <a:lnTo>
                      <a:pt x="734" y="2802"/>
                    </a:lnTo>
                    <a:lnTo>
                      <a:pt x="702" y="2788"/>
                    </a:lnTo>
                    <a:lnTo>
                      <a:pt x="702" y="2788"/>
                    </a:lnTo>
                    <a:lnTo>
                      <a:pt x="678" y="2774"/>
                    </a:lnTo>
                    <a:lnTo>
                      <a:pt x="658" y="2760"/>
                    </a:lnTo>
                    <a:lnTo>
                      <a:pt x="642" y="2744"/>
                    </a:lnTo>
                    <a:lnTo>
                      <a:pt x="630" y="2728"/>
                    </a:lnTo>
                    <a:lnTo>
                      <a:pt x="150" y="1768"/>
                    </a:lnTo>
                    <a:lnTo>
                      <a:pt x="150" y="1768"/>
                    </a:lnTo>
                    <a:lnTo>
                      <a:pt x="132" y="1736"/>
                    </a:lnTo>
                    <a:lnTo>
                      <a:pt x="116" y="1704"/>
                    </a:lnTo>
                    <a:lnTo>
                      <a:pt x="116" y="1704"/>
                    </a:lnTo>
                    <a:lnTo>
                      <a:pt x="114" y="1698"/>
                    </a:lnTo>
                    <a:lnTo>
                      <a:pt x="114" y="1698"/>
                    </a:lnTo>
                    <a:lnTo>
                      <a:pt x="98" y="1660"/>
                    </a:lnTo>
                    <a:lnTo>
                      <a:pt x="82" y="1622"/>
                    </a:lnTo>
                    <a:lnTo>
                      <a:pt x="68" y="1582"/>
                    </a:lnTo>
                    <a:lnTo>
                      <a:pt x="56" y="1542"/>
                    </a:lnTo>
                    <a:lnTo>
                      <a:pt x="46" y="1502"/>
                    </a:lnTo>
                    <a:lnTo>
                      <a:pt x="36" y="1462"/>
                    </a:lnTo>
                    <a:lnTo>
                      <a:pt x="28" y="1420"/>
                    </a:lnTo>
                    <a:lnTo>
                      <a:pt x="20" y="1378"/>
                    </a:lnTo>
                    <a:lnTo>
                      <a:pt x="20" y="1378"/>
                    </a:lnTo>
                    <a:lnTo>
                      <a:pt x="12" y="1320"/>
                    </a:lnTo>
                    <a:lnTo>
                      <a:pt x="4" y="1262"/>
                    </a:lnTo>
                    <a:lnTo>
                      <a:pt x="2" y="1202"/>
                    </a:lnTo>
                    <a:lnTo>
                      <a:pt x="0" y="1140"/>
                    </a:lnTo>
                    <a:lnTo>
                      <a:pt x="0" y="1140"/>
                    </a:lnTo>
                    <a:lnTo>
                      <a:pt x="0" y="1082"/>
                    </a:lnTo>
                    <a:lnTo>
                      <a:pt x="4" y="1024"/>
                    </a:lnTo>
                    <a:lnTo>
                      <a:pt x="10" y="968"/>
                    </a:lnTo>
                    <a:lnTo>
                      <a:pt x="16" y="914"/>
                    </a:lnTo>
                    <a:lnTo>
                      <a:pt x="26" y="860"/>
                    </a:lnTo>
                    <a:lnTo>
                      <a:pt x="36" y="806"/>
                    </a:lnTo>
                    <a:lnTo>
                      <a:pt x="50" y="756"/>
                    </a:lnTo>
                    <a:lnTo>
                      <a:pt x="66" y="704"/>
                    </a:lnTo>
                    <a:lnTo>
                      <a:pt x="84" y="654"/>
                    </a:lnTo>
                    <a:lnTo>
                      <a:pt x="102" y="606"/>
                    </a:lnTo>
                    <a:lnTo>
                      <a:pt x="124" y="558"/>
                    </a:lnTo>
                    <a:lnTo>
                      <a:pt x="148" y="512"/>
                    </a:lnTo>
                    <a:lnTo>
                      <a:pt x="174" y="466"/>
                    </a:lnTo>
                    <a:lnTo>
                      <a:pt x="202" y="422"/>
                    </a:lnTo>
                    <a:lnTo>
                      <a:pt x="232" y="380"/>
                    </a:lnTo>
                    <a:lnTo>
                      <a:pt x="264" y="336"/>
                    </a:lnTo>
                    <a:lnTo>
                      <a:pt x="264" y="336"/>
                    </a:lnTo>
                    <a:lnTo>
                      <a:pt x="294" y="298"/>
                    </a:lnTo>
                    <a:lnTo>
                      <a:pt x="328" y="264"/>
                    </a:lnTo>
                    <a:lnTo>
                      <a:pt x="360" y="230"/>
                    </a:lnTo>
                    <a:lnTo>
                      <a:pt x="394" y="198"/>
                    </a:lnTo>
                    <a:lnTo>
                      <a:pt x="428" y="170"/>
                    </a:lnTo>
                    <a:lnTo>
                      <a:pt x="464" y="142"/>
                    </a:lnTo>
                    <a:lnTo>
                      <a:pt x="500" y="118"/>
                    </a:lnTo>
                    <a:lnTo>
                      <a:pt x="536" y="96"/>
                    </a:lnTo>
                    <a:lnTo>
                      <a:pt x="574" y="76"/>
                    </a:lnTo>
                    <a:lnTo>
                      <a:pt x="612" y="60"/>
                    </a:lnTo>
                    <a:lnTo>
                      <a:pt x="650" y="44"/>
                    </a:lnTo>
                    <a:lnTo>
                      <a:pt x="690" y="32"/>
                    </a:lnTo>
                    <a:lnTo>
                      <a:pt x="730" y="20"/>
                    </a:lnTo>
                    <a:lnTo>
                      <a:pt x="772" y="12"/>
                    </a:lnTo>
                    <a:lnTo>
                      <a:pt x="814" y="6"/>
                    </a:lnTo>
                    <a:lnTo>
                      <a:pt x="856" y="2"/>
                    </a:lnTo>
                    <a:lnTo>
                      <a:pt x="856" y="2"/>
                    </a:lnTo>
                    <a:lnTo>
                      <a:pt x="904" y="0"/>
                    </a:lnTo>
                    <a:lnTo>
                      <a:pt x="904" y="0"/>
                    </a:lnTo>
                    <a:lnTo>
                      <a:pt x="922" y="0"/>
                    </a:lnTo>
                    <a:lnTo>
                      <a:pt x="922" y="4"/>
                    </a:lnTo>
                    <a:lnTo>
                      <a:pt x="922" y="4"/>
                    </a:lnTo>
                    <a:lnTo>
                      <a:pt x="902" y="2"/>
                    </a:lnTo>
                    <a:lnTo>
                      <a:pt x="902" y="2"/>
                    </a:lnTo>
                    <a:lnTo>
                      <a:pt x="878" y="4"/>
                    </a:lnTo>
                    <a:lnTo>
                      <a:pt x="854" y="8"/>
                    </a:lnTo>
                    <a:lnTo>
                      <a:pt x="830" y="14"/>
                    </a:lnTo>
                    <a:lnTo>
                      <a:pt x="808" y="24"/>
                    </a:lnTo>
                    <a:lnTo>
                      <a:pt x="784" y="36"/>
                    </a:lnTo>
                    <a:lnTo>
                      <a:pt x="762" y="50"/>
                    </a:lnTo>
                    <a:lnTo>
                      <a:pt x="740" y="66"/>
                    </a:lnTo>
                    <a:lnTo>
                      <a:pt x="720" y="86"/>
                    </a:lnTo>
                    <a:lnTo>
                      <a:pt x="698" y="108"/>
                    </a:lnTo>
                    <a:lnTo>
                      <a:pt x="678" y="132"/>
                    </a:lnTo>
                    <a:lnTo>
                      <a:pt x="658" y="160"/>
                    </a:lnTo>
                    <a:lnTo>
                      <a:pt x="638" y="190"/>
                    </a:lnTo>
                    <a:lnTo>
                      <a:pt x="620" y="222"/>
                    </a:lnTo>
                    <a:lnTo>
                      <a:pt x="600" y="256"/>
                    </a:lnTo>
                    <a:lnTo>
                      <a:pt x="582" y="294"/>
                    </a:lnTo>
                    <a:lnTo>
                      <a:pt x="564" y="334"/>
                    </a:lnTo>
                    <a:lnTo>
                      <a:pt x="564" y="334"/>
                    </a:lnTo>
                    <a:lnTo>
                      <a:pt x="548" y="376"/>
                    </a:lnTo>
                    <a:lnTo>
                      <a:pt x="532" y="420"/>
                    </a:lnTo>
                    <a:lnTo>
                      <a:pt x="518" y="464"/>
                    </a:lnTo>
                    <a:lnTo>
                      <a:pt x="504" y="510"/>
                    </a:lnTo>
                    <a:lnTo>
                      <a:pt x="492" y="556"/>
                    </a:lnTo>
                    <a:lnTo>
                      <a:pt x="480" y="604"/>
                    </a:lnTo>
                    <a:lnTo>
                      <a:pt x="470" y="654"/>
                    </a:lnTo>
                    <a:lnTo>
                      <a:pt x="460" y="702"/>
                    </a:lnTo>
                    <a:lnTo>
                      <a:pt x="452" y="754"/>
                    </a:lnTo>
                    <a:lnTo>
                      <a:pt x="446" y="806"/>
                    </a:lnTo>
                    <a:lnTo>
                      <a:pt x="434" y="912"/>
                    </a:lnTo>
                    <a:lnTo>
                      <a:pt x="428" y="1024"/>
                    </a:lnTo>
                    <a:lnTo>
                      <a:pt x="426" y="1138"/>
                    </a:lnTo>
                    <a:lnTo>
                      <a:pt x="426" y="1138"/>
                    </a:lnTo>
                    <a:lnTo>
                      <a:pt x="426" y="1216"/>
                    </a:lnTo>
                    <a:lnTo>
                      <a:pt x="430" y="1290"/>
                    </a:lnTo>
                    <a:lnTo>
                      <a:pt x="434" y="1362"/>
                    </a:lnTo>
                    <a:lnTo>
                      <a:pt x="442" y="1434"/>
                    </a:lnTo>
                    <a:lnTo>
                      <a:pt x="450" y="1502"/>
                    </a:lnTo>
                    <a:lnTo>
                      <a:pt x="460" y="1568"/>
                    </a:lnTo>
                    <a:lnTo>
                      <a:pt x="472" y="1634"/>
                    </a:lnTo>
                    <a:lnTo>
                      <a:pt x="486" y="1696"/>
                    </a:lnTo>
                    <a:lnTo>
                      <a:pt x="486" y="1696"/>
                    </a:lnTo>
                    <a:lnTo>
                      <a:pt x="486" y="1702"/>
                    </a:lnTo>
                    <a:lnTo>
                      <a:pt x="486" y="1702"/>
                    </a:lnTo>
                    <a:lnTo>
                      <a:pt x="506" y="1768"/>
                    </a:lnTo>
                    <a:lnTo>
                      <a:pt x="758" y="2728"/>
                    </a:lnTo>
                    <a:lnTo>
                      <a:pt x="758" y="2728"/>
                    </a:lnTo>
                    <a:lnTo>
                      <a:pt x="764" y="2744"/>
                    </a:lnTo>
                    <a:lnTo>
                      <a:pt x="774" y="2760"/>
                    </a:lnTo>
                    <a:lnTo>
                      <a:pt x="784" y="2774"/>
                    </a:lnTo>
                    <a:lnTo>
                      <a:pt x="798" y="2788"/>
                    </a:lnTo>
                    <a:lnTo>
                      <a:pt x="798" y="2788"/>
                    </a:lnTo>
                    <a:lnTo>
                      <a:pt x="816" y="2804"/>
                    </a:lnTo>
                    <a:lnTo>
                      <a:pt x="836" y="2816"/>
                    </a:lnTo>
                    <a:lnTo>
                      <a:pt x="858" y="2824"/>
                    </a:lnTo>
                    <a:lnTo>
                      <a:pt x="882" y="2830"/>
                    </a:lnTo>
                    <a:lnTo>
                      <a:pt x="882" y="2830"/>
                    </a:lnTo>
                    <a:lnTo>
                      <a:pt x="876" y="2830"/>
                    </a:lnTo>
                    <a:lnTo>
                      <a:pt x="876" y="2830"/>
                    </a:lnTo>
                    <a:lnTo>
                      <a:pt x="862" y="2828"/>
                    </a:lnTo>
                    <a:lnTo>
                      <a:pt x="850" y="2828"/>
                    </a:lnTo>
                    <a:lnTo>
                      <a:pt x="850" y="2828"/>
                    </a:lnTo>
                    <a:close/>
                  </a:path>
                </a:pathLst>
              </a:custGeom>
              <a:solidFill>
                <a:srgbClr val="ECCEC4"/>
              </a:solidFill>
              <a:ln w="12700" cap="flat" cmpd="sng" algn="ctr">
                <a:noFill/>
                <a:prstDash val="solid"/>
                <a:miter lim="800000"/>
              </a:ln>
              <a:effectLst/>
            </p:spPr>
            <p:txBody>
              <a:bodyPr rtlCol="0" anchor="ct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lumMod val="75000"/>
                      <a:lumOff val="25000"/>
                    </a:prstClr>
                  </a:solidFill>
                  <a:effectLst/>
                  <a:uLnTx/>
                  <a:uFillTx/>
                  <a:latin typeface="+mn-ea"/>
                  <a:cs typeface="+mn-cs"/>
                </a:endParaRPr>
              </a:p>
            </p:txBody>
          </p:sp>
          <p:sp>
            <p:nvSpPr>
              <p:cNvPr id="135" name="Freeform 532">
                <a:extLst>
                  <a:ext uri="{FF2B5EF4-FFF2-40B4-BE49-F238E27FC236}">
                    <a16:creationId xmlns:a16="http://schemas.microsoft.com/office/drawing/2014/main" id="{0608023D-D992-42E0-8E05-5977764373AB}"/>
                  </a:ext>
                </a:extLst>
              </p:cNvPr>
              <p:cNvSpPr>
                <a:spLocks noEditPoints="1"/>
              </p:cNvSpPr>
              <p:nvPr/>
            </p:nvSpPr>
            <p:spPr bwMode="auto">
              <a:xfrm>
                <a:off x="498861" y="2033618"/>
                <a:ext cx="1169166" cy="2865162"/>
              </a:xfrm>
              <a:custGeom>
                <a:avLst/>
                <a:gdLst>
                  <a:gd name="T0" fmla="*/ 1140 w 1154"/>
                  <a:gd name="T1" fmla="*/ 2828 h 2828"/>
                  <a:gd name="T2" fmla="*/ 1090 w 1154"/>
                  <a:gd name="T3" fmla="*/ 2822 h 2828"/>
                  <a:gd name="T4" fmla="*/ 1030 w 1154"/>
                  <a:gd name="T5" fmla="*/ 2786 h 2828"/>
                  <a:gd name="T6" fmla="*/ 990 w 1154"/>
                  <a:gd name="T7" fmla="*/ 2726 h 2828"/>
                  <a:gd name="T8" fmla="*/ 718 w 1154"/>
                  <a:gd name="T9" fmla="*/ 1700 h 2828"/>
                  <a:gd name="T10" fmla="*/ 692 w 1154"/>
                  <a:gd name="T11" fmla="*/ 1566 h 2828"/>
                  <a:gd name="T12" fmla="*/ 662 w 1154"/>
                  <a:gd name="T13" fmla="*/ 1288 h 2828"/>
                  <a:gd name="T14" fmla="*/ 660 w 1154"/>
                  <a:gd name="T15" fmla="*/ 1022 h 2828"/>
                  <a:gd name="T16" fmla="*/ 692 w 1154"/>
                  <a:gd name="T17" fmla="*/ 700 h 2828"/>
                  <a:gd name="T18" fmla="*/ 736 w 1154"/>
                  <a:gd name="T19" fmla="*/ 508 h 2828"/>
                  <a:gd name="T20" fmla="*/ 796 w 1154"/>
                  <a:gd name="T21" fmla="*/ 332 h 2828"/>
                  <a:gd name="T22" fmla="*/ 852 w 1154"/>
                  <a:gd name="T23" fmla="*/ 220 h 2828"/>
                  <a:gd name="T24" fmla="*/ 930 w 1154"/>
                  <a:gd name="T25" fmla="*/ 106 h 2828"/>
                  <a:gd name="T26" fmla="*/ 1016 w 1154"/>
                  <a:gd name="T27" fmla="*/ 34 h 2828"/>
                  <a:gd name="T28" fmla="*/ 1110 w 1154"/>
                  <a:gd name="T29" fmla="*/ 2 h 2828"/>
                  <a:gd name="T30" fmla="*/ 1154 w 1154"/>
                  <a:gd name="T31" fmla="*/ 2 h 2828"/>
                  <a:gd name="T32" fmla="*/ 1004 w 1154"/>
                  <a:gd name="T33" fmla="*/ 10 h 2828"/>
                  <a:gd name="T34" fmla="*/ 844 w 1154"/>
                  <a:gd name="T35" fmla="*/ 58 h 2828"/>
                  <a:gd name="T36" fmla="*/ 696 w 1154"/>
                  <a:gd name="T37" fmla="*/ 140 h 2828"/>
                  <a:gd name="T38" fmla="*/ 560 w 1154"/>
                  <a:gd name="T39" fmla="*/ 262 h 2828"/>
                  <a:gd name="T40" fmla="*/ 464 w 1154"/>
                  <a:gd name="T41" fmla="*/ 378 h 2828"/>
                  <a:gd name="T42" fmla="*/ 356 w 1154"/>
                  <a:gd name="T43" fmla="*/ 556 h 2828"/>
                  <a:gd name="T44" fmla="*/ 282 w 1154"/>
                  <a:gd name="T45" fmla="*/ 754 h 2828"/>
                  <a:gd name="T46" fmla="*/ 242 w 1154"/>
                  <a:gd name="T47" fmla="*/ 966 h 2828"/>
                  <a:gd name="T48" fmla="*/ 232 w 1154"/>
                  <a:gd name="T49" fmla="*/ 1138 h 2828"/>
                  <a:gd name="T50" fmla="*/ 252 w 1154"/>
                  <a:gd name="T51" fmla="*/ 1376 h 2828"/>
                  <a:gd name="T52" fmla="*/ 278 w 1154"/>
                  <a:gd name="T53" fmla="*/ 1500 h 2828"/>
                  <a:gd name="T54" fmla="*/ 330 w 1154"/>
                  <a:gd name="T55" fmla="*/ 1658 h 2828"/>
                  <a:gd name="T56" fmla="*/ 348 w 1154"/>
                  <a:gd name="T57" fmla="*/ 1702 h 2828"/>
                  <a:gd name="T58" fmla="*/ 862 w 1154"/>
                  <a:gd name="T59" fmla="*/ 2726 h 2828"/>
                  <a:gd name="T60" fmla="*/ 934 w 1154"/>
                  <a:gd name="T61" fmla="*/ 2786 h 2828"/>
                  <a:gd name="T62" fmla="*/ 1042 w 1154"/>
                  <a:gd name="T63" fmla="*/ 2820 h 2828"/>
                  <a:gd name="T64" fmla="*/ 974 w 1154"/>
                  <a:gd name="T65" fmla="*/ 2812 h 2828"/>
                  <a:gd name="T66" fmla="*/ 852 w 1154"/>
                  <a:gd name="T67" fmla="*/ 2770 h 2828"/>
                  <a:gd name="T68" fmla="*/ 188 w 1154"/>
                  <a:gd name="T69" fmla="*/ 1762 h 2828"/>
                  <a:gd name="T70" fmla="*/ 144 w 1154"/>
                  <a:gd name="T71" fmla="*/ 1692 h 2828"/>
                  <a:gd name="T72" fmla="*/ 96 w 1154"/>
                  <a:gd name="T73" fmla="*/ 1596 h 2828"/>
                  <a:gd name="T74" fmla="*/ 46 w 1154"/>
                  <a:gd name="T75" fmla="*/ 1462 h 2828"/>
                  <a:gd name="T76" fmla="*/ 8 w 1154"/>
                  <a:gd name="T77" fmla="*/ 1284 h 2828"/>
                  <a:gd name="T78" fmla="*/ 0 w 1154"/>
                  <a:gd name="T79" fmla="*/ 1078 h 2828"/>
                  <a:gd name="T80" fmla="*/ 20 w 1154"/>
                  <a:gd name="T81" fmla="*/ 916 h 2828"/>
                  <a:gd name="T82" fmla="*/ 62 w 1154"/>
                  <a:gd name="T83" fmla="*/ 754 h 2828"/>
                  <a:gd name="T84" fmla="*/ 128 w 1154"/>
                  <a:gd name="T85" fmla="*/ 604 h 2828"/>
                  <a:gd name="T86" fmla="*/ 218 w 1154"/>
                  <a:gd name="T87" fmla="*/ 462 h 2828"/>
                  <a:gd name="T88" fmla="*/ 332 w 1154"/>
                  <a:gd name="T89" fmla="*/ 330 h 2828"/>
                  <a:gd name="T90" fmla="*/ 456 w 1154"/>
                  <a:gd name="T91" fmla="*/ 222 h 2828"/>
                  <a:gd name="T92" fmla="*/ 632 w 1154"/>
                  <a:gd name="T93" fmla="*/ 112 h 2828"/>
                  <a:gd name="T94" fmla="*/ 826 w 1154"/>
                  <a:gd name="T95" fmla="*/ 38 h 2828"/>
                  <a:gd name="T96" fmla="*/ 1034 w 1154"/>
                  <a:gd name="T97" fmla="*/ 4 h 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4" h="2828">
                    <a:moveTo>
                      <a:pt x="1154" y="2"/>
                    </a:moveTo>
                    <a:lnTo>
                      <a:pt x="1154" y="2828"/>
                    </a:lnTo>
                    <a:lnTo>
                      <a:pt x="1154" y="2828"/>
                    </a:lnTo>
                    <a:lnTo>
                      <a:pt x="1140" y="2828"/>
                    </a:lnTo>
                    <a:lnTo>
                      <a:pt x="1140" y="2828"/>
                    </a:lnTo>
                    <a:lnTo>
                      <a:pt x="1114" y="2828"/>
                    </a:lnTo>
                    <a:lnTo>
                      <a:pt x="1114" y="2828"/>
                    </a:lnTo>
                    <a:lnTo>
                      <a:pt x="1090" y="2822"/>
                    </a:lnTo>
                    <a:lnTo>
                      <a:pt x="1068" y="2814"/>
                    </a:lnTo>
                    <a:lnTo>
                      <a:pt x="1048" y="2802"/>
                    </a:lnTo>
                    <a:lnTo>
                      <a:pt x="1030" y="2786"/>
                    </a:lnTo>
                    <a:lnTo>
                      <a:pt x="1030" y="2786"/>
                    </a:lnTo>
                    <a:lnTo>
                      <a:pt x="1016" y="2772"/>
                    </a:lnTo>
                    <a:lnTo>
                      <a:pt x="1006" y="2758"/>
                    </a:lnTo>
                    <a:lnTo>
                      <a:pt x="996" y="2742"/>
                    </a:lnTo>
                    <a:lnTo>
                      <a:pt x="990" y="2726"/>
                    </a:lnTo>
                    <a:lnTo>
                      <a:pt x="738" y="1766"/>
                    </a:lnTo>
                    <a:lnTo>
                      <a:pt x="738" y="1766"/>
                    </a:lnTo>
                    <a:lnTo>
                      <a:pt x="718" y="1700"/>
                    </a:lnTo>
                    <a:lnTo>
                      <a:pt x="718" y="1700"/>
                    </a:lnTo>
                    <a:lnTo>
                      <a:pt x="718" y="1694"/>
                    </a:lnTo>
                    <a:lnTo>
                      <a:pt x="718" y="1694"/>
                    </a:lnTo>
                    <a:lnTo>
                      <a:pt x="704" y="1632"/>
                    </a:lnTo>
                    <a:lnTo>
                      <a:pt x="692" y="1566"/>
                    </a:lnTo>
                    <a:lnTo>
                      <a:pt x="682" y="1500"/>
                    </a:lnTo>
                    <a:lnTo>
                      <a:pt x="674" y="1432"/>
                    </a:lnTo>
                    <a:lnTo>
                      <a:pt x="666" y="1360"/>
                    </a:lnTo>
                    <a:lnTo>
                      <a:pt x="662" y="1288"/>
                    </a:lnTo>
                    <a:lnTo>
                      <a:pt x="658" y="1214"/>
                    </a:lnTo>
                    <a:lnTo>
                      <a:pt x="658" y="1136"/>
                    </a:lnTo>
                    <a:lnTo>
                      <a:pt x="658" y="1136"/>
                    </a:lnTo>
                    <a:lnTo>
                      <a:pt x="660" y="1022"/>
                    </a:lnTo>
                    <a:lnTo>
                      <a:pt x="666" y="910"/>
                    </a:lnTo>
                    <a:lnTo>
                      <a:pt x="678" y="804"/>
                    </a:lnTo>
                    <a:lnTo>
                      <a:pt x="684" y="752"/>
                    </a:lnTo>
                    <a:lnTo>
                      <a:pt x="692" y="700"/>
                    </a:lnTo>
                    <a:lnTo>
                      <a:pt x="702" y="652"/>
                    </a:lnTo>
                    <a:lnTo>
                      <a:pt x="712" y="602"/>
                    </a:lnTo>
                    <a:lnTo>
                      <a:pt x="724" y="554"/>
                    </a:lnTo>
                    <a:lnTo>
                      <a:pt x="736" y="508"/>
                    </a:lnTo>
                    <a:lnTo>
                      <a:pt x="750" y="462"/>
                    </a:lnTo>
                    <a:lnTo>
                      <a:pt x="764" y="418"/>
                    </a:lnTo>
                    <a:lnTo>
                      <a:pt x="780" y="374"/>
                    </a:lnTo>
                    <a:lnTo>
                      <a:pt x="796" y="332"/>
                    </a:lnTo>
                    <a:lnTo>
                      <a:pt x="796" y="332"/>
                    </a:lnTo>
                    <a:lnTo>
                      <a:pt x="814" y="292"/>
                    </a:lnTo>
                    <a:lnTo>
                      <a:pt x="832" y="254"/>
                    </a:lnTo>
                    <a:lnTo>
                      <a:pt x="852" y="220"/>
                    </a:lnTo>
                    <a:lnTo>
                      <a:pt x="870" y="188"/>
                    </a:lnTo>
                    <a:lnTo>
                      <a:pt x="890" y="158"/>
                    </a:lnTo>
                    <a:lnTo>
                      <a:pt x="910" y="130"/>
                    </a:lnTo>
                    <a:lnTo>
                      <a:pt x="930" y="106"/>
                    </a:lnTo>
                    <a:lnTo>
                      <a:pt x="952" y="84"/>
                    </a:lnTo>
                    <a:lnTo>
                      <a:pt x="972" y="64"/>
                    </a:lnTo>
                    <a:lnTo>
                      <a:pt x="994" y="48"/>
                    </a:lnTo>
                    <a:lnTo>
                      <a:pt x="1016" y="34"/>
                    </a:lnTo>
                    <a:lnTo>
                      <a:pt x="1040" y="22"/>
                    </a:lnTo>
                    <a:lnTo>
                      <a:pt x="1062" y="12"/>
                    </a:lnTo>
                    <a:lnTo>
                      <a:pt x="1086" y="6"/>
                    </a:lnTo>
                    <a:lnTo>
                      <a:pt x="1110" y="2"/>
                    </a:lnTo>
                    <a:lnTo>
                      <a:pt x="1134" y="0"/>
                    </a:lnTo>
                    <a:lnTo>
                      <a:pt x="1134" y="0"/>
                    </a:lnTo>
                    <a:lnTo>
                      <a:pt x="1154" y="2"/>
                    </a:lnTo>
                    <a:lnTo>
                      <a:pt x="1154" y="2"/>
                    </a:lnTo>
                    <a:close/>
                    <a:moveTo>
                      <a:pt x="1088" y="0"/>
                    </a:moveTo>
                    <a:lnTo>
                      <a:pt x="1088" y="0"/>
                    </a:lnTo>
                    <a:lnTo>
                      <a:pt x="1046" y="4"/>
                    </a:lnTo>
                    <a:lnTo>
                      <a:pt x="1004" y="10"/>
                    </a:lnTo>
                    <a:lnTo>
                      <a:pt x="962" y="18"/>
                    </a:lnTo>
                    <a:lnTo>
                      <a:pt x="922" y="30"/>
                    </a:lnTo>
                    <a:lnTo>
                      <a:pt x="882" y="42"/>
                    </a:lnTo>
                    <a:lnTo>
                      <a:pt x="844" y="58"/>
                    </a:lnTo>
                    <a:lnTo>
                      <a:pt x="806" y="74"/>
                    </a:lnTo>
                    <a:lnTo>
                      <a:pt x="768" y="94"/>
                    </a:lnTo>
                    <a:lnTo>
                      <a:pt x="732" y="116"/>
                    </a:lnTo>
                    <a:lnTo>
                      <a:pt x="696" y="140"/>
                    </a:lnTo>
                    <a:lnTo>
                      <a:pt x="660" y="168"/>
                    </a:lnTo>
                    <a:lnTo>
                      <a:pt x="626" y="196"/>
                    </a:lnTo>
                    <a:lnTo>
                      <a:pt x="592" y="228"/>
                    </a:lnTo>
                    <a:lnTo>
                      <a:pt x="560" y="262"/>
                    </a:lnTo>
                    <a:lnTo>
                      <a:pt x="526" y="296"/>
                    </a:lnTo>
                    <a:lnTo>
                      <a:pt x="496" y="334"/>
                    </a:lnTo>
                    <a:lnTo>
                      <a:pt x="496" y="334"/>
                    </a:lnTo>
                    <a:lnTo>
                      <a:pt x="464" y="378"/>
                    </a:lnTo>
                    <a:lnTo>
                      <a:pt x="434" y="420"/>
                    </a:lnTo>
                    <a:lnTo>
                      <a:pt x="406" y="464"/>
                    </a:lnTo>
                    <a:lnTo>
                      <a:pt x="380" y="510"/>
                    </a:lnTo>
                    <a:lnTo>
                      <a:pt x="356" y="556"/>
                    </a:lnTo>
                    <a:lnTo>
                      <a:pt x="334" y="604"/>
                    </a:lnTo>
                    <a:lnTo>
                      <a:pt x="316" y="652"/>
                    </a:lnTo>
                    <a:lnTo>
                      <a:pt x="298" y="702"/>
                    </a:lnTo>
                    <a:lnTo>
                      <a:pt x="282" y="754"/>
                    </a:lnTo>
                    <a:lnTo>
                      <a:pt x="268" y="804"/>
                    </a:lnTo>
                    <a:lnTo>
                      <a:pt x="258" y="858"/>
                    </a:lnTo>
                    <a:lnTo>
                      <a:pt x="248" y="912"/>
                    </a:lnTo>
                    <a:lnTo>
                      <a:pt x="242" y="966"/>
                    </a:lnTo>
                    <a:lnTo>
                      <a:pt x="236" y="1022"/>
                    </a:lnTo>
                    <a:lnTo>
                      <a:pt x="232" y="1080"/>
                    </a:lnTo>
                    <a:lnTo>
                      <a:pt x="232" y="1138"/>
                    </a:lnTo>
                    <a:lnTo>
                      <a:pt x="232" y="1138"/>
                    </a:lnTo>
                    <a:lnTo>
                      <a:pt x="234" y="1200"/>
                    </a:lnTo>
                    <a:lnTo>
                      <a:pt x="236" y="1260"/>
                    </a:lnTo>
                    <a:lnTo>
                      <a:pt x="244" y="1318"/>
                    </a:lnTo>
                    <a:lnTo>
                      <a:pt x="252" y="1376"/>
                    </a:lnTo>
                    <a:lnTo>
                      <a:pt x="252" y="1376"/>
                    </a:lnTo>
                    <a:lnTo>
                      <a:pt x="260" y="1418"/>
                    </a:lnTo>
                    <a:lnTo>
                      <a:pt x="268" y="1460"/>
                    </a:lnTo>
                    <a:lnTo>
                      <a:pt x="278" y="1500"/>
                    </a:lnTo>
                    <a:lnTo>
                      <a:pt x="288" y="1540"/>
                    </a:lnTo>
                    <a:lnTo>
                      <a:pt x="300" y="1580"/>
                    </a:lnTo>
                    <a:lnTo>
                      <a:pt x="314" y="1620"/>
                    </a:lnTo>
                    <a:lnTo>
                      <a:pt x="330" y="1658"/>
                    </a:lnTo>
                    <a:lnTo>
                      <a:pt x="346" y="1696"/>
                    </a:lnTo>
                    <a:lnTo>
                      <a:pt x="346" y="1696"/>
                    </a:lnTo>
                    <a:lnTo>
                      <a:pt x="348" y="1702"/>
                    </a:lnTo>
                    <a:lnTo>
                      <a:pt x="348" y="1702"/>
                    </a:lnTo>
                    <a:lnTo>
                      <a:pt x="364" y="1734"/>
                    </a:lnTo>
                    <a:lnTo>
                      <a:pt x="382" y="1766"/>
                    </a:lnTo>
                    <a:lnTo>
                      <a:pt x="862" y="2726"/>
                    </a:lnTo>
                    <a:lnTo>
                      <a:pt x="862" y="2726"/>
                    </a:lnTo>
                    <a:lnTo>
                      <a:pt x="874" y="2742"/>
                    </a:lnTo>
                    <a:lnTo>
                      <a:pt x="890" y="2758"/>
                    </a:lnTo>
                    <a:lnTo>
                      <a:pt x="910" y="2772"/>
                    </a:lnTo>
                    <a:lnTo>
                      <a:pt x="934" y="2786"/>
                    </a:lnTo>
                    <a:lnTo>
                      <a:pt x="934" y="2786"/>
                    </a:lnTo>
                    <a:lnTo>
                      <a:pt x="966" y="2800"/>
                    </a:lnTo>
                    <a:lnTo>
                      <a:pt x="1002" y="2812"/>
                    </a:lnTo>
                    <a:lnTo>
                      <a:pt x="1042" y="2820"/>
                    </a:lnTo>
                    <a:lnTo>
                      <a:pt x="1082" y="2826"/>
                    </a:lnTo>
                    <a:lnTo>
                      <a:pt x="1082" y="2826"/>
                    </a:lnTo>
                    <a:lnTo>
                      <a:pt x="1026" y="2820"/>
                    </a:lnTo>
                    <a:lnTo>
                      <a:pt x="974" y="2812"/>
                    </a:lnTo>
                    <a:lnTo>
                      <a:pt x="926" y="2800"/>
                    </a:lnTo>
                    <a:lnTo>
                      <a:pt x="882" y="2784"/>
                    </a:lnTo>
                    <a:lnTo>
                      <a:pt x="882" y="2784"/>
                    </a:lnTo>
                    <a:lnTo>
                      <a:pt x="852" y="2770"/>
                    </a:lnTo>
                    <a:lnTo>
                      <a:pt x="828" y="2756"/>
                    </a:lnTo>
                    <a:lnTo>
                      <a:pt x="806" y="2742"/>
                    </a:lnTo>
                    <a:lnTo>
                      <a:pt x="792" y="2726"/>
                    </a:lnTo>
                    <a:lnTo>
                      <a:pt x="188" y="1762"/>
                    </a:lnTo>
                    <a:lnTo>
                      <a:pt x="188" y="1762"/>
                    </a:lnTo>
                    <a:lnTo>
                      <a:pt x="146" y="1698"/>
                    </a:lnTo>
                    <a:lnTo>
                      <a:pt x="146" y="1698"/>
                    </a:lnTo>
                    <a:lnTo>
                      <a:pt x="144" y="1692"/>
                    </a:lnTo>
                    <a:lnTo>
                      <a:pt x="144" y="1692"/>
                    </a:lnTo>
                    <a:lnTo>
                      <a:pt x="126" y="1660"/>
                    </a:lnTo>
                    <a:lnTo>
                      <a:pt x="110" y="1630"/>
                    </a:lnTo>
                    <a:lnTo>
                      <a:pt x="96" y="1596"/>
                    </a:lnTo>
                    <a:lnTo>
                      <a:pt x="82" y="1564"/>
                    </a:lnTo>
                    <a:lnTo>
                      <a:pt x="68" y="1530"/>
                    </a:lnTo>
                    <a:lnTo>
                      <a:pt x="56" y="1496"/>
                    </a:lnTo>
                    <a:lnTo>
                      <a:pt x="46" y="1462"/>
                    </a:lnTo>
                    <a:lnTo>
                      <a:pt x="36" y="1428"/>
                    </a:lnTo>
                    <a:lnTo>
                      <a:pt x="28" y="1392"/>
                    </a:lnTo>
                    <a:lnTo>
                      <a:pt x="20" y="1358"/>
                    </a:lnTo>
                    <a:lnTo>
                      <a:pt x="8" y="1284"/>
                    </a:lnTo>
                    <a:lnTo>
                      <a:pt x="2" y="1210"/>
                    </a:lnTo>
                    <a:lnTo>
                      <a:pt x="0" y="1134"/>
                    </a:lnTo>
                    <a:lnTo>
                      <a:pt x="0" y="1134"/>
                    </a:lnTo>
                    <a:lnTo>
                      <a:pt x="0" y="1078"/>
                    </a:lnTo>
                    <a:lnTo>
                      <a:pt x="4" y="1022"/>
                    </a:lnTo>
                    <a:lnTo>
                      <a:pt x="10" y="968"/>
                    </a:lnTo>
                    <a:lnTo>
                      <a:pt x="20" y="916"/>
                    </a:lnTo>
                    <a:lnTo>
                      <a:pt x="20" y="916"/>
                    </a:lnTo>
                    <a:lnTo>
                      <a:pt x="28" y="874"/>
                    </a:lnTo>
                    <a:lnTo>
                      <a:pt x="38" y="834"/>
                    </a:lnTo>
                    <a:lnTo>
                      <a:pt x="50" y="794"/>
                    </a:lnTo>
                    <a:lnTo>
                      <a:pt x="62" y="754"/>
                    </a:lnTo>
                    <a:lnTo>
                      <a:pt x="76" y="716"/>
                    </a:lnTo>
                    <a:lnTo>
                      <a:pt x="92" y="678"/>
                    </a:lnTo>
                    <a:lnTo>
                      <a:pt x="110" y="640"/>
                    </a:lnTo>
                    <a:lnTo>
                      <a:pt x="128" y="604"/>
                    </a:lnTo>
                    <a:lnTo>
                      <a:pt x="148" y="566"/>
                    </a:lnTo>
                    <a:lnTo>
                      <a:pt x="170" y="532"/>
                    </a:lnTo>
                    <a:lnTo>
                      <a:pt x="194" y="496"/>
                    </a:lnTo>
                    <a:lnTo>
                      <a:pt x="218" y="462"/>
                    </a:lnTo>
                    <a:lnTo>
                      <a:pt x="244" y="428"/>
                    </a:lnTo>
                    <a:lnTo>
                      <a:pt x="272" y="394"/>
                    </a:lnTo>
                    <a:lnTo>
                      <a:pt x="302" y="362"/>
                    </a:lnTo>
                    <a:lnTo>
                      <a:pt x="332" y="330"/>
                    </a:lnTo>
                    <a:lnTo>
                      <a:pt x="332" y="330"/>
                    </a:lnTo>
                    <a:lnTo>
                      <a:pt x="372" y="292"/>
                    </a:lnTo>
                    <a:lnTo>
                      <a:pt x="412" y="256"/>
                    </a:lnTo>
                    <a:lnTo>
                      <a:pt x="456" y="222"/>
                    </a:lnTo>
                    <a:lnTo>
                      <a:pt x="498" y="192"/>
                    </a:lnTo>
                    <a:lnTo>
                      <a:pt x="542" y="162"/>
                    </a:lnTo>
                    <a:lnTo>
                      <a:pt x="586" y="136"/>
                    </a:lnTo>
                    <a:lnTo>
                      <a:pt x="632" y="112"/>
                    </a:lnTo>
                    <a:lnTo>
                      <a:pt x="680" y="90"/>
                    </a:lnTo>
                    <a:lnTo>
                      <a:pt x="728" y="70"/>
                    </a:lnTo>
                    <a:lnTo>
                      <a:pt x="776" y="54"/>
                    </a:lnTo>
                    <a:lnTo>
                      <a:pt x="826" y="38"/>
                    </a:lnTo>
                    <a:lnTo>
                      <a:pt x="876" y="26"/>
                    </a:lnTo>
                    <a:lnTo>
                      <a:pt x="928" y="16"/>
                    </a:lnTo>
                    <a:lnTo>
                      <a:pt x="980" y="8"/>
                    </a:lnTo>
                    <a:lnTo>
                      <a:pt x="1034" y="4"/>
                    </a:lnTo>
                    <a:lnTo>
                      <a:pt x="1088" y="0"/>
                    </a:lnTo>
                    <a:lnTo>
                      <a:pt x="1088" y="0"/>
                    </a:lnTo>
                    <a:close/>
                  </a:path>
                </a:pathLst>
              </a:custGeom>
              <a:solidFill>
                <a:srgbClr val="F6E7E2"/>
              </a:solidFill>
              <a:ln w="12700" cap="flat" cmpd="sng" algn="ctr">
                <a:noFill/>
                <a:prstDash val="solid"/>
                <a:miter lim="800000"/>
              </a:ln>
              <a:effectLst/>
            </p:spPr>
            <p:txBody>
              <a:bodyPr rtlCol="0" anchor="ct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lumMod val="75000"/>
                      <a:lumOff val="25000"/>
                    </a:prstClr>
                  </a:solidFill>
                  <a:effectLst/>
                  <a:uLnTx/>
                  <a:uFillTx/>
                  <a:latin typeface="+mn-ea"/>
                  <a:cs typeface="+mn-cs"/>
                </a:endParaRPr>
              </a:p>
            </p:txBody>
          </p:sp>
          <p:sp>
            <p:nvSpPr>
              <p:cNvPr id="136" name="Freeform 539">
                <a:extLst>
                  <a:ext uri="{FF2B5EF4-FFF2-40B4-BE49-F238E27FC236}">
                    <a16:creationId xmlns:a16="http://schemas.microsoft.com/office/drawing/2014/main" id="{E0EDA675-DE18-4292-9619-8446DB58BCE0}"/>
                  </a:ext>
                </a:extLst>
              </p:cNvPr>
              <p:cNvSpPr>
                <a:spLocks/>
              </p:cNvSpPr>
              <p:nvPr/>
            </p:nvSpPr>
            <p:spPr bwMode="auto">
              <a:xfrm>
                <a:off x="1621422" y="4979831"/>
                <a:ext cx="60789" cy="24315"/>
              </a:xfrm>
              <a:custGeom>
                <a:avLst/>
                <a:gdLst>
                  <a:gd name="T0" fmla="*/ 58 w 60"/>
                  <a:gd name="T1" fmla="*/ 16 h 24"/>
                  <a:gd name="T2" fmla="*/ 58 w 60"/>
                  <a:gd name="T3" fmla="*/ 16 h 24"/>
                  <a:gd name="T4" fmla="*/ 50 w 60"/>
                  <a:gd name="T5" fmla="*/ 22 h 24"/>
                  <a:gd name="T6" fmla="*/ 50 w 60"/>
                  <a:gd name="T7" fmla="*/ 22 h 24"/>
                  <a:gd name="T8" fmla="*/ 42 w 60"/>
                  <a:gd name="T9" fmla="*/ 24 h 24"/>
                  <a:gd name="T10" fmla="*/ 30 w 60"/>
                  <a:gd name="T11" fmla="*/ 24 h 24"/>
                  <a:gd name="T12" fmla="*/ 30 w 60"/>
                  <a:gd name="T13" fmla="*/ 24 h 24"/>
                  <a:gd name="T14" fmla="*/ 20 w 60"/>
                  <a:gd name="T15" fmla="*/ 24 h 24"/>
                  <a:gd name="T16" fmla="*/ 10 w 60"/>
                  <a:gd name="T17" fmla="*/ 22 h 24"/>
                  <a:gd name="T18" fmla="*/ 10 w 60"/>
                  <a:gd name="T19" fmla="*/ 22 h 24"/>
                  <a:gd name="T20" fmla="*/ 8 w 60"/>
                  <a:gd name="T21" fmla="*/ 22 h 24"/>
                  <a:gd name="T22" fmla="*/ 8 w 60"/>
                  <a:gd name="T23" fmla="*/ 22 h 24"/>
                  <a:gd name="T24" fmla="*/ 0 w 60"/>
                  <a:gd name="T25" fmla="*/ 14 h 24"/>
                  <a:gd name="T26" fmla="*/ 0 w 60"/>
                  <a:gd name="T27" fmla="*/ 10 h 24"/>
                  <a:gd name="T28" fmla="*/ 0 w 60"/>
                  <a:gd name="T29" fmla="*/ 10 h 24"/>
                  <a:gd name="T30" fmla="*/ 4 w 60"/>
                  <a:gd name="T31" fmla="*/ 6 h 24"/>
                  <a:gd name="T32" fmla="*/ 8 w 60"/>
                  <a:gd name="T33" fmla="*/ 4 h 24"/>
                  <a:gd name="T34" fmla="*/ 8 w 60"/>
                  <a:gd name="T35" fmla="*/ 4 h 24"/>
                  <a:gd name="T36" fmla="*/ 18 w 60"/>
                  <a:gd name="T37" fmla="*/ 2 h 24"/>
                  <a:gd name="T38" fmla="*/ 30 w 60"/>
                  <a:gd name="T39" fmla="*/ 0 h 24"/>
                  <a:gd name="T40" fmla="*/ 30 w 60"/>
                  <a:gd name="T41" fmla="*/ 0 h 24"/>
                  <a:gd name="T42" fmla="*/ 42 w 60"/>
                  <a:gd name="T43" fmla="*/ 2 h 24"/>
                  <a:gd name="T44" fmla="*/ 50 w 60"/>
                  <a:gd name="T45" fmla="*/ 4 h 24"/>
                  <a:gd name="T46" fmla="*/ 50 w 60"/>
                  <a:gd name="T47" fmla="*/ 4 h 24"/>
                  <a:gd name="T48" fmla="*/ 58 w 60"/>
                  <a:gd name="T49" fmla="*/ 8 h 24"/>
                  <a:gd name="T50" fmla="*/ 60 w 60"/>
                  <a:gd name="T51" fmla="*/ 10 h 24"/>
                  <a:gd name="T52" fmla="*/ 60 w 60"/>
                  <a:gd name="T53" fmla="*/ 12 h 24"/>
                  <a:gd name="T54" fmla="*/ 60 w 60"/>
                  <a:gd name="T55" fmla="*/ 14 h 24"/>
                  <a:gd name="T56" fmla="*/ 60 w 60"/>
                  <a:gd name="T57" fmla="*/ 14 h 24"/>
                  <a:gd name="T58" fmla="*/ 60 w 60"/>
                  <a:gd name="T59" fmla="*/ 16 h 24"/>
                  <a:gd name="T60" fmla="*/ 58 w 60"/>
                  <a:gd name="T61" fmla="*/ 16 h 24"/>
                  <a:gd name="T62" fmla="*/ 58 w 60"/>
                  <a:gd name="T63"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24">
                    <a:moveTo>
                      <a:pt x="58" y="16"/>
                    </a:moveTo>
                    <a:lnTo>
                      <a:pt x="58" y="16"/>
                    </a:lnTo>
                    <a:lnTo>
                      <a:pt x="50" y="22"/>
                    </a:lnTo>
                    <a:lnTo>
                      <a:pt x="50" y="22"/>
                    </a:lnTo>
                    <a:lnTo>
                      <a:pt x="42" y="24"/>
                    </a:lnTo>
                    <a:lnTo>
                      <a:pt x="30" y="24"/>
                    </a:lnTo>
                    <a:lnTo>
                      <a:pt x="30" y="24"/>
                    </a:lnTo>
                    <a:lnTo>
                      <a:pt x="20" y="24"/>
                    </a:lnTo>
                    <a:lnTo>
                      <a:pt x="10" y="22"/>
                    </a:lnTo>
                    <a:lnTo>
                      <a:pt x="10" y="22"/>
                    </a:lnTo>
                    <a:lnTo>
                      <a:pt x="8" y="22"/>
                    </a:lnTo>
                    <a:lnTo>
                      <a:pt x="8" y="22"/>
                    </a:lnTo>
                    <a:lnTo>
                      <a:pt x="0" y="14"/>
                    </a:lnTo>
                    <a:lnTo>
                      <a:pt x="0" y="10"/>
                    </a:lnTo>
                    <a:lnTo>
                      <a:pt x="0" y="10"/>
                    </a:lnTo>
                    <a:lnTo>
                      <a:pt x="4" y="6"/>
                    </a:lnTo>
                    <a:lnTo>
                      <a:pt x="8" y="4"/>
                    </a:lnTo>
                    <a:lnTo>
                      <a:pt x="8" y="4"/>
                    </a:lnTo>
                    <a:lnTo>
                      <a:pt x="18" y="2"/>
                    </a:lnTo>
                    <a:lnTo>
                      <a:pt x="30" y="0"/>
                    </a:lnTo>
                    <a:lnTo>
                      <a:pt x="30" y="0"/>
                    </a:lnTo>
                    <a:lnTo>
                      <a:pt x="42" y="2"/>
                    </a:lnTo>
                    <a:lnTo>
                      <a:pt x="50" y="4"/>
                    </a:lnTo>
                    <a:lnTo>
                      <a:pt x="50" y="4"/>
                    </a:lnTo>
                    <a:lnTo>
                      <a:pt x="58" y="8"/>
                    </a:lnTo>
                    <a:lnTo>
                      <a:pt x="60" y="10"/>
                    </a:lnTo>
                    <a:lnTo>
                      <a:pt x="60" y="12"/>
                    </a:lnTo>
                    <a:lnTo>
                      <a:pt x="60" y="14"/>
                    </a:lnTo>
                    <a:lnTo>
                      <a:pt x="60" y="14"/>
                    </a:lnTo>
                    <a:lnTo>
                      <a:pt x="60" y="16"/>
                    </a:lnTo>
                    <a:lnTo>
                      <a:pt x="58" y="16"/>
                    </a:lnTo>
                    <a:lnTo>
                      <a:pt x="58" y="16"/>
                    </a:lnTo>
                    <a:close/>
                  </a:path>
                </a:pathLst>
              </a:custGeom>
              <a:grpFill/>
              <a:ln w="12700" cap="flat" cmpd="sng" algn="ctr">
                <a:noFill/>
                <a:prstDash val="solid"/>
                <a:miter lim="800000"/>
              </a:ln>
              <a:effectLst/>
            </p:spPr>
            <p:txBody>
              <a:bodyPr rtlCol="0" anchor="ct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lumMod val="75000"/>
                      <a:lumOff val="25000"/>
                    </a:prstClr>
                  </a:solidFill>
                  <a:effectLst/>
                  <a:uLnTx/>
                  <a:uFillTx/>
                  <a:latin typeface="+mn-ea"/>
                  <a:cs typeface="+mn-cs"/>
                </a:endParaRPr>
              </a:p>
            </p:txBody>
          </p:sp>
        </p:grpSp>
      </p:grpSp>
      <p:sp>
        <p:nvSpPr>
          <p:cNvPr id="145" name="TextBox 82">
            <a:extLst>
              <a:ext uri="{FF2B5EF4-FFF2-40B4-BE49-F238E27FC236}">
                <a16:creationId xmlns:a16="http://schemas.microsoft.com/office/drawing/2014/main" id="{75D3C5EC-BADB-4312-8A7C-00493A73B37D}"/>
              </a:ext>
            </a:extLst>
          </p:cNvPr>
          <p:cNvSpPr txBox="1"/>
          <p:nvPr/>
        </p:nvSpPr>
        <p:spPr>
          <a:xfrm>
            <a:off x="982221" y="4704915"/>
            <a:ext cx="2457665" cy="540091"/>
          </a:xfrm>
          <a:prstGeom prst="rect">
            <a:avLst/>
          </a:prstGeom>
        </p:spPr>
        <p:txBody>
          <a:bodyPr vert="horz" lIns="182880" tIns="91440" rIns="182880" bIns="91440" rtlCol="0" anchor="ctr">
            <a:noAutofit/>
          </a:bodyPr>
          <a:lstStyle>
            <a:defPPr>
              <a:defRPr lang="en-US"/>
            </a:defPPr>
            <a:lvl1pPr defTabSz="914082">
              <a:spcBef>
                <a:spcPct val="0"/>
              </a:spcBef>
              <a:defRPr sz="28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defTabSz="1828164"/>
            <a:r>
              <a:rPr lang="id-ID" sz="1600" dirty="0">
                <a:solidFill>
                  <a:prstClr val="black">
                    <a:lumMod val="75000"/>
                    <a:lumOff val="25000"/>
                  </a:prstClr>
                </a:solidFill>
                <a:latin typeface="+mn-ea"/>
                <a:ea typeface="+mn-ea"/>
              </a:rPr>
              <a:t>Project In Progress.</a:t>
            </a:r>
          </a:p>
        </p:txBody>
      </p:sp>
      <p:sp>
        <p:nvSpPr>
          <p:cNvPr id="146" name="Rectangle 54">
            <a:extLst>
              <a:ext uri="{FF2B5EF4-FFF2-40B4-BE49-F238E27FC236}">
                <a16:creationId xmlns:a16="http://schemas.microsoft.com/office/drawing/2014/main" id="{DA819860-7725-4486-A563-680080B2FF21}"/>
              </a:ext>
            </a:extLst>
          </p:cNvPr>
          <p:cNvSpPr/>
          <p:nvPr/>
        </p:nvSpPr>
        <p:spPr>
          <a:xfrm>
            <a:off x="966512" y="5113123"/>
            <a:ext cx="1936028" cy="830997"/>
          </a:xfrm>
          <a:prstGeom prst="rect">
            <a:avLst/>
          </a:prstGeom>
        </p:spPr>
        <p:txBody>
          <a:bodyPr wrap="square" anchor="ctr">
            <a:spAutoFit/>
          </a:bodyPr>
          <a:lstStyle/>
          <a:p>
            <a:pPr algn="ctr" defTabSz="1828800">
              <a:spcBef>
                <a:spcPts val="1200"/>
              </a:spcBef>
              <a:buClr>
                <a:srgbClr val="E24848"/>
              </a:buClr>
              <a:defRPr/>
            </a:pPr>
            <a:r>
              <a:rPr lang="en-US" sz="1200" noProof="1">
                <a:solidFill>
                  <a:prstClr val="black">
                    <a:lumMod val="75000"/>
                    <a:lumOff val="25000"/>
                  </a:prstClr>
                </a:solidFill>
                <a:latin typeface="+mn-ea"/>
                <a:cs typeface="Open Sans Light" panose="020B0306030504020204" pitchFamily="34" charset="0"/>
              </a:rPr>
              <a:t>Lorem ipsum dolor sit amet consectetur adipiscing elit nunc enim sem.</a:t>
            </a:r>
          </a:p>
        </p:txBody>
      </p:sp>
      <p:sp>
        <p:nvSpPr>
          <p:cNvPr id="147" name="TextBox 82">
            <a:extLst>
              <a:ext uri="{FF2B5EF4-FFF2-40B4-BE49-F238E27FC236}">
                <a16:creationId xmlns:a16="http://schemas.microsoft.com/office/drawing/2014/main" id="{B19DAC80-B339-4E89-B49C-7D21E86BE34B}"/>
              </a:ext>
            </a:extLst>
          </p:cNvPr>
          <p:cNvSpPr txBox="1"/>
          <p:nvPr/>
        </p:nvSpPr>
        <p:spPr>
          <a:xfrm>
            <a:off x="3585536" y="3274931"/>
            <a:ext cx="2379835" cy="540091"/>
          </a:xfrm>
          <a:prstGeom prst="rect">
            <a:avLst/>
          </a:prstGeom>
        </p:spPr>
        <p:txBody>
          <a:bodyPr vert="horz" lIns="182880" tIns="91440" rIns="182880" bIns="91440" rtlCol="0" anchor="ctr">
            <a:noAutofit/>
          </a:bodyPr>
          <a:lstStyle>
            <a:defPPr>
              <a:defRPr lang="en-US"/>
            </a:defPPr>
            <a:lvl1pPr defTabSz="914082">
              <a:spcBef>
                <a:spcPct val="0"/>
              </a:spcBef>
              <a:defRPr sz="28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defTabSz="1828164"/>
            <a:r>
              <a:rPr lang="id-ID" sz="1600" dirty="0">
                <a:solidFill>
                  <a:prstClr val="black">
                    <a:lumMod val="75000"/>
                    <a:lumOff val="25000"/>
                  </a:prstClr>
                </a:solidFill>
                <a:latin typeface="+mn-ea"/>
                <a:ea typeface="+mn-ea"/>
              </a:rPr>
              <a:t>Project In Progress.</a:t>
            </a:r>
          </a:p>
        </p:txBody>
      </p:sp>
      <p:sp>
        <p:nvSpPr>
          <p:cNvPr id="148" name="Rectangle 54">
            <a:extLst>
              <a:ext uri="{FF2B5EF4-FFF2-40B4-BE49-F238E27FC236}">
                <a16:creationId xmlns:a16="http://schemas.microsoft.com/office/drawing/2014/main" id="{2D852372-771A-4DD6-A0BD-2AB58E390B14}"/>
              </a:ext>
            </a:extLst>
          </p:cNvPr>
          <p:cNvSpPr/>
          <p:nvPr/>
        </p:nvSpPr>
        <p:spPr>
          <a:xfrm>
            <a:off x="3569827" y="3683139"/>
            <a:ext cx="1936028" cy="830997"/>
          </a:xfrm>
          <a:prstGeom prst="rect">
            <a:avLst/>
          </a:prstGeom>
        </p:spPr>
        <p:txBody>
          <a:bodyPr wrap="square" anchor="ctr">
            <a:spAutoFit/>
          </a:bodyPr>
          <a:lstStyle/>
          <a:p>
            <a:pPr algn="ctr" defTabSz="1828800">
              <a:spcBef>
                <a:spcPts val="1200"/>
              </a:spcBef>
              <a:buClr>
                <a:srgbClr val="E24848"/>
              </a:buClr>
              <a:defRPr/>
            </a:pPr>
            <a:r>
              <a:rPr lang="en-US" sz="1200" noProof="1">
                <a:solidFill>
                  <a:prstClr val="black">
                    <a:lumMod val="75000"/>
                    <a:lumOff val="25000"/>
                  </a:prstClr>
                </a:solidFill>
                <a:latin typeface="+mn-ea"/>
                <a:cs typeface="Open Sans Light" panose="020B0306030504020204" pitchFamily="34" charset="0"/>
              </a:rPr>
              <a:t>Lorem ipsum dolor sit amet consectetur adipiscing elit nunc enim sem.</a:t>
            </a:r>
          </a:p>
        </p:txBody>
      </p:sp>
      <p:sp>
        <p:nvSpPr>
          <p:cNvPr id="149" name="TextBox 82">
            <a:extLst>
              <a:ext uri="{FF2B5EF4-FFF2-40B4-BE49-F238E27FC236}">
                <a16:creationId xmlns:a16="http://schemas.microsoft.com/office/drawing/2014/main" id="{B177B742-D0D1-4CCF-B571-73BDC09BD633}"/>
              </a:ext>
            </a:extLst>
          </p:cNvPr>
          <p:cNvSpPr txBox="1"/>
          <p:nvPr/>
        </p:nvSpPr>
        <p:spPr>
          <a:xfrm>
            <a:off x="6226587" y="4862840"/>
            <a:ext cx="2409413" cy="540091"/>
          </a:xfrm>
          <a:prstGeom prst="rect">
            <a:avLst/>
          </a:prstGeom>
        </p:spPr>
        <p:txBody>
          <a:bodyPr vert="horz" lIns="182880" tIns="91440" rIns="182880" bIns="91440" rtlCol="0" anchor="ctr">
            <a:noAutofit/>
          </a:bodyPr>
          <a:lstStyle>
            <a:defPPr>
              <a:defRPr lang="en-US"/>
            </a:defPPr>
            <a:lvl1pPr defTabSz="914082">
              <a:spcBef>
                <a:spcPct val="0"/>
              </a:spcBef>
              <a:defRPr sz="28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defTabSz="1828164"/>
            <a:r>
              <a:rPr lang="id-ID" sz="1600" dirty="0">
                <a:solidFill>
                  <a:prstClr val="black">
                    <a:lumMod val="75000"/>
                    <a:lumOff val="25000"/>
                  </a:prstClr>
                </a:solidFill>
                <a:latin typeface="+mn-ea"/>
                <a:ea typeface="+mn-ea"/>
              </a:rPr>
              <a:t>Project In Progress.</a:t>
            </a:r>
          </a:p>
        </p:txBody>
      </p:sp>
      <p:sp>
        <p:nvSpPr>
          <p:cNvPr id="150" name="Rectangle 54">
            <a:extLst>
              <a:ext uri="{FF2B5EF4-FFF2-40B4-BE49-F238E27FC236}">
                <a16:creationId xmlns:a16="http://schemas.microsoft.com/office/drawing/2014/main" id="{BD90D08D-28C9-4A39-9ADB-9F38D23D2F43}"/>
              </a:ext>
            </a:extLst>
          </p:cNvPr>
          <p:cNvSpPr/>
          <p:nvPr/>
        </p:nvSpPr>
        <p:spPr>
          <a:xfrm>
            <a:off x="6210878" y="5271048"/>
            <a:ext cx="1936028" cy="830997"/>
          </a:xfrm>
          <a:prstGeom prst="rect">
            <a:avLst/>
          </a:prstGeom>
        </p:spPr>
        <p:txBody>
          <a:bodyPr wrap="square" anchor="ctr">
            <a:spAutoFit/>
          </a:bodyPr>
          <a:lstStyle/>
          <a:p>
            <a:pPr algn="ctr" defTabSz="1828800">
              <a:spcBef>
                <a:spcPts val="1200"/>
              </a:spcBef>
              <a:buClr>
                <a:srgbClr val="E24848"/>
              </a:buClr>
              <a:defRPr/>
            </a:pPr>
            <a:r>
              <a:rPr lang="en-US" sz="1200" noProof="1">
                <a:solidFill>
                  <a:prstClr val="black">
                    <a:lumMod val="75000"/>
                    <a:lumOff val="25000"/>
                  </a:prstClr>
                </a:solidFill>
                <a:latin typeface="+mn-ea"/>
                <a:cs typeface="Open Sans Light" panose="020B0306030504020204" pitchFamily="34" charset="0"/>
              </a:rPr>
              <a:t>Lorem ipsum dolor sit amet consectetur adipiscing elit nunc enim sem.</a:t>
            </a:r>
          </a:p>
        </p:txBody>
      </p:sp>
      <p:sp>
        <p:nvSpPr>
          <p:cNvPr id="151" name="TextBox 82">
            <a:extLst>
              <a:ext uri="{FF2B5EF4-FFF2-40B4-BE49-F238E27FC236}">
                <a16:creationId xmlns:a16="http://schemas.microsoft.com/office/drawing/2014/main" id="{9C1D6445-D7F3-4FB3-B17C-4B8F695F2F54}"/>
              </a:ext>
            </a:extLst>
          </p:cNvPr>
          <p:cNvSpPr txBox="1"/>
          <p:nvPr/>
        </p:nvSpPr>
        <p:spPr>
          <a:xfrm>
            <a:off x="9459642" y="3617999"/>
            <a:ext cx="2500129" cy="540091"/>
          </a:xfrm>
          <a:prstGeom prst="rect">
            <a:avLst/>
          </a:prstGeom>
        </p:spPr>
        <p:txBody>
          <a:bodyPr vert="horz" lIns="182880" tIns="91440" rIns="182880" bIns="91440" rtlCol="0" anchor="ctr">
            <a:noAutofit/>
          </a:bodyPr>
          <a:lstStyle>
            <a:defPPr>
              <a:defRPr lang="en-US"/>
            </a:defPPr>
            <a:lvl1pPr defTabSz="914082">
              <a:spcBef>
                <a:spcPct val="0"/>
              </a:spcBef>
              <a:defRPr sz="28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defTabSz="1828164"/>
            <a:r>
              <a:rPr lang="id-ID" sz="1600" dirty="0">
                <a:solidFill>
                  <a:prstClr val="black">
                    <a:lumMod val="75000"/>
                    <a:lumOff val="25000"/>
                  </a:prstClr>
                </a:solidFill>
                <a:latin typeface="+mn-ea"/>
                <a:ea typeface="+mn-ea"/>
              </a:rPr>
              <a:t>Project In Progress.</a:t>
            </a:r>
          </a:p>
        </p:txBody>
      </p:sp>
      <p:sp>
        <p:nvSpPr>
          <p:cNvPr id="152" name="Rectangle 54">
            <a:extLst>
              <a:ext uri="{FF2B5EF4-FFF2-40B4-BE49-F238E27FC236}">
                <a16:creationId xmlns:a16="http://schemas.microsoft.com/office/drawing/2014/main" id="{07D59942-DA60-4C2A-9C10-6334591A04F8}"/>
              </a:ext>
            </a:extLst>
          </p:cNvPr>
          <p:cNvSpPr/>
          <p:nvPr/>
        </p:nvSpPr>
        <p:spPr>
          <a:xfrm>
            <a:off x="9443933" y="4026207"/>
            <a:ext cx="1936028" cy="830997"/>
          </a:xfrm>
          <a:prstGeom prst="rect">
            <a:avLst/>
          </a:prstGeom>
        </p:spPr>
        <p:txBody>
          <a:bodyPr wrap="square" anchor="ctr">
            <a:spAutoFit/>
          </a:bodyPr>
          <a:lstStyle/>
          <a:p>
            <a:pPr algn="ctr" defTabSz="1828800">
              <a:spcBef>
                <a:spcPts val="1200"/>
              </a:spcBef>
              <a:buClr>
                <a:srgbClr val="E24848"/>
              </a:buClr>
              <a:defRPr/>
            </a:pPr>
            <a:r>
              <a:rPr lang="en-US" sz="1200" noProof="1">
                <a:solidFill>
                  <a:prstClr val="black">
                    <a:lumMod val="75000"/>
                    <a:lumOff val="25000"/>
                  </a:prstClr>
                </a:solidFill>
                <a:latin typeface="+mn-ea"/>
                <a:cs typeface="Open Sans Light" panose="020B0306030504020204" pitchFamily="34" charset="0"/>
              </a:rPr>
              <a:t>Lorem ipsum dolor sit amet consectetur adipiscing elit nunc enim sem.</a:t>
            </a:r>
          </a:p>
        </p:txBody>
      </p:sp>
      <p:cxnSp>
        <p:nvCxnSpPr>
          <p:cNvPr id="153" name="直接连接符 152">
            <a:extLst>
              <a:ext uri="{FF2B5EF4-FFF2-40B4-BE49-F238E27FC236}">
                <a16:creationId xmlns:a16="http://schemas.microsoft.com/office/drawing/2014/main" id="{A203CE85-A1A0-4321-B5B9-47A9816B7D27}"/>
              </a:ext>
            </a:extLst>
          </p:cNvPr>
          <p:cNvCxnSpPr/>
          <p:nvPr/>
        </p:nvCxnSpPr>
        <p:spPr>
          <a:xfrm flipV="1">
            <a:off x="2541494" y="2288778"/>
            <a:ext cx="1385047" cy="1064616"/>
          </a:xfrm>
          <a:prstGeom prst="line">
            <a:avLst/>
          </a:prstGeom>
          <a:noFill/>
          <a:ln w="6350" cap="flat" cmpd="sng" algn="ctr">
            <a:solidFill>
              <a:sysClr val="window" lastClr="FFFFFF">
                <a:lumMod val="65000"/>
              </a:sysClr>
            </a:solidFill>
            <a:prstDash val="solid"/>
            <a:miter lim="800000"/>
          </a:ln>
          <a:effectLst/>
        </p:spPr>
      </p:cxnSp>
      <p:cxnSp>
        <p:nvCxnSpPr>
          <p:cNvPr id="154" name="直接连接符 153">
            <a:extLst>
              <a:ext uri="{FF2B5EF4-FFF2-40B4-BE49-F238E27FC236}">
                <a16:creationId xmlns:a16="http://schemas.microsoft.com/office/drawing/2014/main" id="{18F9548C-AE7E-4840-BADE-8EE7A487984B}"/>
              </a:ext>
            </a:extLst>
          </p:cNvPr>
          <p:cNvCxnSpPr>
            <a:cxnSpLocks/>
          </p:cNvCxnSpPr>
          <p:nvPr/>
        </p:nvCxnSpPr>
        <p:spPr>
          <a:xfrm>
            <a:off x="5112845" y="2201808"/>
            <a:ext cx="1469989" cy="1203228"/>
          </a:xfrm>
          <a:prstGeom prst="line">
            <a:avLst/>
          </a:prstGeom>
          <a:noFill/>
          <a:ln w="6350" cap="flat" cmpd="sng" algn="ctr">
            <a:solidFill>
              <a:sysClr val="window" lastClr="FFFFFF">
                <a:lumMod val="65000"/>
              </a:sysClr>
            </a:solidFill>
            <a:prstDash val="solid"/>
            <a:miter lim="800000"/>
          </a:ln>
          <a:effectLst/>
        </p:spPr>
      </p:cxnSp>
      <p:cxnSp>
        <p:nvCxnSpPr>
          <p:cNvPr id="155" name="直接连接符 154">
            <a:extLst>
              <a:ext uri="{FF2B5EF4-FFF2-40B4-BE49-F238E27FC236}">
                <a16:creationId xmlns:a16="http://schemas.microsoft.com/office/drawing/2014/main" id="{A78BB5D9-8F31-4C94-A15A-85ABF8916D4B}"/>
              </a:ext>
            </a:extLst>
          </p:cNvPr>
          <p:cNvCxnSpPr>
            <a:cxnSpLocks/>
          </p:cNvCxnSpPr>
          <p:nvPr/>
        </p:nvCxnSpPr>
        <p:spPr>
          <a:xfrm flipV="1">
            <a:off x="7839740" y="2624449"/>
            <a:ext cx="1948408" cy="865878"/>
          </a:xfrm>
          <a:prstGeom prst="line">
            <a:avLst/>
          </a:prstGeom>
          <a:noFill/>
          <a:ln w="6350" cap="flat" cmpd="sng" algn="ctr">
            <a:solidFill>
              <a:sysClr val="window" lastClr="FFFFFF">
                <a:lumMod val="65000"/>
              </a:sysClr>
            </a:solidFill>
            <a:prstDash val="solid"/>
            <a:miter lim="800000"/>
          </a:ln>
          <a:effectLst/>
        </p:spPr>
      </p:cxnSp>
      <p:grpSp>
        <p:nvGrpSpPr>
          <p:cNvPr id="156" name="组合 155">
            <a:extLst>
              <a:ext uri="{FF2B5EF4-FFF2-40B4-BE49-F238E27FC236}">
                <a16:creationId xmlns:a16="http://schemas.microsoft.com/office/drawing/2014/main" id="{68D64839-2DCB-4411-A280-F4AA36E9ED3E}"/>
              </a:ext>
            </a:extLst>
          </p:cNvPr>
          <p:cNvGrpSpPr/>
          <p:nvPr/>
        </p:nvGrpSpPr>
        <p:grpSpPr>
          <a:xfrm>
            <a:off x="660399" y="649630"/>
            <a:ext cx="573235" cy="481442"/>
            <a:chOff x="3378359" y="640707"/>
            <a:chExt cx="663790" cy="557497"/>
          </a:xfrm>
        </p:grpSpPr>
        <p:sp>
          <p:nvSpPr>
            <p:cNvPr id="157" name="图文框 156">
              <a:extLst>
                <a:ext uri="{FF2B5EF4-FFF2-40B4-BE49-F238E27FC236}">
                  <a16:creationId xmlns:a16="http://schemas.microsoft.com/office/drawing/2014/main" id="{4ED448EC-7973-4DCB-B2A3-5A55F8ECBB51}"/>
                </a:ext>
              </a:extLst>
            </p:cNvPr>
            <p:cNvSpPr/>
            <p:nvPr/>
          </p:nvSpPr>
          <p:spPr>
            <a:xfrm>
              <a:off x="3378359" y="640707"/>
              <a:ext cx="442527" cy="371664"/>
            </a:xfrm>
            <a:prstGeom prst="frame">
              <a:avLst>
                <a:gd name="adj1" fmla="val 7594"/>
              </a:avLst>
            </a:prstGeom>
            <a:solidFill>
              <a:srgbClr val="ECCE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mn-ea"/>
                <a:cs typeface="+mn-cs"/>
              </a:endParaRPr>
            </a:p>
          </p:txBody>
        </p:sp>
        <p:sp>
          <p:nvSpPr>
            <p:cNvPr id="158" name="图文框 157">
              <a:extLst>
                <a:ext uri="{FF2B5EF4-FFF2-40B4-BE49-F238E27FC236}">
                  <a16:creationId xmlns:a16="http://schemas.microsoft.com/office/drawing/2014/main" id="{036C49B5-C1D6-449D-9571-3A90F7A831F9}"/>
                </a:ext>
              </a:extLst>
            </p:cNvPr>
            <p:cNvSpPr/>
            <p:nvPr/>
          </p:nvSpPr>
          <p:spPr>
            <a:xfrm>
              <a:off x="3599622" y="826540"/>
              <a:ext cx="442527" cy="371664"/>
            </a:xfrm>
            <a:prstGeom prst="frame">
              <a:avLst>
                <a:gd name="adj1" fmla="val 7594"/>
              </a:avLst>
            </a:prstGeom>
            <a:solidFill>
              <a:srgbClr val="ECCE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mn-ea"/>
                <a:cs typeface="+mn-cs"/>
              </a:endParaRPr>
            </a:p>
          </p:txBody>
        </p:sp>
      </p:grpSp>
      <p:sp>
        <p:nvSpPr>
          <p:cNvPr id="159" name="文本框 4">
            <a:extLst>
              <a:ext uri="{FF2B5EF4-FFF2-40B4-BE49-F238E27FC236}">
                <a16:creationId xmlns:a16="http://schemas.microsoft.com/office/drawing/2014/main" id="{DB444242-7218-48C5-A90E-AE65BB69E035}"/>
              </a:ext>
            </a:extLst>
          </p:cNvPr>
          <p:cNvSpPr txBox="1"/>
          <p:nvPr/>
        </p:nvSpPr>
        <p:spPr bwMode="auto">
          <a:xfrm>
            <a:off x="1424712" y="624277"/>
            <a:ext cx="5158122" cy="523220"/>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defRPr/>
            </a:pPr>
            <a:r>
              <a:rPr lang="zh-CN" altLang="en-US" b="0" dirty="0">
                <a:solidFill>
                  <a:prstClr val="black">
                    <a:lumMod val="75000"/>
                    <a:lumOff val="25000"/>
                  </a:prstClr>
                </a:solidFill>
                <a:latin typeface="+mn-ea"/>
                <a:ea typeface="+mn-ea"/>
              </a:rPr>
              <a:t>Please enter the title</a:t>
            </a:r>
          </a:p>
        </p:txBody>
      </p:sp>
    </p:spTree>
    <p:extLst>
      <p:ext uri="{BB962C8B-B14F-4D97-AF65-F5344CB8AC3E}">
        <p14:creationId xmlns:p14="http://schemas.microsoft.com/office/powerpoint/2010/main" val="270538659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a14="http://schemas.microsoft.com/office/drawing/2010/main" xmlns:a16="http://schemas.microsoft.com/office/drawing/2014/main"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500" fill="hold"/>
                                        <p:tgtEl>
                                          <p:spTgt spid="81"/>
                                        </p:tgtEl>
                                        <p:attrNameLst>
                                          <p:attrName>ppt_x</p:attrName>
                                        </p:attrNameLst>
                                      </p:cBhvr>
                                      <p:tavLst>
                                        <p:tav tm="0">
                                          <p:val>
                                            <p:strVal val="#ppt_x"/>
                                          </p:val>
                                        </p:tav>
                                        <p:tav tm="100000">
                                          <p:val>
                                            <p:strVal val="#ppt_x"/>
                                          </p:val>
                                        </p:tav>
                                      </p:tavLst>
                                    </p:anim>
                                    <p:anim calcmode="lin" valueType="num">
                                      <p:cBhvr additive="base">
                                        <p:cTn id="8" dur="500" fill="hold"/>
                                        <p:tgtEl>
                                          <p:spTgt spid="8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5"/>
                                        </p:tgtEl>
                                        <p:attrNameLst>
                                          <p:attrName>style.visibility</p:attrName>
                                        </p:attrNameLst>
                                      </p:cBhvr>
                                      <p:to>
                                        <p:strVal val="visible"/>
                                      </p:to>
                                    </p:set>
                                    <p:anim calcmode="lin" valueType="num">
                                      <p:cBhvr additive="base">
                                        <p:cTn id="11" dur="500" fill="hold"/>
                                        <p:tgtEl>
                                          <p:spTgt spid="145"/>
                                        </p:tgtEl>
                                        <p:attrNameLst>
                                          <p:attrName>ppt_x</p:attrName>
                                        </p:attrNameLst>
                                      </p:cBhvr>
                                      <p:tavLst>
                                        <p:tav tm="0">
                                          <p:val>
                                            <p:strVal val="#ppt_x"/>
                                          </p:val>
                                        </p:tav>
                                        <p:tav tm="100000">
                                          <p:val>
                                            <p:strVal val="#ppt_x"/>
                                          </p:val>
                                        </p:tav>
                                      </p:tavLst>
                                    </p:anim>
                                    <p:anim calcmode="lin" valueType="num">
                                      <p:cBhvr additive="base">
                                        <p:cTn id="12" dur="500" fill="hold"/>
                                        <p:tgtEl>
                                          <p:spTgt spid="14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6"/>
                                        </p:tgtEl>
                                        <p:attrNameLst>
                                          <p:attrName>style.visibility</p:attrName>
                                        </p:attrNameLst>
                                      </p:cBhvr>
                                      <p:to>
                                        <p:strVal val="visible"/>
                                      </p:to>
                                    </p:set>
                                    <p:anim calcmode="lin" valueType="num">
                                      <p:cBhvr additive="base">
                                        <p:cTn id="15" dur="500" fill="hold"/>
                                        <p:tgtEl>
                                          <p:spTgt spid="146"/>
                                        </p:tgtEl>
                                        <p:attrNameLst>
                                          <p:attrName>ppt_x</p:attrName>
                                        </p:attrNameLst>
                                      </p:cBhvr>
                                      <p:tavLst>
                                        <p:tav tm="0">
                                          <p:val>
                                            <p:strVal val="#ppt_x"/>
                                          </p:val>
                                        </p:tav>
                                        <p:tav tm="100000">
                                          <p:val>
                                            <p:strVal val="#ppt_x"/>
                                          </p:val>
                                        </p:tav>
                                      </p:tavLst>
                                    </p:anim>
                                    <p:anim calcmode="lin" valueType="num">
                                      <p:cBhvr additive="base">
                                        <p:cTn id="16" dur="500" fill="hold"/>
                                        <p:tgtEl>
                                          <p:spTgt spid="14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7"/>
                                        </p:tgtEl>
                                        <p:attrNameLst>
                                          <p:attrName>style.visibility</p:attrName>
                                        </p:attrNameLst>
                                      </p:cBhvr>
                                      <p:to>
                                        <p:strVal val="visible"/>
                                      </p:to>
                                    </p:set>
                                    <p:anim calcmode="lin" valueType="num">
                                      <p:cBhvr additive="base">
                                        <p:cTn id="21" dur="500" fill="hold"/>
                                        <p:tgtEl>
                                          <p:spTgt spid="97"/>
                                        </p:tgtEl>
                                        <p:attrNameLst>
                                          <p:attrName>ppt_x</p:attrName>
                                        </p:attrNameLst>
                                      </p:cBhvr>
                                      <p:tavLst>
                                        <p:tav tm="0">
                                          <p:val>
                                            <p:strVal val="#ppt_x"/>
                                          </p:val>
                                        </p:tav>
                                        <p:tav tm="100000">
                                          <p:val>
                                            <p:strVal val="#ppt_x"/>
                                          </p:val>
                                        </p:tav>
                                      </p:tavLst>
                                    </p:anim>
                                    <p:anim calcmode="lin" valueType="num">
                                      <p:cBhvr additive="base">
                                        <p:cTn id="22" dur="500" fill="hold"/>
                                        <p:tgtEl>
                                          <p:spTgt spid="9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7"/>
                                        </p:tgtEl>
                                        <p:attrNameLst>
                                          <p:attrName>style.visibility</p:attrName>
                                        </p:attrNameLst>
                                      </p:cBhvr>
                                      <p:to>
                                        <p:strVal val="visible"/>
                                      </p:to>
                                    </p:set>
                                    <p:anim calcmode="lin" valueType="num">
                                      <p:cBhvr additive="base">
                                        <p:cTn id="25" dur="500" fill="hold"/>
                                        <p:tgtEl>
                                          <p:spTgt spid="147"/>
                                        </p:tgtEl>
                                        <p:attrNameLst>
                                          <p:attrName>ppt_x</p:attrName>
                                        </p:attrNameLst>
                                      </p:cBhvr>
                                      <p:tavLst>
                                        <p:tav tm="0">
                                          <p:val>
                                            <p:strVal val="#ppt_x"/>
                                          </p:val>
                                        </p:tav>
                                        <p:tav tm="100000">
                                          <p:val>
                                            <p:strVal val="#ppt_x"/>
                                          </p:val>
                                        </p:tav>
                                      </p:tavLst>
                                    </p:anim>
                                    <p:anim calcmode="lin" valueType="num">
                                      <p:cBhvr additive="base">
                                        <p:cTn id="26" dur="500" fill="hold"/>
                                        <p:tgtEl>
                                          <p:spTgt spid="14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8"/>
                                        </p:tgtEl>
                                        <p:attrNameLst>
                                          <p:attrName>style.visibility</p:attrName>
                                        </p:attrNameLst>
                                      </p:cBhvr>
                                      <p:to>
                                        <p:strVal val="visible"/>
                                      </p:to>
                                    </p:set>
                                    <p:anim calcmode="lin" valueType="num">
                                      <p:cBhvr additive="base">
                                        <p:cTn id="29" dur="500" fill="hold"/>
                                        <p:tgtEl>
                                          <p:spTgt spid="148"/>
                                        </p:tgtEl>
                                        <p:attrNameLst>
                                          <p:attrName>ppt_x</p:attrName>
                                        </p:attrNameLst>
                                      </p:cBhvr>
                                      <p:tavLst>
                                        <p:tav tm="0">
                                          <p:val>
                                            <p:strVal val="#ppt_x"/>
                                          </p:val>
                                        </p:tav>
                                        <p:tav tm="100000">
                                          <p:val>
                                            <p:strVal val="#ppt_x"/>
                                          </p:val>
                                        </p:tav>
                                      </p:tavLst>
                                    </p:anim>
                                    <p:anim calcmode="lin" valueType="num">
                                      <p:cBhvr additive="base">
                                        <p:cTn id="30" dur="500" fill="hold"/>
                                        <p:tgtEl>
                                          <p:spTgt spid="14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3"/>
                                        </p:tgtEl>
                                        <p:attrNameLst>
                                          <p:attrName>style.visibility</p:attrName>
                                        </p:attrNameLst>
                                      </p:cBhvr>
                                      <p:to>
                                        <p:strVal val="visible"/>
                                      </p:to>
                                    </p:set>
                                    <p:anim calcmode="lin" valueType="num">
                                      <p:cBhvr additive="base">
                                        <p:cTn id="35" dur="500" fill="hold"/>
                                        <p:tgtEl>
                                          <p:spTgt spid="113"/>
                                        </p:tgtEl>
                                        <p:attrNameLst>
                                          <p:attrName>ppt_x</p:attrName>
                                        </p:attrNameLst>
                                      </p:cBhvr>
                                      <p:tavLst>
                                        <p:tav tm="0">
                                          <p:val>
                                            <p:strVal val="#ppt_x"/>
                                          </p:val>
                                        </p:tav>
                                        <p:tav tm="100000">
                                          <p:val>
                                            <p:strVal val="#ppt_x"/>
                                          </p:val>
                                        </p:tav>
                                      </p:tavLst>
                                    </p:anim>
                                    <p:anim calcmode="lin" valueType="num">
                                      <p:cBhvr additive="base">
                                        <p:cTn id="36" dur="500" fill="hold"/>
                                        <p:tgtEl>
                                          <p:spTgt spid="1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0"/>
                                        </p:tgtEl>
                                        <p:attrNameLst>
                                          <p:attrName>style.visibility</p:attrName>
                                        </p:attrNameLst>
                                      </p:cBhvr>
                                      <p:to>
                                        <p:strVal val="visible"/>
                                      </p:to>
                                    </p:set>
                                    <p:anim calcmode="lin" valueType="num">
                                      <p:cBhvr additive="base">
                                        <p:cTn id="39" dur="500" fill="hold"/>
                                        <p:tgtEl>
                                          <p:spTgt spid="150"/>
                                        </p:tgtEl>
                                        <p:attrNameLst>
                                          <p:attrName>ppt_x</p:attrName>
                                        </p:attrNameLst>
                                      </p:cBhvr>
                                      <p:tavLst>
                                        <p:tav tm="0">
                                          <p:val>
                                            <p:strVal val="#ppt_x"/>
                                          </p:val>
                                        </p:tav>
                                        <p:tav tm="100000">
                                          <p:val>
                                            <p:strVal val="#ppt_x"/>
                                          </p:val>
                                        </p:tav>
                                      </p:tavLst>
                                    </p:anim>
                                    <p:anim calcmode="lin" valueType="num">
                                      <p:cBhvr additive="base">
                                        <p:cTn id="40" dur="500" fill="hold"/>
                                        <p:tgtEl>
                                          <p:spTgt spid="1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9"/>
                                        </p:tgtEl>
                                        <p:attrNameLst>
                                          <p:attrName>style.visibility</p:attrName>
                                        </p:attrNameLst>
                                      </p:cBhvr>
                                      <p:to>
                                        <p:strVal val="visible"/>
                                      </p:to>
                                    </p:set>
                                    <p:anim calcmode="lin" valueType="num">
                                      <p:cBhvr additive="base">
                                        <p:cTn id="43" dur="500" fill="hold"/>
                                        <p:tgtEl>
                                          <p:spTgt spid="149"/>
                                        </p:tgtEl>
                                        <p:attrNameLst>
                                          <p:attrName>ppt_x</p:attrName>
                                        </p:attrNameLst>
                                      </p:cBhvr>
                                      <p:tavLst>
                                        <p:tav tm="0">
                                          <p:val>
                                            <p:strVal val="#ppt_x"/>
                                          </p:val>
                                        </p:tav>
                                        <p:tav tm="100000">
                                          <p:val>
                                            <p:strVal val="#ppt_x"/>
                                          </p:val>
                                        </p:tav>
                                      </p:tavLst>
                                    </p:anim>
                                    <p:anim calcmode="lin" valueType="num">
                                      <p:cBhvr additive="base">
                                        <p:cTn id="44" dur="500" fill="hold"/>
                                        <p:tgtEl>
                                          <p:spTgt spid="14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9"/>
                                        </p:tgtEl>
                                        <p:attrNameLst>
                                          <p:attrName>style.visibility</p:attrName>
                                        </p:attrNameLst>
                                      </p:cBhvr>
                                      <p:to>
                                        <p:strVal val="visible"/>
                                      </p:to>
                                    </p:set>
                                    <p:anim calcmode="lin" valueType="num">
                                      <p:cBhvr additive="base">
                                        <p:cTn id="49" dur="500" fill="hold"/>
                                        <p:tgtEl>
                                          <p:spTgt spid="129"/>
                                        </p:tgtEl>
                                        <p:attrNameLst>
                                          <p:attrName>ppt_x</p:attrName>
                                        </p:attrNameLst>
                                      </p:cBhvr>
                                      <p:tavLst>
                                        <p:tav tm="0">
                                          <p:val>
                                            <p:strVal val="#ppt_x"/>
                                          </p:val>
                                        </p:tav>
                                        <p:tav tm="100000">
                                          <p:val>
                                            <p:strVal val="#ppt_x"/>
                                          </p:val>
                                        </p:tav>
                                      </p:tavLst>
                                    </p:anim>
                                    <p:anim calcmode="lin" valueType="num">
                                      <p:cBhvr additive="base">
                                        <p:cTn id="50" dur="500" fill="hold"/>
                                        <p:tgtEl>
                                          <p:spTgt spid="12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51"/>
                                        </p:tgtEl>
                                        <p:attrNameLst>
                                          <p:attrName>style.visibility</p:attrName>
                                        </p:attrNameLst>
                                      </p:cBhvr>
                                      <p:to>
                                        <p:strVal val="visible"/>
                                      </p:to>
                                    </p:set>
                                    <p:anim calcmode="lin" valueType="num">
                                      <p:cBhvr additive="base">
                                        <p:cTn id="53" dur="500" fill="hold"/>
                                        <p:tgtEl>
                                          <p:spTgt spid="151"/>
                                        </p:tgtEl>
                                        <p:attrNameLst>
                                          <p:attrName>ppt_x</p:attrName>
                                        </p:attrNameLst>
                                      </p:cBhvr>
                                      <p:tavLst>
                                        <p:tav tm="0">
                                          <p:val>
                                            <p:strVal val="#ppt_x"/>
                                          </p:val>
                                        </p:tav>
                                        <p:tav tm="100000">
                                          <p:val>
                                            <p:strVal val="#ppt_x"/>
                                          </p:val>
                                        </p:tav>
                                      </p:tavLst>
                                    </p:anim>
                                    <p:anim calcmode="lin" valueType="num">
                                      <p:cBhvr additive="base">
                                        <p:cTn id="54" dur="500" fill="hold"/>
                                        <p:tgtEl>
                                          <p:spTgt spid="15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52"/>
                                        </p:tgtEl>
                                        <p:attrNameLst>
                                          <p:attrName>style.visibility</p:attrName>
                                        </p:attrNameLst>
                                      </p:cBhvr>
                                      <p:to>
                                        <p:strVal val="visible"/>
                                      </p:to>
                                    </p:set>
                                    <p:anim calcmode="lin" valueType="num">
                                      <p:cBhvr additive="base">
                                        <p:cTn id="57" dur="500" fill="hold"/>
                                        <p:tgtEl>
                                          <p:spTgt spid="152"/>
                                        </p:tgtEl>
                                        <p:attrNameLst>
                                          <p:attrName>ppt_x</p:attrName>
                                        </p:attrNameLst>
                                      </p:cBhvr>
                                      <p:tavLst>
                                        <p:tav tm="0">
                                          <p:val>
                                            <p:strVal val="#ppt_x"/>
                                          </p:val>
                                        </p:tav>
                                        <p:tav tm="100000">
                                          <p:val>
                                            <p:strVal val="#ppt_x"/>
                                          </p:val>
                                        </p:tav>
                                      </p:tavLst>
                                    </p:anim>
                                    <p:anim calcmode="lin" valueType="num">
                                      <p:cBhvr additive="base">
                                        <p:cTn id="58" dur="500" fill="hold"/>
                                        <p:tgtEl>
                                          <p:spTgt spid="15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53"/>
                                        </p:tgtEl>
                                        <p:attrNameLst>
                                          <p:attrName>style.visibility</p:attrName>
                                        </p:attrNameLst>
                                      </p:cBhvr>
                                      <p:to>
                                        <p:strVal val="visible"/>
                                      </p:to>
                                    </p:set>
                                    <p:animEffect transition="in" filter="fade">
                                      <p:cBhvr>
                                        <p:cTn id="63" dur="500"/>
                                        <p:tgtEl>
                                          <p:spTgt spid="153"/>
                                        </p:tgtEl>
                                      </p:cBhvr>
                                    </p:animEffect>
                                  </p:childTnLst>
                                </p:cTn>
                              </p:par>
                              <p:par>
                                <p:cTn id="64" presetID="10" presetClass="entr" presetSubtype="0" fill="hold" nodeType="withEffect">
                                  <p:stCondLst>
                                    <p:cond delay="0"/>
                                  </p:stCondLst>
                                  <p:childTnLst>
                                    <p:set>
                                      <p:cBhvr>
                                        <p:cTn id="65" dur="1" fill="hold">
                                          <p:stCondLst>
                                            <p:cond delay="0"/>
                                          </p:stCondLst>
                                        </p:cTn>
                                        <p:tgtEl>
                                          <p:spTgt spid="154"/>
                                        </p:tgtEl>
                                        <p:attrNameLst>
                                          <p:attrName>style.visibility</p:attrName>
                                        </p:attrNameLst>
                                      </p:cBhvr>
                                      <p:to>
                                        <p:strVal val="visible"/>
                                      </p:to>
                                    </p:set>
                                    <p:animEffect transition="in" filter="fade">
                                      <p:cBhvr>
                                        <p:cTn id="66" dur="500"/>
                                        <p:tgtEl>
                                          <p:spTgt spid="154"/>
                                        </p:tgtEl>
                                      </p:cBhvr>
                                    </p:animEffect>
                                  </p:childTnLst>
                                </p:cTn>
                              </p:par>
                              <p:par>
                                <p:cTn id="67" presetID="10" presetClass="entr" presetSubtype="0" fill="hold" nodeType="withEffect">
                                  <p:stCondLst>
                                    <p:cond delay="0"/>
                                  </p:stCondLst>
                                  <p:childTnLst>
                                    <p:set>
                                      <p:cBhvr>
                                        <p:cTn id="68" dur="1" fill="hold">
                                          <p:stCondLst>
                                            <p:cond delay="0"/>
                                          </p:stCondLst>
                                        </p:cTn>
                                        <p:tgtEl>
                                          <p:spTgt spid="155"/>
                                        </p:tgtEl>
                                        <p:attrNameLst>
                                          <p:attrName>style.visibility</p:attrName>
                                        </p:attrNameLst>
                                      </p:cBhvr>
                                      <p:to>
                                        <p:strVal val="visible"/>
                                      </p:to>
                                    </p:set>
                                    <p:animEffect transition="in" filter="fade">
                                      <p:cBhvr>
                                        <p:cTn id="69" dur="500"/>
                                        <p:tgtEl>
                                          <p:spTgt spid="155"/>
                                        </p:tgtEl>
                                      </p:cBhvr>
                                    </p:animEffect>
                                  </p:childTnLst>
                                </p:cTn>
                              </p:par>
                            </p:childTnLst>
                          </p:cTn>
                        </p:par>
                        <p:par>
                          <p:cTn id="70" fill="hold">
                            <p:stCondLst>
                              <p:cond delay="500"/>
                            </p:stCondLst>
                            <p:childTnLst>
                              <p:par>
                                <p:cTn id="71" presetID="12" presetClass="entr" presetSubtype="1" fill="hold" grpId="0" nodeType="afterEffect">
                                  <p:stCondLst>
                                    <p:cond delay="0"/>
                                  </p:stCondLst>
                                  <p:childTnLst>
                                    <p:set>
                                      <p:cBhvr>
                                        <p:cTn id="72" dur="1" fill="hold">
                                          <p:stCondLst>
                                            <p:cond delay="0"/>
                                          </p:stCondLst>
                                        </p:cTn>
                                        <p:tgtEl>
                                          <p:spTgt spid="159"/>
                                        </p:tgtEl>
                                        <p:attrNameLst>
                                          <p:attrName>style.visibility</p:attrName>
                                        </p:attrNameLst>
                                      </p:cBhvr>
                                      <p:to>
                                        <p:strVal val="visible"/>
                                      </p:to>
                                    </p:set>
                                    <p:anim calcmode="lin" valueType="num">
                                      <p:cBhvr additive="base">
                                        <p:cTn id="73" dur="500"/>
                                        <p:tgtEl>
                                          <p:spTgt spid="159"/>
                                        </p:tgtEl>
                                        <p:attrNameLst>
                                          <p:attrName>ppt_y</p:attrName>
                                        </p:attrNameLst>
                                      </p:cBhvr>
                                      <p:tavLst>
                                        <p:tav tm="0">
                                          <p:val>
                                            <p:strVal val="#ppt_y-#ppt_h*1.125000"/>
                                          </p:val>
                                        </p:tav>
                                        <p:tav tm="100000">
                                          <p:val>
                                            <p:strVal val="#ppt_y"/>
                                          </p:val>
                                        </p:tav>
                                      </p:tavLst>
                                    </p:anim>
                                    <p:animEffect transition="in" filter="wipe(down)">
                                      <p:cBhvr>
                                        <p:cTn id="74"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P spid="147" grpId="0"/>
      <p:bldP spid="148" grpId="0"/>
      <p:bldP spid="149" grpId="0"/>
      <p:bldP spid="150" grpId="0"/>
      <p:bldP spid="151" grpId="0"/>
      <p:bldP spid="152" grpId="0"/>
      <p:bldP spid="15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90FE8D96-E957-40C0-B60F-E376E9B3BB7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3634" y="1757911"/>
            <a:ext cx="2962833" cy="2962833"/>
          </a:xfrm>
          <a:prstGeom prst="rect">
            <a:avLst/>
          </a:prstGeom>
          <a:effectLst>
            <a:outerShdw blurRad="63500" sx="102000" sy="102000" algn="ctr" rotWithShape="0">
              <a:prstClr val="black">
                <a:alpha val="40000"/>
              </a:prstClr>
            </a:outerShdw>
          </a:effectLst>
        </p:spPr>
      </p:pic>
      <p:pic>
        <p:nvPicPr>
          <p:cNvPr id="19" name="图片 18">
            <a:extLst>
              <a:ext uri="{FF2B5EF4-FFF2-40B4-BE49-F238E27FC236}">
                <a16:creationId xmlns:a16="http://schemas.microsoft.com/office/drawing/2014/main" id="{70C7C0EA-BB81-492F-AAB4-8F3C466D11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0340" y="1757911"/>
            <a:ext cx="2962833" cy="2962833"/>
          </a:xfrm>
          <a:prstGeom prst="rect">
            <a:avLst/>
          </a:prstGeom>
          <a:effectLst>
            <a:outerShdw blurRad="63500" sx="102000" sy="102000" algn="ctr" rotWithShape="0">
              <a:prstClr val="black">
                <a:alpha val="40000"/>
              </a:prstClr>
            </a:outerShdw>
          </a:effectLst>
        </p:spPr>
      </p:pic>
      <p:pic>
        <p:nvPicPr>
          <p:cNvPr id="20" name="图片 19">
            <a:extLst>
              <a:ext uri="{FF2B5EF4-FFF2-40B4-BE49-F238E27FC236}">
                <a16:creationId xmlns:a16="http://schemas.microsoft.com/office/drawing/2014/main" id="{55322895-3832-49D6-9FD6-B3215C4F4B8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07046" y="1757910"/>
            <a:ext cx="2962834" cy="2962834"/>
          </a:xfrm>
          <a:prstGeom prst="rect">
            <a:avLst/>
          </a:prstGeom>
          <a:effectLst>
            <a:outerShdw blurRad="63500" sx="102000" sy="102000" algn="ctr" rotWithShape="0">
              <a:prstClr val="black">
                <a:alpha val="40000"/>
              </a:prstClr>
            </a:outerShdw>
          </a:effectLst>
        </p:spPr>
      </p:pic>
      <p:sp>
        <p:nvSpPr>
          <p:cNvPr id="21" name="Rectangle 6">
            <a:extLst>
              <a:ext uri="{FF2B5EF4-FFF2-40B4-BE49-F238E27FC236}">
                <a16:creationId xmlns:a16="http://schemas.microsoft.com/office/drawing/2014/main" id="{E05D5892-BD85-4F96-8B01-C09C4B53878A}"/>
              </a:ext>
            </a:extLst>
          </p:cNvPr>
          <p:cNvSpPr/>
          <p:nvPr/>
        </p:nvSpPr>
        <p:spPr>
          <a:xfrm>
            <a:off x="1171912" y="1175681"/>
            <a:ext cx="3086275" cy="461665"/>
          </a:xfrm>
          <a:prstGeom prst="rect">
            <a:avLst/>
          </a:prstGeom>
        </p:spPr>
        <p:txBody>
          <a:bodyPr wrap="square">
            <a:spAutoFit/>
          </a:bodyPr>
          <a:lstStyle/>
          <a:p>
            <a:pPr algn="ctr"/>
            <a:r>
              <a:rPr lang="en-US" sz="2400" dirty="0">
                <a:solidFill>
                  <a:prstClr val="black">
                    <a:lumMod val="65000"/>
                    <a:lumOff val="35000"/>
                  </a:prstClr>
                </a:solidFill>
                <a:latin typeface="+mn-ea"/>
                <a:sym typeface="思源黑体" panose="020B0500000000000000" pitchFamily="34" charset="-122"/>
              </a:rPr>
              <a:t>Short Text Here</a:t>
            </a:r>
          </a:p>
        </p:txBody>
      </p:sp>
      <p:sp>
        <p:nvSpPr>
          <p:cNvPr id="22" name="Rectangle 6">
            <a:extLst>
              <a:ext uri="{FF2B5EF4-FFF2-40B4-BE49-F238E27FC236}">
                <a16:creationId xmlns:a16="http://schemas.microsoft.com/office/drawing/2014/main" id="{56647189-6E9F-40FD-8530-E6708C1F74FA}"/>
              </a:ext>
            </a:extLst>
          </p:cNvPr>
          <p:cNvSpPr/>
          <p:nvPr/>
        </p:nvSpPr>
        <p:spPr>
          <a:xfrm>
            <a:off x="4446898" y="1175681"/>
            <a:ext cx="3086275" cy="461665"/>
          </a:xfrm>
          <a:prstGeom prst="rect">
            <a:avLst/>
          </a:prstGeom>
        </p:spPr>
        <p:txBody>
          <a:bodyPr wrap="square">
            <a:spAutoFit/>
          </a:bodyPr>
          <a:lstStyle/>
          <a:p>
            <a:pPr algn="ctr"/>
            <a:r>
              <a:rPr lang="en-US" sz="2400" dirty="0">
                <a:solidFill>
                  <a:prstClr val="black">
                    <a:lumMod val="65000"/>
                    <a:lumOff val="35000"/>
                  </a:prstClr>
                </a:solidFill>
                <a:latin typeface="+mn-ea"/>
                <a:sym typeface="思源黑体" panose="020B0500000000000000" pitchFamily="34" charset="-122"/>
              </a:rPr>
              <a:t>Short Text Here</a:t>
            </a:r>
          </a:p>
        </p:txBody>
      </p:sp>
      <p:sp>
        <p:nvSpPr>
          <p:cNvPr id="23" name="Rectangle 6">
            <a:extLst>
              <a:ext uri="{FF2B5EF4-FFF2-40B4-BE49-F238E27FC236}">
                <a16:creationId xmlns:a16="http://schemas.microsoft.com/office/drawing/2014/main" id="{2D99AE1E-7E5D-41FE-B215-E62F49F9F426}"/>
              </a:ext>
            </a:extLst>
          </p:cNvPr>
          <p:cNvSpPr/>
          <p:nvPr/>
        </p:nvSpPr>
        <p:spPr>
          <a:xfrm>
            <a:off x="7907046" y="1166531"/>
            <a:ext cx="3086275" cy="461665"/>
          </a:xfrm>
          <a:prstGeom prst="rect">
            <a:avLst/>
          </a:prstGeom>
        </p:spPr>
        <p:txBody>
          <a:bodyPr wrap="square">
            <a:spAutoFit/>
          </a:bodyPr>
          <a:lstStyle/>
          <a:p>
            <a:pPr algn="ctr"/>
            <a:r>
              <a:rPr lang="en-US" sz="2400" dirty="0">
                <a:solidFill>
                  <a:prstClr val="black">
                    <a:lumMod val="65000"/>
                    <a:lumOff val="35000"/>
                  </a:prstClr>
                </a:solidFill>
                <a:latin typeface="+mn-ea"/>
                <a:sym typeface="思源黑体" panose="020B0500000000000000" pitchFamily="34" charset="-122"/>
              </a:rPr>
              <a:t>Short Text Here</a:t>
            </a:r>
          </a:p>
        </p:txBody>
      </p:sp>
      <p:sp>
        <p:nvSpPr>
          <p:cNvPr id="24" name="TextBox 82">
            <a:extLst>
              <a:ext uri="{FF2B5EF4-FFF2-40B4-BE49-F238E27FC236}">
                <a16:creationId xmlns:a16="http://schemas.microsoft.com/office/drawing/2014/main" id="{66277E3B-CBBA-4611-AFB0-14B2021CCC92}"/>
              </a:ext>
            </a:extLst>
          </p:cNvPr>
          <p:cNvSpPr txBox="1"/>
          <p:nvPr/>
        </p:nvSpPr>
        <p:spPr>
          <a:xfrm>
            <a:off x="1574892" y="5050505"/>
            <a:ext cx="2234458" cy="540091"/>
          </a:xfrm>
          <a:prstGeom prst="rect">
            <a:avLst/>
          </a:prstGeom>
        </p:spPr>
        <p:txBody>
          <a:bodyPr vert="horz" lIns="182880" tIns="91440" rIns="182880" bIns="91440" rtlCol="0" anchor="ctr">
            <a:noAutofit/>
          </a:bodyPr>
          <a:lstStyle>
            <a:defPPr>
              <a:defRPr lang="en-US"/>
            </a:defPPr>
            <a:lvl1pPr defTabSz="914082">
              <a:spcBef>
                <a:spcPct val="0"/>
              </a:spcBef>
              <a:defRPr sz="28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defTabSz="1828164"/>
            <a:r>
              <a:rPr lang="id-ID" sz="1600" dirty="0">
                <a:solidFill>
                  <a:prstClr val="black">
                    <a:lumMod val="75000"/>
                    <a:lumOff val="25000"/>
                  </a:prstClr>
                </a:solidFill>
                <a:latin typeface="+mn-ea"/>
                <a:ea typeface="+mn-ea"/>
              </a:rPr>
              <a:t>Project In Progress.</a:t>
            </a:r>
          </a:p>
        </p:txBody>
      </p:sp>
      <p:sp>
        <p:nvSpPr>
          <p:cNvPr id="25" name="Rectangle 54">
            <a:extLst>
              <a:ext uri="{FF2B5EF4-FFF2-40B4-BE49-F238E27FC236}">
                <a16:creationId xmlns:a16="http://schemas.microsoft.com/office/drawing/2014/main" id="{63F90470-F8F0-45BD-BA86-68F3BF786131}"/>
              </a:ext>
            </a:extLst>
          </p:cNvPr>
          <p:cNvSpPr/>
          <p:nvPr/>
        </p:nvSpPr>
        <p:spPr>
          <a:xfrm>
            <a:off x="1559183" y="5527039"/>
            <a:ext cx="2233126" cy="646331"/>
          </a:xfrm>
          <a:prstGeom prst="rect">
            <a:avLst/>
          </a:prstGeom>
        </p:spPr>
        <p:txBody>
          <a:bodyPr wrap="square" anchor="ctr">
            <a:spAutoFit/>
          </a:bodyPr>
          <a:lstStyle/>
          <a:p>
            <a:pPr algn="ctr" defTabSz="1828800">
              <a:spcBef>
                <a:spcPts val="1200"/>
              </a:spcBef>
              <a:buClr>
                <a:srgbClr val="E24848"/>
              </a:buClr>
              <a:defRPr/>
            </a:pPr>
            <a:r>
              <a:rPr lang="en-US" sz="1200" noProof="1">
                <a:solidFill>
                  <a:prstClr val="black">
                    <a:lumMod val="75000"/>
                    <a:lumOff val="25000"/>
                  </a:prstClr>
                </a:solidFill>
                <a:latin typeface="+mn-ea"/>
                <a:cs typeface="Open Sans Light" panose="020B0306030504020204" pitchFamily="34" charset="0"/>
              </a:rPr>
              <a:t>Lorem ipsum dolor sit amet consectetur adipiscing elit nunc enim sem.</a:t>
            </a:r>
          </a:p>
        </p:txBody>
      </p:sp>
      <p:sp>
        <p:nvSpPr>
          <p:cNvPr id="26" name="TextBox 82">
            <a:extLst>
              <a:ext uri="{FF2B5EF4-FFF2-40B4-BE49-F238E27FC236}">
                <a16:creationId xmlns:a16="http://schemas.microsoft.com/office/drawing/2014/main" id="{0D415005-F497-40E7-B7BC-2612A8DEF817}"/>
              </a:ext>
            </a:extLst>
          </p:cNvPr>
          <p:cNvSpPr txBox="1"/>
          <p:nvPr/>
        </p:nvSpPr>
        <p:spPr>
          <a:xfrm>
            <a:off x="4978771" y="5050505"/>
            <a:ext cx="2234458" cy="540091"/>
          </a:xfrm>
          <a:prstGeom prst="rect">
            <a:avLst/>
          </a:prstGeom>
        </p:spPr>
        <p:txBody>
          <a:bodyPr vert="horz" lIns="182880" tIns="91440" rIns="182880" bIns="91440" rtlCol="0" anchor="ctr">
            <a:noAutofit/>
          </a:bodyPr>
          <a:lstStyle>
            <a:defPPr>
              <a:defRPr lang="en-US"/>
            </a:defPPr>
            <a:lvl1pPr defTabSz="914082">
              <a:spcBef>
                <a:spcPct val="0"/>
              </a:spcBef>
              <a:defRPr sz="28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defTabSz="1828164"/>
            <a:r>
              <a:rPr lang="id-ID" sz="1600" dirty="0">
                <a:solidFill>
                  <a:prstClr val="black">
                    <a:lumMod val="75000"/>
                    <a:lumOff val="25000"/>
                  </a:prstClr>
                </a:solidFill>
                <a:latin typeface="+mn-ea"/>
                <a:ea typeface="+mn-ea"/>
              </a:rPr>
              <a:t>Project In Progress.</a:t>
            </a:r>
          </a:p>
        </p:txBody>
      </p:sp>
      <p:sp>
        <p:nvSpPr>
          <p:cNvPr id="27" name="Rectangle 54">
            <a:extLst>
              <a:ext uri="{FF2B5EF4-FFF2-40B4-BE49-F238E27FC236}">
                <a16:creationId xmlns:a16="http://schemas.microsoft.com/office/drawing/2014/main" id="{AAABF9C5-B535-4759-B877-BA35A47C69A2}"/>
              </a:ext>
            </a:extLst>
          </p:cNvPr>
          <p:cNvSpPr/>
          <p:nvPr/>
        </p:nvSpPr>
        <p:spPr>
          <a:xfrm>
            <a:off x="4963062" y="5527039"/>
            <a:ext cx="2233126" cy="646331"/>
          </a:xfrm>
          <a:prstGeom prst="rect">
            <a:avLst/>
          </a:prstGeom>
        </p:spPr>
        <p:txBody>
          <a:bodyPr wrap="square" anchor="ctr">
            <a:spAutoFit/>
          </a:bodyPr>
          <a:lstStyle/>
          <a:p>
            <a:pPr algn="ctr" defTabSz="1828800">
              <a:spcBef>
                <a:spcPts val="1200"/>
              </a:spcBef>
              <a:buClr>
                <a:srgbClr val="E24848"/>
              </a:buClr>
              <a:defRPr/>
            </a:pPr>
            <a:r>
              <a:rPr lang="en-US" sz="1200" noProof="1">
                <a:solidFill>
                  <a:prstClr val="black">
                    <a:lumMod val="75000"/>
                    <a:lumOff val="25000"/>
                  </a:prstClr>
                </a:solidFill>
                <a:latin typeface="+mn-ea"/>
                <a:cs typeface="Open Sans Light" panose="020B0306030504020204" pitchFamily="34" charset="0"/>
              </a:rPr>
              <a:t>Lorem ipsum dolor sit amet consectetur adipiscing elit nunc enim sem.</a:t>
            </a:r>
          </a:p>
        </p:txBody>
      </p:sp>
      <p:sp>
        <p:nvSpPr>
          <p:cNvPr id="28" name="TextBox 82">
            <a:extLst>
              <a:ext uri="{FF2B5EF4-FFF2-40B4-BE49-F238E27FC236}">
                <a16:creationId xmlns:a16="http://schemas.microsoft.com/office/drawing/2014/main" id="{E5267F74-B752-4C43-AB40-2579654786F5}"/>
              </a:ext>
            </a:extLst>
          </p:cNvPr>
          <p:cNvSpPr txBox="1"/>
          <p:nvPr/>
        </p:nvSpPr>
        <p:spPr>
          <a:xfrm>
            <a:off x="8246406" y="5050505"/>
            <a:ext cx="2234458" cy="540091"/>
          </a:xfrm>
          <a:prstGeom prst="rect">
            <a:avLst/>
          </a:prstGeom>
        </p:spPr>
        <p:txBody>
          <a:bodyPr vert="horz" lIns="182880" tIns="91440" rIns="182880" bIns="91440" rtlCol="0" anchor="ctr">
            <a:noAutofit/>
          </a:bodyPr>
          <a:lstStyle>
            <a:defPPr>
              <a:defRPr lang="en-US"/>
            </a:defPPr>
            <a:lvl1pPr defTabSz="914082">
              <a:spcBef>
                <a:spcPct val="0"/>
              </a:spcBef>
              <a:defRPr sz="28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defTabSz="1828164"/>
            <a:r>
              <a:rPr lang="id-ID" sz="1600" dirty="0">
                <a:solidFill>
                  <a:prstClr val="black">
                    <a:lumMod val="75000"/>
                    <a:lumOff val="25000"/>
                  </a:prstClr>
                </a:solidFill>
                <a:latin typeface="+mn-ea"/>
                <a:ea typeface="+mn-ea"/>
              </a:rPr>
              <a:t>Project In Progress.</a:t>
            </a:r>
          </a:p>
        </p:txBody>
      </p:sp>
      <p:sp>
        <p:nvSpPr>
          <p:cNvPr id="29" name="Rectangle 54">
            <a:extLst>
              <a:ext uri="{FF2B5EF4-FFF2-40B4-BE49-F238E27FC236}">
                <a16:creationId xmlns:a16="http://schemas.microsoft.com/office/drawing/2014/main" id="{F8D3824B-0ADF-4706-9AB4-C620619BF047}"/>
              </a:ext>
            </a:extLst>
          </p:cNvPr>
          <p:cNvSpPr/>
          <p:nvPr/>
        </p:nvSpPr>
        <p:spPr>
          <a:xfrm>
            <a:off x="8230697" y="5527039"/>
            <a:ext cx="2233126" cy="646331"/>
          </a:xfrm>
          <a:prstGeom prst="rect">
            <a:avLst/>
          </a:prstGeom>
        </p:spPr>
        <p:txBody>
          <a:bodyPr wrap="square" anchor="ctr">
            <a:spAutoFit/>
          </a:bodyPr>
          <a:lstStyle/>
          <a:p>
            <a:pPr algn="ctr" defTabSz="1828800">
              <a:spcBef>
                <a:spcPts val="1200"/>
              </a:spcBef>
              <a:buClr>
                <a:srgbClr val="E24848"/>
              </a:buClr>
              <a:defRPr/>
            </a:pPr>
            <a:r>
              <a:rPr lang="en-US" sz="1200" noProof="1">
                <a:solidFill>
                  <a:prstClr val="black">
                    <a:lumMod val="75000"/>
                    <a:lumOff val="25000"/>
                  </a:prstClr>
                </a:solidFill>
                <a:latin typeface="+mn-ea"/>
                <a:cs typeface="Open Sans Light" panose="020B0306030504020204" pitchFamily="34" charset="0"/>
              </a:rPr>
              <a:t>Lorem ipsum dolor sit amet consectetur adipiscing elit nunc enim sem.</a:t>
            </a:r>
          </a:p>
        </p:txBody>
      </p:sp>
      <p:grpSp>
        <p:nvGrpSpPr>
          <p:cNvPr id="30" name="组合 29">
            <a:extLst>
              <a:ext uri="{FF2B5EF4-FFF2-40B4-BE49-F238E27FC236}">
                <a16:creationId xmlns:a16="http://schemas.microsoft.com/office/drawing/2014/main" id="{68D64839-2DCB-4411-A280-F4AA36E9ED3E}"/>
              </a:ext>
            </a:extLst>
          </p:cNvPr>
          <p:cNvGrpSpPr/>
          <p:nvPr/>
        </p:nvGrpSpPr>
        <p:grpSpPr>
          <a:xfrm>
            <a:off x="660399" y="649630"/>
            <a:ext cx="573235" cy="481442"/>
            <a:chOff x="3378359" y="640707"/>
            <a:chExt cx="663790" cy="557497"/>
          </a:xfrm>
        </p:grpSpPr>
        <p:sp>
          <p:nvSpPr>
            <p:cNvPr id="31" name="图文框 30">
              <a:extLst>
                <a:ext uri="{FF2B5EF4-FFF2-40B4-BE49-F238E27FC236}">
                  <a16:creationId xmlns:a16="http://schemas.microsoft.com/office/drawing/2014/main" id="{4ED448EC-7973-4DCB-B2A3-5A55F8ECBB51}"/>
                </a:ext>
              </a:extLst>
            </p:cNvPr>
            <p:cNvSpPr/>
            <p:nvPr/>
          </p:nvSpPr>
          <p:spPr>
            <a:xfrm>
              <a:off x="3378359" y="640707"/>
              <a:ext cx="442527" cy="371664"/>
            </a:xfrm>
            <a:prstGeom prst="frame">
              <a:avLst>
                <a:gd name="adj1" fmla="val 7594"/>
              </a:avLst>
            </a:prstGeom>
            <a:solidFill>
              <a:srgbClr val="ECCE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mn-ea"/>
                <a:cs typeface="+mn-cs"/>
              </a:endParaRPr>
            </a:p>
          </p:txBody>
        </p:sp>
        <p:sp>
          <p:nvSpPr>
            <p:cNvPr id="32" name="图文框 31">
              <a:extLst>
                <a:ext uri="{FF2B5EF4-FFF2-40B4-BE49-F238E27FC236}">
                  <a16:creationId xmlns:a16="http://schemas.microsoft.com/office/drawing/2014/main" id="{036C49B5-C1D6-449D-9571-3A90F7A831F9}"/>
                </a:ext>
              </a:extLst>
            </p:cNvPr>
            <p:cNvSpPr/>
            <p:nvPr/>
          </p:nvSpPr>
          <p:spPr>
            <a:xfrm>
              <a:off x="3599622" y="826540"/>
              <a:ext cx="442527" cy="371664"/>
            </a:xfrm>
            <a:prstGeom prst="frame">
              <a:avLst>
                <a:gd name="adj1" fmla="val 7594"/>
              </a:avLst>
            </a:prstGeom>
            <a:solidFill>
              <a:srgbClr val="ECCE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mn-ea"/>
                <a:cs typeface="+mn-cs"/>
              </a:endParaRPr>
            </a:p>
          </p:txBody>
        </p:sp>
      </p:grpSp>
      <p:sp>
        <p:nvSpPr>
          <p:cNvPr id="33" name="文本框 4">
            <a:extLst>
              <a:ext uri="{FF2B5EF4-FFF2-40B4-BE49-F238E27FC236}">
                <a16:creationId xmlns:a16="http://schemas.microsoft.com/office/drawing/2014/main" id="{DB444242-7218-48C5-A90E-AE65BB69E035}"/>
              </a:ext>
            </a:extLst>
          </p:cNvPr>
          <p:cNvSpPr txBox="1"/>
          <p:nvPr/>
        </p:nvSpPr>
        <p:spPr bwMode="auto">
          <a:xfrm>
            <a:off x="1424712" y="624277"/>
            <a:ext cx="5241131" cy="523220"/>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defRPr/>
            </a:pPr>
            <a:r>
              <a:rPr lang="zh-CN" altLang="en-US" b="0" dirty="0">
                <a:solidFill>
                  <a:prstClr val="black">
                    <a:lumMod val="75000"/>
                    <a:lumOff val="25000"/>
                  </a:prstClr>
                </a:solidFill>
                <a:latin typeface="+mn-ea"/>
                <a:ea typeface="+mn-ea"/>
              </a:rPr>
              <a:t>Please enter the title</a:t>
            </a:r>
          </a:p>
        </p:txBody>
      </p:sp>
    </p:spTree>
    <p:extLst>
      <p:ext uri="{BB962C8B-B14F-4D97-AF65-F5344CB8AC3E}">
        <p14:creationId xmlns:p14="http://schemas.microsoft.com/office/powerpoint/2010/main" val="32539926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a14="http://schemas.microsoft.com/office/drawing/2010/main" xmlns:a16="http://schemas.microsoft.com/office/drawing/2014/main"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1000" fill="hold"/>
                                        <p:tgtEl>
                                          <p:spTgt spid="2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12" presetClass="entr" presetSubtype="1" fill="hold" grpId="0" nodeType="afterEffect">
                                  <p:stCondLst>
                                    <p:cond delay="0"/>
                                  </p:stCondLst>
                                  <p:childTnLst>
                                    <p:set>
                                      <p:cBhvr>
                                        <p:cTn id="59" dur="1" fill="hold">
                                          <p:stCondLst>
                                            <p:cond delay="0"/>
                                          </p:stCondLst>
                                        </p:cTn>
                                        <p:tgtEl>
                                          <p:spTgt spid="33"/>
                                        </p:tgtEl>
                                        <p:attrNameLst>
                                          <p:attrName>style.visibility</p:attrName>
                                        </p:attrNameLst>
                                      </p:cBhvr>
                                      <p:to>
                                        <p:strVal val="visible"/>
                                      </p:to>
                                    </p:set>
                                    <p:anim calcmode="lin" valueType="num">
                                      <p:cBhvr additive="base">
                                        <p:cTn id="60" dur="500"/>
                                        <p:tgtEl>
                                          <p:spTgt spid="33"/>
                                        </p:tgtEl>
                                        <p:attrNameLst>
                                          <p:attrName>ppt_y</p:attrName>
                                        </p:attrNameLst>
                                      </p:cBhvr>
                                      <p:tavLst>
                                        <p:tav tm="0">
                                          <p:val>
                                            <p:strVal val="#ppt_y-#ppt_h*1.125000"/>
                                          </p:val>
                                        </p:tav>
                                        <p:tav tm="100000">
                                          <p:val>
                                            <p:strVal val="#ppt_y"/>
                                          </p:val>
                                        </p:tav>
                                      </p:tavLst>
                                    </p:anim>
                                    <p:animEffect transition="in" filter="wipe(down)">
                                      <p:cBhvr>
                                        <p:cTn id="6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06482" y="358093"/>
            <a:ext cx="6018290" cy="5146074"/>
          </a:xfrm>
          <a:prstGeom prst="rect">
            <a:avLst/>
          </a:prstGeom>
        </p:spPr>
      </p:pic>
      <p:sp>
        <p:nvSpPr>
          <p:cNvPr id="6" name="文本框 5"/>
          <p:cNvSpPr txBox="1"/>
          <p:nvPr/>
        </p:nvSpPr>
        <p:spPr>
          <a:xfrm>
            <a:off x="1199753" y="1891329"/>
            <a:ext cx="4954303" cy="1569660"/>
          </a:xfrm>
          <a:prstGeom prst="rect">
            <a:avLst/>
          </a:prstGeom>
          <a:noFill/>
        </p:spPr>
        <p:txBody>
          <a:bodyPr wrap="square" rtlCol="0">
            <a:spAutoFit/>
          </a:bodyPr>
          <a:lstStyle>
            <a:defPPr>
              <a:defRPr lang="zh-CN"/>
            </a:defPPr>
            <a:lvl1pPr>
              <a:defRPr sz="9600">
                <a:solidFill>
                  <a:srgbClr val="EBB3BD"/>
                </a:solidFill>
                <a:effectLst>
                  <a:reflection blurRad="6350" stA="55000" endA="300" endPos="45500" dir="5400000" sy="-100000" algn="bl" rotWithShape="0"/>
                </a:effectLst>
                <a:latin typeface="方正细谭黑简体" panose="02000000000000000000" pitchFamily="2" charset="-122"/>
                <a:ea typeface="方正细谭黑简体" panose="02000000000000000000" pitchFamily="2" charset="-122"/>
                <a:cs typeface="+mn-ea"/>
              </a:defRPr>
            </a:lvl1pPr>
          </a:lstStyle>
          <a:p>
            <a:r>
              <a:rPr lang="en-US" altLang="zh-CN" dirty="0">
                <a:sym typeface="+mn-lt"/>
              </a:rPr>
              <a:t>PART 03.</a:t>
            </a:r>
            <a:endParaRPr lang="zh-CN" altLang="en-US" dirty="0">
              <a:sym typeface="+mn-lt"/>
            </a:endParaRPr>
          </a:p>
        </p:txBody>
      </p:sp>
      <p:sp>
        <p:nvSpPr>
          <p:cNvPr id="7" name="文本框 6"/>
          <p:cNvSpPr txBox="1"/>
          <p:nvPr/>
        </p:nvSpPr>
        <p:spPr>
          <a:xfrm>
            <a:off x="1199752" y="3405407"/>
            <a:ext cx="5505847" cy="830997"/>
          </a:xfrm>
          <a:prstGeom prst="rect">
            <a:avLst/>
          </a:prstGeom>
          <a:noFill/>
          <a:ln>
            <a:noFill/>
          </a:ln>
        </p:spPr>
        <p:txBody>
          <a:bodyPr wrap="square" rtlCol="0">
            <a:spAutoFit/>
          </a:bodyPr>
          <a:lstStyle>
            <a:defPPr>
              <a:defRPr lang="zh-CN"/>
            </a:defPPr>
            <a:lvl1pPr>
              <a:defRPr sz="4800" spc="300">
                <a:solidFill>
                  <a:srgbClr val="C00000"/>
                </a:solidFill>
                <a:latin typeface="方正细谭黑简体" panose="02000000000000000000" pitchFamily="2" charset="-122"/>
                <a:ea typeface="方正细谭黑简体" panose="02000000000000000000" pitchFamily="2" charset="-122"/>
                <a:cs typeface="+mn-ea"/>
              </a:defRPr>
            </a:lvl1pPr>
          </a:lstStyle>
          <a:p>
            <a:r>
              <a:rPr lang="zh-CN" altLang="en-US" spc="0" dirty="0">
                <a:sym typeface="+mn-lt"/>
              </a:rPr>
              <a:t>Add the title text</a:t>
            </a:r>
          </a:p>
        </p:txBody>
      </p:sp>
      <p:sp>
        <p:nvSpPr>
          <p:cNvPr id="8" name="文本框 7"/>
          <p:cNvSpPr txBox="1"/>
          <p:nvPr/>
        </p:nvSpPr>
        <p:spPr>
          <a:xfrm>
            <a:off x="1199753" y="4157259"/>
            <a:ext cx="4819831" cy="700576"/>
          </a:xfrm>
          <a:prstGeom prst="rect">
            <a:avLst/>
          </a:prstGeom>
          <a:noFill/>
        </p:spPr>
        <p:txBody>
          <a:bodyPr wrap="square" rtlCol="0">
            <a:spAutoFit/>
          </a:bodyPr>
          <a:lstStyle/>
          <a:p>
            <a:pPr>
              <a:lnSpc>
                <a:spcPct val="150000"/>
              </a:lnSpc>
            </a:pPr>
            <a:r>
              <a:rPr lang="en-US" altLang="zh-CN" sz="1400" dirty="0">
                <a:solidFill>
                  <a:srgbClr val="EBB3BD"/>
                </a:solidFill>
                <a:cs typeface="+mn-ea"/>
                <a:sym typeface="+mn-lt"/>
              </a:rPr>
              <a:t>Your content to play here, or go your copy, paste in this box, and select only this text. </a:t>
            </a:r>
          </a:p>
        </p:txBody>
      </p:sp>
    </p:spTree>
    <p:extLst>
      <p:ext uri="{BB962C8B-B14F-4D97-AF65-F5344CB8AC3E}">
        <p14:creationId xmlns:p14="http://schemas.microsoft.com/office/powerpoint/2010/main" val="406600059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a14="http://schemas.microsoft.com/office/drawing/2010/main"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76835" y="1379984"/>
            <a:ext cx="7613580" cy="1525641"/>
            <a:chOff x="1276835" y="1292900"/>
            <a:chExt cx="7613580" cy="1525641"/>
          </a:xfrm>
        </p:grpSpPr>
        <p:sp>
          <p:nvSpPr>
            <p:cNvPr id="145" name="Oval 65"/>
            <p:cNvSpPr>
              <a:spLocks noChangeArrowheads="1"/>
            </p:cNvSpPr>
            <p:nvPr/>
          </p:nvSpPr>
          <p:spPr bwMode="auto">
            <a:xfrm rot="10800000" flipV="1">
              <a:off x="1276835" y="2634207"/>
              <a:ext cx="1938524" cy="184334"/>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134312" tIns="67155" rIns="134312" bIns="67155" anchor="ctr"/>
            <a:lstStyle/>
            <a:p>
              <a:pPr defTabSz="913130">
                <a:defRPr/>
              </a:pPr>
              <a:endParaRPr lang="zh-CN" altLang="en-US" sz="2400" kern="0" dirty="0">
                <a:solidFill>
                  <a:sysClr val="windowText" lastClr="000000"/>
                </a:solidFill>
                <a:cs typeface="+mn-ea"/>
                <a:sym typeface="+mn-lt"/>
              </a:endParaRPr>
            </a:p>
          </p:txBody>
        </p:sp>
        <p:sp>
          <p:nvSpPr>
            <p:cNvPr id="150" name="菱形 149"/>
            <p:cNvSpPr/>
            <p:nvPr/>
          </p:nvSpPr>
          <p:spPr>
            <a:xfrm>
              <a:off x="1631225" y="1292900"/>
              <a:ext cx="1253064" cy="1251717"/>
            </a:xfrm>
            <a:prstGeom prst="diamond">
              <a:avLst/>
            </a:prstGeom>
            <a:solidFill>
              <a:srgbClr val="F8CBAD"/>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3130">
                <a:defRPr/>
              </a:pPr>
              <a:r>
                <a:rPr lang="en-US" altLang="zh-CN" sz="4265" dirty="0">
                  <a:solidFill>
                    <a:srgbClr val="FFFFFF"/>
                  </a:solidFill>
                  <a:cs typeface="+mn-ea"/>
                  <a:sym typeface="+mn-lt"/>
                </a:rPr>
                <a:t>A.</a:t>
              </a:r>
              <a:endParaRPr lang="zh-CN" altLang="en-US" sz="4265" dirty="0">
                <a:solidFill>
                  <a:srgbClr val="FFFFFF"/>
                </a:solidFill>
                <a:cs typeface="+mn-ea"/>
                <a:sym typeface="+mn-lt"/>
              </a:endParaRPr>
            </a:p>
          </p:txBody>
        </p:sp>
        <p:sp>
          <p:nvSpPr>
            <p:cNvPr id="157" name="文本框 17"/>
            <p:cNvSpPr txBox="1"/>
            <p:nvPr/>
          </p:nvSpPr>
          <p:spPr>
            <a:xfrm>
              <a:off x="2952025" y="1473858"/>
              <a:ext cx="5938390" cy="1105118"/>
            </a:xfrm>
            <a:prstGeom prst="rect">
              <a:avLst/>
            </a:prstGeom>
            <a:noFill/>
          </p:spPr>
          <p:txBody>
            <a:bodyPr wrap="square" lIns="134312" tIns="67155" rIns="134312" bIns="67155">
              <a:spAutoFit/>
            </a:bodyPr>
            <a:lstStyle/>
            <a:p>
              <a:pPr>
                <a:lnSpc>
                  <a:spcPct val="150000"/>
                </a:lnSpc>
              </a:pPr>
              <a:r>
                <a:rPr lang="zh-CN" altLang="en-US" sz="1400" dirty="0">
                  <a:cs typeface="+mn-ea"/>
                  <a:sym typeface="+mn-lt"/>
                </a:rPr>
                <a:t>Click here to add paragraph text Click here to add paragraph text Click to add paragraph text Click here to add paragraph text. </a:t>
              </a:r>
              <a:endParaRPr lang="en-US" altLang="zh-CN" sz="1400" dirty="0">
                <a:cs typeface="+mn-ea"/>
                <a:sym typeface="+mn-lt"/>
              </a:endParaRPr>
            </a:p>
            <a:p>
              <a:pPr fontAlgn="auto">
                <a:lnSpc>
                  <a:spcPct val="150000"/>
                </a:lnSpc>
              </a:pPr>
              <a:endParaRPr lang="en-US" altLang="zh-CN" sz="1400" dirty="0">
                <a:cs typeface="+mn-ea"/>
                <a:sym typeface="+mn-lt"/>
              </a:endParaRPr>
            </a:p>
          </p:txBody>
        </p:sp>
      </p:grpSp>
      <p:grpSp>
        <p:nvGrpSpPr>
          <p:cNvPr id="4" name="组合 3"/>
          <p:cNvGrpSpPr/>
          <p:nvPr/>
        </p:nvGrpSpPr>
        <p:grpSpPr>
          <a:xfrm>
            <a:off x="1318308" y="4397154"/>
            <a:ext cx="7431518" cy="1540810"/>
            <a:chOff x="1318308" y="4484238"/>
            <a:chExt cx="7431518" cy="1540810"/>
          </a:xfrm>
        </p:grpSpPr>
        <p:sp>
          <p:nvSpPr>
            <p:cNvPr id="146" name="Oval 65"/>
            <p:cNvSpPr>
              <a:spLocks noChangeArrowheads="1"/>
            </p:cNvSpPr>
            <p:nvPr/>
          </p:nvSpPr>
          <p:spPr bwMode="auto">
            <a:xfrm rot="10800000" flipV="1">
              <a:off x="1318308" y="5840714"/>
              <a:ext cx="1938523" cy="184334"/>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134312" tIns="67155" rIns="134312" bIns="67155" anchor="ctr"/>
            <a:lstStyle/>
            <a:p>
              <a:pPr defTabSz="913130">
                <a:defRPr/>
              </a:pPr>
              <a:endParaRPr lang="zh-CN" altLang="en-US" sz="2400" kern="0" dirty="0">
                <a:solidFill>
                  <a:sysClr val="windowText" lastClr="000000"/>
                </a:solidFill>
                <a:cs typeface="+mn-ea"/>
                <a:sym typeface="+mn-lt"/>
              </a:endParaRPr>
            </a:p>
          </p:txBody>
        </p:sp>
        <p:sp>
          <p:nvSpPr>
            <p:cNvPr id="153" name="菱形 152"/>
            <p:cNvSpPr/>
            <p:nvPr/>
          </p:nvSpPr>
          <p:spPr>
            <a:xfrm>
              <a:off x="1661038" y="4484238"/>
              <a:ext cx="1253064" cy="1253366"/>
            </a:xfrm>
            <a:prstGeom prst="diamond">
              <a:avLst/>
            </a:prstGeom>
            <a:solidFill>
              <a:srgbClr val="F8CBAD"/>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3130">
                <a:defRPr/>
              </a:pPr>
              <a:r>
                <a:rPr lang="en-US" altLang="zh-CN" sz="4265" dirty="0">
                  <a:solidFill>
                    <a:srgbClr val="FFFFFF"/>
                  </a:solidFill>
                  <a:cs typeface="+mn-ea"/>
                  <a:sym typeface="+mn-lt"/>
                </a:rPr>
                <a:t>C.</a:t>
              </a:r>
              <a:endParaRPr lang="zh-CN" altLang="en-US" sz="4265" dirty="0">
                <a:solidFill>
                  <a:srgbClr val="FFFFFF"/>
                </a:solidFill>
                <a:cs typeface="+mn-ea"/>
                <a:sym typeface="+mn-lt"/>
              </a:endParaRPr>
            </a:p>
          </p:txBody>
        </p:sp>
        <p:sp>
          <p:nvSpPr>
            <p:cNvPr id="158" name="文本框 22"/>
            <p:cNvSpPr txBox="1"/>
            <p:nvPr/>
          </p:nvSpPr>
          <p:spPr>
            <a:xfrm>
              <a:off x="3092621" y="4770162"/>
              <a:ext cx="5657205" cy="743865"/>
            </a:xfrm>
            <a:prstGeom prst="rect">
              <a:avLst/>
            </a:prstGeom>
            <a:noFill/>
          </p:spPr>
          <p:txBody>
            <a:bodyPr wrap="square" lIns="134312" tIns="67155" rIns="134312" bIns="67155">
              <a:spAutoFit/>
            </a:bodyPr>
            <a:lstStyle/>
            <a:p>
              <a:pPr>
                <a:lnSpc>
                  <a:spcPct val="150000"/>
                </a:lnSpc>
              </a:pPr>
              <a:r>
                <a:rPr lang="zh-CN" altLang="en-US" sz="1400" dirty="0">
                  <a:cs typeface="+mn-ea"/>
                  <a:sym typeface="+mn-lt"/>
                </a:rPr>
                <a:t>Click here to add paragraph text Click here to add paragraph text Click to add paragraph text Click here to add paragraph text. </a:t>
              </a:r>
              <a:endParaRPr lang="en-US" altLang="zh-CN" sz="1400" dirty="0">
                <a:cs typeface="+mn-ea"/>
                <a:sym typeface="+mn-lt"/>
              </a:endParaRPr>
            </a:p>
          </p:txBody>
        </p:sp>
      </p:grpSp>
      <p:grpSp>
        <p:nvGrpSpPr>
          <p:cNvPr id="3" name="组合 2"/>
          <p:cNvGrpSpPr/>
          <p:nvPr/>
        </p:nvGrpSpPr>
        <p:grpSpPr>
          <a:xfrm>
            <a:off x="2960654" y="2888568"/>
            <a:ext cx="7906208" cy="1507365"/>
            <a:chOff x="2960654" y="2888568"/>
            <a:chExt cx="7906208" cy="1507365"/>
          </a:xfrm>
        </p:grpSpPr>
        <p:sp>
          <p:nvSpPr>
            <p:cNvPr id="147" name="Oval 65"/>
            <p:cNvSpPr>
              <a:spLocks noChangeArrowheads="1"/>
            </p:cNvSpPr>
            <p:nvPr/>
          </p:nvSpPr>
          <p:spPr bwMode="auto">
            <a:xfrm rot="10800000" flipV="1">
              <a:off x="8928338" y="4211599"/>
              <a:ext cx="1938524" cy="184334"/>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134312" tIns="67155" rIns="134312" bIns="67155" anchor="ctr"/>
            <a:lstStyle/>
            <a:p>
              <a:pPr defTabSz="913130">
                <a:defRPr/>
              </a:pPr>
              <a:endParaRPr lang="zh-CN" altLang="en-US" sz="2400" kern="0" dirty="0">
                <a:solidFill>
                  <a:sysClr val="windowText" lastClr="000000"/>
                </a:solidFill>
                <a:cs typeface="+mn-ea"/>
                <a:sym typeface="+mn-lt"/>
              </a:endParaRPr>
            </a:p>
          </p:txBody>
        </p:sp>
        <p:sp>
          <p:nvSpPr>
            <p:cNvPr id="156" name="菱形 155"/>
            <p:cNvSpPr/>
            <p:nvPr/>
          </p:nvSpPr>
          <p:spPr>
            <a:xfrm>
              <a:off x="9271067" y="2888568"/>
              <a:ext cx="1253067" cy="1251715"/>
            </a:xfrm>
            <a:prstGeom prst="diamond">
              <a:avLst/>
            </a:prstGeom>
            <a:solidFill>
              <a:srgbClr val="F8CBAD"/>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3130">
                <a:defRPr/>
              </a:pPr>
              <a:r>
                <a:rPr lang="en-US" altLang="zh-CN" sz="4265" dirty="0">
                  <a:solidFill>
                    <a:srgbClr val="FFFFFF"/>
                  </a:solidFill>
                  <a:cs typeface="+mn-ea"/>
                  <a:sym typeface="+mn-lt"/>
                </a:rPr>
                <a:t>B.</a:t>
              </a:r>
              <a:endParaRPr lang="zh-CN" altLang="en-US" sz="4265" dirty="0">
                <a:solidFill>
                  <a:srgbClr val="FFFFFF"/>
                </a:solidFill>
                <a:cs typeface="+mn-ea"/>
                <a:sym typeface="+mn-lt"/>
              </a:endParaRPr>
            </a:p>
          </p:txBody>
        </p:sp>
        <p:sp>
          <p:nvSpPr>
            <p:cNvPr id="159" name="文本框 23"/>
            <p:cNvSpPr txBox="1"/>
            <p:nvPr/>
          </p:nvSpPr>
          <p:spPr>
            <a:xfrm>
              <a:off x="2960654" y="3122010"/>
              <a:ext cx="5921128" cy="743865"/>
            </a:xfrm>
            <a:prstGeom prst="rect">
              <a:avLst/>
            </a:prstGeom>
            <a:noFill/>
          </p:spPr>
          <p:txBody>
            <a:bodyPr wrap="square" lIns="134312" tIns="67155" rIns="134312" bIns="67155">
              <a:spAutoFit/>
            </a:bodyPr>
            <a:lstStyle/>
            <a:p>
              <a:pPr algn="r">
                <a:lnSpc>
                  <a:spcPct val="150000"/>
                </a:lnSpc>
              </a:pPr>
              <a:r>
                <a:rPr lang="zh-CN" altLang="en-US" sz="1400" dirty="0">
                  <a:cs typeface="+mn-ea"/>
                  <a:sym typeface="+mn-lt"/>
                </a:rPr>
                <a:t>Click here to add paragraph text Click here to add paragraph text Click to add paragraph text Click here to add paragraph text. </a:t>
              </a:r>
              <a:endParaRPr lang="en-US" altLang="zh-CN" sz="1400" dirty="0">
                <a:cs typeface="+mn-ea"/>
                <a:sym typeface="+mn-lt"/>
              </a:endParaRPr>
            </a:p>
          </p:txBody>
        </p:sp>
      </p:grpSp>
      <p:grpSp>
        <p:nvGrpSpPr>
          <p:cNvPr id="14" name="组合 13">
            <a:extLst>
              <a:ext uri="{FF2B5EF4-FFF2-40B4-BE49-F238E27FC236}">
                <a16:creationId xmlns:a16="http://schemas.microsoft.com/office/drawing/2014/main" id="{68D64839-2DCB-4411-A280-F4AA36E9ED3E}"/>
              </a:ext>
            </a:extLst>
          </p:cNvPr>
          <p:cNvGrpSpPr/>
          <p:nvPr/>
        </p:nvGrpSpPr>
        <p:grpSpPr>
          <a:xfrm>
            <a:off x="660399" y="649630"/>
            <a:ext cx="573235" cy="481442"/>
            <a:chOff x="3378359" y="640707"/>
            <a:chExt cx="663790" cy="557497"/>
          </a:xfrm>
        </p:grpSpPr>
        <p:sp>
          <p:nvSpPr>
            <p:cNvPr id="15" name="图文框 14">
              <a:extLst>
                <a:ext uri="{FF2B5EF4-FFF2-40B4-BE49-F238E27FC236}">
                  <a16:creationId xmlns:a16="http://schemas.microsoft.com/office/drawing/2014/main" id="{4ED448EC-7973-4DCB-B2A3-5A55F8ECBB51}"/>
                </a:ext>
              </a:extLst>
            </p:cNvPr>
            <p:cNvSpPr/>
            <p:nvPr/>
          </p:nvSpPr>
          <p:spPr>
            <a:xfrm>
              <a:off x="3378359" y="640707"/>
              <a:ext cx="442527" cy="371664"/>
            </a:xfrm>
            <a:prstGeom prst="frame">
              <a:avLst>
                <a:gd name="adj1" fmla="val 7594"/>
              </a:avLst>
            </a:prstGeom>
            <a:solidFill>
              <a:srgbClr val="ECCE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mn-ea"/>
                <a:cs typeface="+mn-cs"/>
              </a:endParaRPr>
            </a:p>
          </p:txBody>
        </p:sp>
        <p:sp>
          <p:nvSpPr>
            <p:cNvPr id="16" name="图文框 15">
              <a:extLst>
                <a:ext uri="{FF2B5EF4-FFF2-40B4-BE49-F238E27FC236}">
                  <a16:creationId xmlns:a16="http://schemas.microsoft.com/office/drawing/2014/main" id="{036C49B5-C1D6-449D-9571-3A90F7A831F9}"/>
                </a:ext>
              </a:extLst>
            </p:cNvPr>
            <p:cNvSpPr/>
            <p:nvPr/>
          </p:nvSpPr>
          <p:spPr>
            <a:xfrm>
              <a:off x="3599622" y="826540"/>
              <a:ext cx="442527" cy="371664"/>
            </a:xfrm>
            <a:prstGeom prst="frame">
              <a:avLst>
                <a:gd name="adj1" fmla="val 7594"/>
              </a:avLst>
            </a:prstGeom>
            <a:solidFill>
              <a:srgbClr val="ECCE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mn-ea"/>
                <a:cs typeface="+mn-cs"/>
              </a:endParaRPr>
            </a:p>
          </p:txBody>
        </p:sp>
      </p:grpSp>
      <p:sp>
        <p:nvSpPr>
          <p:cNvPr id="17" name="文本框 4">
            <a:extLst>
              <a:ext uri="{FF2B5EF4-FFF2-40B4-BE49-F238E27FC236}">
                <a16:creationId xmlns:a16="http://schemas.microsoft.com/office/drawing/2014/main" id="{DB444242-7218-48C5-A90E-AE65BB69E035}"/>
              </a:ext>
            </a:extLst>
          </p:cNvPr>
          <p:cNvSpPr txBox="1"/>
          <p:nvPr/>
        </p:nvSpPr>
        <p:spPr bwMode="auto">
          <a:xfrm>
            <a:off x="1424712" y="624277"/>
            <a:ext cx="4790558" cy="523220"/>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defRPr/>
            </a:pPr>
            <a:r>
              <a:rPr lang="zh-CN" altLang="en-US" b="0" dirty="0">
                <a:solidFill>
                  <a:prstClr val="black">
                    <a:lumMod val="75000"/>
                    <a:lumOff val="25000"/>
                  </a:prstClr>
                </a:solidFill>
                <a:latin typeface="+mn-ea"/>
                <a:ea typeface="+mn-ea"/>
              </a:rPr>
              <a:t>Please enter the title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a16="http://schemas.microsoft.com/office/drawing/2014/main"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12"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ppt_y</p:attrName>
                                        </p:attrNameLst>
                                      </p:cBhvr>
                                      <p:tavLst>
                                        <p:tav tm="0">
                                          <p:val>
                                            <p:strVal val="#ppt_y-#ppt_h*1.125000"/>
                                          </p:val>
                                        </p:tav>
                                        <p:tav tm="100000">
                                          <p:val>
                                            <p:strVal val="#ppt_y"/>
                                          </p:val>
                                        </p:tav>
                                      </p:tavLst>
                                    </p:anim>
                                    <p:animEffect transition="in" filter="wipe(down)">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168105" y="4035419"/>
            <a:ext cx="2390361" cy="1393471"/>
            <a:chOff x="1158691" y="4269216"/>
            <a:chExt cx="2390361" cy="1393471"/>
          </a:xfrm>
        </p:grpSpPr>
        <p:sp>
          <p:nvSpPr>
            <p:cNvPr id="5" name="矩形 4"/>
            <p:cNvSpPr/>
            <p:nvPr/>
          </p:nvSpPr>
          <p:spPr>
            <a:xfrm>
              <a:off x="1372796" y="4296604"/>
              <a:ext cx="1962150" cy="494058"/>
            </a:xfrm>
            <a:prstGeom prst="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1158691" y="4269216"/>
              <a:ext cx="2390361" cy="499624"/>
            </a:xfrm>
            <a:prstGeom prst="rect">
              <a:avLst/>
            </a:prstGeom>
            <a:noFill/>
          </p:spPr>
          <p:txBody>
            <a:bodyPr wrap="square" rtlCol="0">
              <a:spAutoFit/>
            </a:bodyPr>
            <a:lstStyle/>
            <a:p>
              <a:pPr lvl="1">
                <a:lnSpc>
                  <a:spcPct val="150000"/>
                </a:lnSpc>
              </a:pPr>
              <a:r>
                <a:rPr lang="zh-CN" altLang="en-US" sz="2000" dirty="0">
                  <a:cs typeface="+mn-ea"/>
                  <a:sym typeface="+mn-lt"/>
                </a:rPr>
                <a:t>Add a title.</a:t>
              </a:r>
              <a:endParaRPr lang="en-US" altLang="zh-CN" sz="2000" dirty="0">
                <a:cs typeface="+mn-ea"/>
                <a:sym typeface="+mn-lt"/>
              </a:endParaRPr>
            </a:p>
          </p:txBody>
        </p:sp>
        <p:sp>
          <p:nvSpPr>
            <p:cNvPr id="7" name="TextBox 37"/>
            <p:cNvSpPr txBox="1"/>
            <p:nvPr/>
          </p:nvSpPr>
          <p:spPr>
            <a:xfrm>
              <a:off x="1158691" y="4962111"/>
              <a:ext cx="2338106" cy="700576"/>
            </a:xfrm>
            <a:prstGeom prst="rect">
              <a:avLst/>
            </a:prstGeom>
            <a:noFill/>
          </p:spPr>
          <p:txBody>
            <a:bodyPr wrap="square">
              <a:spAutoFit/>
            </a:bodyPr>
            <a:lstStyle>
              <a:lvl1pPr eaLnBrk="0" hangingPunct="0">
                <a:defRPr sz="1300">
                  <a:solidFill>
                    <a:schemeClr val="tx1"/>
                  </a:solidFill>
                  <a:latin typeface="Tw Cen MT" panose="020B0602020104020603" pitchFamily="34" charset="0"/>
                  <a:ea typeface="MS PGothic" panose="020B0600070205080204" pitchFamily="34" charset="-128"/>
                </a:defRPr>
              </a:lvl1pPr>
              <a:lvl2pPr marL="742950" indent="-285750" eaLnBrk="0" hangingPunct="0">
                <a:defRPr sz="1300">
                  <a:solidFill>
                    <a:schemeClr val="tx1"/>
                  </a:solidFill>
                  <a:latin typeface="Tw Cen MT" panose="020B0602020104020603" pitchFamily="34" charset="0"/>
                  <a:ea typeface="MS PGothic" panose="020B0600070205080204" pitchFamily="34" charset="-128"/>
                </a:defRPr>
              </a:lvl2pPr>
              <a:lvl3pPr marL="1143000" indent="-228600" eaLnBrk="0" hangingPunct="0">
                <a:defRPr sz="1300">
                  <a:solidFill>
                    <a:schemeClr val="tx1"/>
                  </a:solidFill>
                  <a:latin typeface="Tw Cen MT" panose="020B0602020104020603" pitchFamily="34" charset="0"/>
                  <a:ea typeface="MS PGothic" panose="020B0600070205080204" pitchFamily="34" charset="-128"/>
                </a:defRPr>
              </a:lvl3pPr>
              <a:lvl4pPr marL="1600200" indent="-228600" eaLnBrk="0" hangingPunct="0">
                <a:defRPr sz="1300">
                  <a:solidFill>
                    <a:schemeClr val="tx1"/>
                  </a:solidFill>
                  <a:latin typeface="Tw Cen MT" panose="020B0602020104020603" pitchFamily="34" charset="0"/>
                  <a:ea typeface="MS PGothic" panose="020B0600070205080204" pitchFamily="34" charset="-128"/>
                </a:defRPr>
              </a:lvl4pPr>
              <a:lvl5pPr marL="2057400" indent="-228600" eaLnBrk="0" hangingPunct="0">
                <a:defRPr sz="1300">
                  <a:solidFill>
                    <a:schemeClr val="tx1"/>
                  </a:solidFill>
                  <a:latin typeface="Tw Cen MT" panose="020B0602020104020603"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9pPr>
            </a:lstStyle>
            <a:p>
              <a:pPr algn="ctr" fontAlgn="auto">
                <a:lnSpc>
                  <a:spcPct val="150000"/>
                </a:lnSpc>
              </a:pPr>
              <a:r>
                <a:rPr lang="zh-CN" altLang="en-US" sz="1400" dirty="0">
                  <a:latin typeface="+mn-lt"/>
                  <a:ea typeface="+mn-ea"/>
                  <a:cs typeface="+mn-ea"/>
                  <a:sym typeface="+mn-lt"/>
                </a:rPr>
                <a:t>Click here to add paragraph text Click to add paragraph text. </a:t>
              </a:r>
              <a:endParaRPr lang="en-US" altLang="zh-CN" sz="1400" dirty="0">
                <a:latin typeface="+mn-lt"/>
                <a:ea typeface="+mn-ea"/>
                <a:cs typeface="+mn-ea"/>
                <a:sym typeface="+mn-lt"/>
              </a:endParaRPr>
            </a:p>
          </p:txBody>
        </p:sp>
      </p:grpSp>
      <p:grpSp>
        <p:nvGrpSpPr>
          <p:cNvPr id="8" name="组合 7"/>
          <p:cNvGrpSpPr/>
          <p:nvPr/>
        </p:nvGrpSpPr>
        <p:grpSpPr>
          <a:xfrm>
            <a:off x="5139078" y="1747524"/>
            <a:ext cx="2367133" cy="1393471"/>
            <a:chOff x="1129664" y="4269216"/>
            <a:chExt cx="2367133" cy="1393471"/>
          </a:xfrm>
        </p:grpSpPr>
        <p:sp>
          <p:nvSpPr>
            <p:cNvPr id="9" name="矩形 8"/>
            <p:cNvSpPr/>
            <p:nvPr/>
          </p:nvSpPr>
          <p:spPr>
            <a:xfrm>
              <a:off x="1372796" y="4296604"/>
              <a:ext cx="1962150" cy="494058"/>
            </a:xfrm>
            <a:prstGeom prst="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1129664" y="4269216"/>
              <a:ext cx="1962150" cy="499624"/>
            </a:xfrm>
            <a:prstGeom prst="rect">
              <a:avLst/>
            </a:prstGeom>
            <a:noFill/>
          </p:spPr>
          <p:txBody>
            <a:bodyPr wrap="square" rtlCol="0">
              <a:spAutoFit/>
            </a:bodyPr>
            <a:lstStyle/>
            <a:p>
              <a:pPr lvl="1" algn="ctr">
                <a:lnSpc>
                  <a:spcPct val="150000"/>
                </a:lnSpc>
              </a:pPr>
              <a:r>
                <a:rPr lang="zh-CN" altLang="en-US" sz="2000" dirty="0">
                  <a:cs typeface="+mn-ea"/>
                  <a:sym typeface="+mn-lt"/>
                </a:rPr>
                <a:t>Add a title.</a:t>
              </a:r>
              <a:endParaRPr lang="en-US" altLang="zh-CN" sz="2000" dirty="0">
                <a:cs typeface="+mn-ea"/>
                <a:sym typeface="+mn-lt"/>
              </a:endParaRPr>
            </a:p>
          </p:txBody>
        </p:sp>
        <p:sp>
          <p:nvSpPr>
            <p:cNvPr id="11" name="TextBox 37"/>
            <p:cNvSpPr txBox="1"/>
            <p:nvPr/>
          </p:nvSpPr>
          <p:spPr>
            <a:xfrm>
              <a:off x="1158691" y="4962111"/>
              <a:ext cx="2338106" cy="700576"/>
            </a:xfrm>
            <a:prstGeom prst="rect">
              <a:avLst/>
            </a:prstGeom>
            <a:noFill/>
          </p:spPr>
          <p:txBody>
            <a:bodyPr wrap="square">
              <a:spAutoFit/>
            </a:bodyPr>
            <a:lstStyle>
              <a:lvl1pPr eaLnBrk="0" hangingPunct="0">
                <a:defRPr sz="1300">
                  <a:solidFill>
                    <a:schemeClr val="tx1"/>
                  </a:solidFill>
                  <a:latin typeface="Tw Cen MT" panose="020B0602020104020603" pitchFamily="34" charset="0"/>
                  <a:ea typeface="MS PGothic" panose="020B0600070205080204" pitchFamily="34" charset="-128"/>
                </a:defRPr>
              </a:lvl1pPr>
              <a:lvl2pPr marL="742950" indent="-285750" eaLnBrk="0" hangingPunct="0">
                <a:defRPr sz="1300">
                  <a:solidFill>
                    <a:schemeClr val="tx1"/>
                  </a:solidFill>
                  <a:latin typeface="Tw Cen MT" panose="020B0602020104020603" pitchFamily="34" charset="0"/>
                  <a:ea typeface="MS PGothic" panose="020B0600070205080204" pitchFamily="34" charset="-128"/>
                </a:defRPr>
              </a:lvl2pPr>
              <a:lvl3pPr marL="1143000" indent="-228600" eaLnBrk="0" hangingPunct="0">
                <a:defRPr sz="1300">
                  <a:solidFill>
                    <a:schemeClr val="tx1"/>
                  </a:solidFill>
                  <a:latin typeface="Tw Cen MT" panose="020B0602020104020603" pitchFamily="34" charset="0"/>
                  <a:ea typeface="MS PGothic" panose="020B0600070205080204" pitchFamily="34" charset="-128"/>
                </a:defRPr>
              </a:lvl3pPr>
              <a:lvl4pPr marL="1600200" indent="-228600" eaLnBrk="0" hangingPunct="0">
                <a:defRPr sz="1300">
                  <a:solidFill>
                    <a:schemeClr val="tx1"/>
                  </a:solidFill>
                  <a:latin typeface="Tw Cen MT" panose="020B0602020104020603" pitchFamily="34" charset="0"/>
                  <a:ea typeface="MS PGothic" panose="020B0600070205080204" pitchFamily="34" charset="-128"/>
                </a:defRPr>
              </a:lvl4pPr>
              <a:lvl5pPr marL="2057400" indent="-228600" eaLnBrk="0" hangingPunct="0">
                <a:defRPr sz="1300">
                  <a:solidFill>
                    <a:schemeClr val="tx1"/>
                  </a:solidFill>
                  <a:latin typeface="Tw Cen MT" panose="020B0602020104020603"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9pPr>
            </a:lstStyle>
            <a:p>
              <a:pPr algn="ctr" fontAlgn="auto">
                <a:lnSpc>
                  <a:spcPct val="150000"/>
                </a:lnSpc>
              </a:pPr>
              <a:r>
                <a:rPr lang="zh-CN" altLang="en-US" sz="1400" dirty="0">
                  <a:latin typeface="+mn-lt"/>
                  <a:ea typeface="+mn-ea"/>
                  <a:cs typeface="+mn-ea"/>
                  <a:sym typeface="+mn-lt"/>
                </a:rPr>
                <a:t>Click here to add paragraph text Click to add paragraph text. </a:t>
              </a:r>
              <a:endParaRPr lang="en-US" altLang="zh-CN" sz="1400" dirty="0">
                <a:latin typeface="+mn-lt"/>
                <a:ea typeface="+mn-ea"/>
                <a:cs typeface="+mn-ea"/>
                <a:sym typeface="+mn-lt"/>
              </a:endParaRPr>
            </a:p>
          </p:txBody>
        </p:sp>
      </p:grpSp>
      <p:grpSp>
        <p:nvGrpSpPr>
          <p:cNvPr id="17" name="组合 16"/>
          <p:cNvGrpSpPr/>
          <p:nvPr/>
        </p:nvGrpSpPr>
        <p:grpSpPr>
          <a:xfrm>
            <a:off x="8252391" y="4030641"/>
            <a:ext cx="2390361" cy="1393471"/>
            <a:chOff x="1158691" y="4269216"/>
            <a:chExt cx="2390361" cy="1393471"/>
          </a:xfrm>
        </p:grpSpPr>
        <p:sp>
          <p:nvSpPr>
            <p:cNvPr id="18" name="矩形 17"/>
            <p:cNvSpPr/>
            <p:nvPr/>
          </p:nvSpPr>
          <p:spPr>
            <a:xfrm>
              <a:off x="1372796" y="4296604"/>
              <a:ext cx="1962150" cy="494058"/>
            </a:xfrm>
            <a:prstGeom prst="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p:cNvSpPr txBox="1"/>
            <p:nvPr/>
          </p:nvSpPr>
          <p:spPr>
            <a:xfrm>
              <a:off x="1158691" y="4269216"/>
              <a:ext cx="2390361" cy="499624"/>
            </a:xfrm>
            <a:prstGeom prst="rect">
              <a:avLst/>
            </a:prstGeom>
            <a:noFill/>
          </p:spPr>
          <p:txBody>
            <a:bodyPr wrap="square" rtlCol="0">
              <a:spAutoFit/>
            </a:bodyPr>
            <a:lstStyle/>
            <a:p>
              <a:pPr lvl="1">
                <a:lnSpc>
                  <a:spcPct val="150000"/>
                </a:lnSpc>
              </a:pPr>
              <a:r>
                <a:rPr lang="zh-CN" altLang="en-US" sz="2000" dirty="0">
                  <a:cs typeface="+mn-ea"/>
                  <a:sym typeface="+mn-lt"/>
                </a:rPr>
                <a:t>Add a title.</a:t>
              </a:r>
              <a:endParaRPr lang="en-US" altLang="zh-CN" sz="2000" dirty="0">
                <a:cs typeface="+mn-ea"/>
                <a:sym typeface="+mn-lt"/>
              </a:endParaRPr>
            </a:p>
          </p:txBody>
        </p:sp>
        <p:sp>
          <p:nvSpPr>
            <p:cNvPr id="20" name="TextBox 37"/>
            <p:cNvSpPr txBox="1"/>
            <p:nvPr/>
          </p:nvSpPr>
          <p:spPr>
            <a:xfrm>
              <a:off x="1158691" y="4962111"/>
              <a:ext cx="2338106" cy="700576"/>
            </a:xfrm>
            <a:prstGeom prst="rect">
              <a:avLst/>
            </a:prstGeom>
            <a:noFill/>
          </p:spPr>
          <p:txBody>
            <a:bodyPr wrap="square">
              <a:spAutoFit/>
            </a:bodyPr>
            <a:lstStyle>
              <a:lvl1pPr eaLnBrk="0" hangingPunct="0">
                <a:defRPr sz="1300">
                  <a:solidFill>
                    <a:schemeClr val="tx1"/>
                  </a:solidFill>
                  <a:latin typeface="Tw Cen MT" panose="020B0602020104020603" pitchFamily="34" charset="0"/>
                  <a:ea typeface="MS PGothic" panose="020B0600070205080204" pitchFamily="34" charset="-128"/>
                </a:defRPr>
              </a:lvl1pPr>
              <a:lvl2pPr marL="742950" indent="-285750" eaLnBrk="0" hangingPunct="0">
                <a:defRPr sz="1300">
                  <a:solidFill>
                    <a:schemeClr val="tx1"/>
                  </a:solidFill>
                  <a:latin typeface="Tw Cen MT" panose="020B0602020104020603" pitchFamily="34" charset="0"/>
                  <a:ea typeface="MS PGothic" panose="020B0600070205080204" pitchFamily="34" charset="-128"/>
                </a:defRPr>
              </a:lvl2pPr>
              <a:lvl3pPr marL="1143000" indent="-228600" eaLnBrk="0" hangingPunct="0">
                <a:defRPr sz="1300">
                  <a:solidFill>
                    <a:schemeClr val="tx1"/>
                  </a:solidFill>
                  <a:latin typeface="Tw Cen MT" panose="020B0602020104020603" pitchFamily="34" charset="0"/>
                  <a:ea typeface="MS PGothic" panose="020B0600070205080204" pitchFamily="34" charset="-128"/>
                </a:defRPr>
              </a:lvl3pPr>
              <a:lvl4pPr marL="1600200" indent="-228600" eaLnBrk="0" hangingPunct="0">
                <a:defRPr sz="1300">
                  <a:solidFill>
                    <a:schemeClr val="tx1"/>
                  </a:solidFill>
                  <a:latin typeface="Tw Cen MT" panose="020B0602020104020603" pitchFamily="34" charset="0"/>
                  <a:ea typeface="MS PGothic" panose="020B0600070205080204" pitchFamily="34" charset="-128"/>
                </a:defRPr>
              </a:lvl4pPr>
              <a:lvl5pPr marL="2057400" indent="-228600" eaLnBrk="0" hangingPunct="0">
                <a:defRPr sz="1300">
                  <a:solidFill>
                    <a:schemeClr val="tx1"/>
                  </a:solidFill>
                  <a:latin typeface="Tw Cen MT" panose="020B0602020104020603"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9pPr>
            </a:lstStyle>
            <a:p>
              <a:pPr algn="ctr" fontAlgn="auto">
                <a:lnSpc>
                  <a:spcPct val="150000"/>
                </a:lnSpc>
              </a:pPr>
              <a:r>
                <a:rPr lang="zh-CN" altLang="en-US" sz="1400" dirty="0">
                  <a:latin typeface="+mn-lt"/>
                  <a:ea typeface="+mn-ea"/>
                  <a:cs typeface="+mn-ea"/>
                  <a:sym typeface="+mn-lt"/>
                </a:rPr>
                <a:t>Click here to add paragraph text Click to add paragraph text. </a:t>
              </a:r>
              <a:endParaRPr lang="en-US" altLang="zh-CN" sz="1400" dirty="0">
                <a:latin typeface="+mn-lt"/>
                <a:ea typeface="+mn-ea"/>
                <a:cs typeface="+mn-ea"/>
                <a:sym typeface="+mn-lt"/>
              </a:endParaRPr>
            </a:p>
          </p:txBody>
        </p:sp>
      </p:grpSp>
      <p:grpSp>
        <p:nvGrpSpPr>
          <p:cNvPr id="21" name="组合 20"/>
          <p:cNvGrpSpPr/>
          <p:nvPr/>
        </p:nvGrpSpPr>
        <p:grpSpPr>
          <a:xfrm>
            <a:off x="8223364" y="1742746"/>
            <a:ext cx="2367133" cy="1393471"/>
            <a:chOff x="1129664" y="4269216"/>
            <a:chExt cx="2367133" cy="1393471"/>
          </a:xfrm>
        </p:grpSpPr>
        <p:sp>
          <p:nvSpPr>
            <p:cNvPr id="22" name="矩形 21"/>
            <p:cNvSpPr/>
            <p:nvPr/>
          </p:nvSpPr>
          <p:spPr>
            <a:xfrm>
              <a:off x="1372796" y="4296604"/>
              <a:ext cx="1962150" cy="494058"/>
            </a:xfrm>
            <a:prstGeom prst="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p:cNvSpPr txBox="1"/>
            <p:nvPr/>
          </p:nvSpPr>
          <p:spPr>
            <a:xfrm>
              <a:off x="1129664" y="4269216"/>
              <a:ext cx="1962150" cy="499624"/>
            </a:xfrm>
            <a:prstGeom prst="rect">
              <a:avLst/>
            </a:prstGeom>
            <a:noFill/>
          </p:spPr>
          <p:txBody>
            <a:bodyPr wrap="square" rtlCol="0">
              <a:spAutoFit/>
            </a:bodyPr>
            <a:lstStyle/>
            <a:p>
              <a:pPr lvl="1" algn="ctr">
                <a:lnSpc>
                  <a:spcPct val="150000"/>
                </a:lnSpc>
              </a:pPr>
              <a:r>
                <a:rPr lang="zh-CN" altLang="en-US" sz="2000" dirty="0">
                  <a:cs typeface="+mn-ea"/>
                  <a:sym typeface="+mn-lt"/>
                </a:rPr>
                <a:t>Add a title.</a:t>
              </a:r>
              <a:endParaRPr lang="en-US" altLang="zh-CN" sz="2000" dirty="0">
                <a:cs typeface="+mn-ea"/>
                <a:sym typeface="+mn-lt"/>
              </a:endParaRPr>
            </a:p>
          </p:txBody>
        </p:sp>
        <p:sp>
          <p:nvSpPr>
            <p:cNvPr id="24" name="TextBox 37"/>
            <p:cNvSpPr txBox="1"/>
            <p:nvPr/>
          </p:nvSpPr>
          <p:spPr>
            <a:xfrm>
              <a:off x="1158691" y="4962111"/>
              <a:ext cx="2338106" cy="700576"/>
            </a:xfrm>
            <a:prstGeom prst="rect">
              <a:avLst/>
            </a:prstGeom>
            <a:noFill/>
          </p:spPr>
          <p:txBody>
            <a:bodyPr wrap="square">
              <a:spAutoFit/>
            </a:bodyPr>
            <a:lstStyle>
              <a:lvl1pPr eaLnBrk="0" hangingPunct="0">
                <a:defRPr sz="1300">
                  <a:solidFill>
                    <a:schemeClr val="tx1"/>
                  </a:solidFill>
                  <a:latin typeface="Tw Cen MT" panose="020B0602020104020603" pitchFamily="34" charset="0"/>
                  <a:ea typeface="MS PGothic" panose="020B0600070205080204" pitchFamily="34" charset="-128"/>
                </a:defRPr>
              </a:lvl1pPr>
              <a:lvl2pPr marL="742950" indent="-285750" eaLnBrk="0" hangingPunct="0">
                <a:defRPr sz="1300">
                  <a:solidFill>
                    <a:schemeClr val="tx1"/>
                  </a:solidFill>
                  <a:latin typeface="Tw Cen MT" panose="020B0602020104020603" pitchFamily="34" charset="0"/>
                  <a:ea typeface="MS PGothic" panose="020B0600070205080204" pitchFamily="34" charset="-128"/>
                </a:defRPr>
              </a:lvl2pPr>
              <a:lvl3pPr marL="1143000" indent="-228600" eaLnBrk="0" hangingPunct="0">
                <a:defRPr sz="1300">
                  <a:solidFill>
                    <a:schemeClr val="tx1"/>
                  </a:solidFill>
                  <a:latin typeface="Tw Cen MT" panose="020B0602020104020603" pitchFamily="34" charset="0"/>
                  <a:ea typeface="MS PGothic" panose="020B0600070205080204" pitchFamily="34" charset="-128"/>
                </a:defRPr>
              </a:lvl3pPr>
              <a:lvl4pPr marL="1600200" indent="-228600" eaLnBrk="0" hangingPunct="0">
                <a:defRPr sz="1300">
                  <a:solidFill>
                    <a:schemeClr val="tx1"/>
                  </a:solidFill>
                  <a:latin typeface="Tw Cen MT" panose="020B0602020104020603" pitchFamily="34" charset="0"/>
                  <a:ea typeface="MS PGothic" panose="020B0600070205080204" pitchFamily="34" charset="-128"/>
                </a:defRPr>
              </a:lvl4pPr>
              <a:lvl5pPr marL="2057400" indent="-228600" eaLnBrk="0" hangingPunct="0">
                <a:defRPr sz="1300">
                  <a:solidFill>
                    <a:schemeClr val="tx1"/>
                  </a:solidFill>
                  <a:latin typeface="Tw Cen MT" panose="020B0602020104020603" pitchFamily="34" charset="0"/>
                  <a:ea typeface="MS PGothic" panose="020B0600070205080204" pitchFamily="34" charset="-128"/>
                </a:defRPr>
              </a:lvl5pPr>
              <a:lvl6pPr marL="25146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6pPr>
              <a:lvl7pPr marL="29718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7pPr>
              <a:lvl8pPr marL="34290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8pPr>
              <a:lvl9pPr marL="3886200" indent="-228600" defTabSz="685800" eaLnBrk="0" fontAlgn="base" hangingPunct="0">
                <a:spcBef>
                  <a:spcPct val="0"/>
                </a:spcBef>
                <a:spcAft>
                  <a:spcPct val="0"/>
                </a:spcAft>
                <a:defRPr sz="1300">
                  <a:solidFill>
                    <a:schemeClr val="tx1"/>
                  </a:solidFill>
                  <a:latin typeface="Tw Cen MT" panose="020B0602020104020603" pitchFamily="34" charset="0"/>
                  <a:ea typeface="MS PGothic" panose="020B0600070205080204" pitchFamily="34" charset="-128"/>
                </a:defRPr>
              </a:lvl9pPr>
            </a:lstStyle>
            <a:p>
              <a:pPr algn="ctr" fontAlgn="auto">
                <a:lnSpc>
                  <a:spcPct val="150000"/>
                </a:lnSpc>
              </a:pPr>
              <a:r>
                <a:rPr lang="zh-CN" altLang="en-US" sz="1400" dirty="0">
                  <a:latin typeface="+mn-lt"/>
                  <a:ea typeface="+mn-ea"/>
                  <a:cs typeface="+mn-ea"/>
                  <a:sym typeface="+mn-lt"/>
                </a:rPr>
                <a:t>Click here to add paragraph text Click to add paragraph text. </a:t>
              </a:r>
              <a:endParaRPr lang="en-US" altLang="zh-CN" sz="1400" dirty="0">
                <a:latin typeface="+mn-lt"/>
                <a:ea typeface="+mn-ea"/>
                <a:cs typeface="+mn-ea"/>
                <a:sym typeface="+mn-lt"/>
              </a:endParaRPr>
            </a:p>
          </p:txBody>
        </p:sp>
      </p:grpSp>
      <p:pic>
        <p:nvPicPr>
          <p:cNvPr id="25" name="图片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8038" y="1742746"/>
            <a:ext cx="3523796" cy="3523796"/>
          </a:xfrm>
          <a:prstGeom prst="rect">
            <a:avLst/>
          </a:prstGeom>
          <a:ln w="3175">
            <a:solidFill>
              <a:schemeClr val="bg1">
                <a:lumMod val="95000"/>
              </a:schemeClr>
            </a:solidFill>
          </a:ln>
          <a:effectLst>
            <a:outerShdw blurRad="50800" dist="38100" dir="2700000" algn="tl" rotWithShape="0">
              <a:prstClr val="black">
                <a:alpha val="40000"/>
              </a:prstClr>
            </a:outerShdw>
          </a:effectLst>
        </p:spPr>
      </p:pic>
      <p:grpSp>
        <p:nvGrpSpPr>
          <p:cNvPr id="26" name="组合 25">
            <a:extLst>
              <a:ext uri="{FF2B5EF4-FFF2-40B4-BE49-F238E27FC236}">
                <a16:creationId xmlns:a16="http://schemas.microsoft.com/office/drawing/2014/main" id="{68D64839-2DCB-4411-A280-F4AA36E9ED3E}"/>
              </a:ext>
            </a:extLst>
          </p:cNvPr>
          <p:cNvGrpSpPr/>
          <p:nvPr/>
        </p:nvGrpSpPr>
        <p:grpSpPr>
          <a:xfrm>
            <a:off x="660399" y="649630"/>
            <a:ext cx="573235" cy="481442"/>
            <a:chOff x="3378359" y="640707"/>
            <a:chExt cx="663790" cy="557497"/>
          </a:xfrm>
        </p:grpSpPr>
        <p:sp>
          <p:nvSpPr>
            <p:cNvPr id="27" name="图文框 26">
              <a:extLst>
                <a:ext uri="{FF2B5EF4-FFF2-40B4-BE49-F238E27FC236}">
                  <a16:creationId xmlns:a16="http://schemas.microsoft.com/office/drawing/2014/main" id="{4ED448EC-7973-4DCB-B2A3-5A55F8ECBB51}"/>
                </a:ext>
              </a:extLst>
            </p:cNvPr>
            <p:cNvSpPr/>
            <p:nvPr/>
          </p:nvSpPr>
          <p:spPr>
            <a:xfrm>
              <a:off x="3378359" y="640707"/>
              <a:ext cx="442527" cy="371664"/>
            </a:xfrm>
            <a:prstGeom prst="frame">
              <a:avLst>
                <a:gd name="adj1" fmla="val 7594"/>
              </a:avLst>
            </a:prstGeom>
            <a:solidFill>
              <a:srgbClr val="ECCE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mn-ea"/>
                <a:cs typeface="+mn-cs"/>
              </a:endParaRPr>
            </a:p>
          </p:txBody>
        </p:sp>
        <p:sp>
          <p:nvSpPr>
            <p:cNvPr id="28" name="图文框 27">
              <a:extLst>
                <a:ext uri="{FF2B5EF4-FFF2-40B4-BE49-F238E27FC236}">
                  <a16:creationId xmlns:a16="http://schemas.microsoft.com/office/drawing/2014/main" id="{036C49B5-C1D6-449D-9571-3A90F7A831F9}"/>
                </a:ext>
              </a:extLst>
            </p:cNvPr>
            <p:cNvSpPr/>
            <p:nvPr/>
          </p:nvSpPr>
          <p:spPr>
            <a:xfrm>
              <a:off x="3599622" y="826540"/>
              <a:ext cx="442527" cy="371664"/>
            </a:xfrm>
            <a:prstGeom prst="frame">
              <a:avLst>
                <a:gd name="adj1" fmla="val 7594"/>
              </a:avLst>
            </a:prstGeom>
            <a:solidFill>
              <a:srgbClr val="ECCE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mn-ea"/>
                <a:cs typeface="+mn-cs"/>
              </a:endParaRPr>
            </a:p>
          </p:txBody>
        </p:sp>
      </p:grpSp>
      <p:sp>
        <p:nvSpPr>
          <p:cNvPr id="29" name="文本框 4">
            <a:extLst>
              <a:ext uri="{FF2B5EF4-FFF2-40B4-BE49-F238E27FC236}">
                <a16:creationId xmlns:a16="http://schemas.microsoft.com/office/drawing/2014/main" id="{DB444242-7218-48C5-A90E-AE65BB69E035}"/>
              </a:ext>
            </a:extLst>
          </p:cNvPr>
          <p:cNvSpPr txBox="1"/>
          <p:nvPr/>
        </p:nvSpPr>
        <p:spPr bwMode="auto">
          <a:xfrm>
            <a:off x="1424712" y="624277"/>
            <a:ext cx="4896575" cy="523220"/>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defRPr/>
            </a:pPr>
            <a:r>
              <a:rPr lang="zh-CN" altLang="en-US" b="0" dirty="0">
                <a:solidFill>
                  <a:prstClr val="black">
                    <a:lumMod val="75000"/>
                    <a:lumOff val="25000"/>
                  </a:prstClr>
                </a:solidFill>
                <a:latin typeface="+mn-ea"/>
                <a:ea typeface="+mn-ea"/>
              </a:rPr>
              <a:t>Please enter the title</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a16="http://schemas.microsoft.com/office/drawing/2014/main" xmlns:a14="http://schemas.microsoft.com/office/drawing/2010/main"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par>
                          <p:cTn id="24" fill="hold">
                            <p:stCondLst>
                              <p:cond delay="2500"/>
                            </p:stCondLst>
                            <p:childTnLst>
                              <p:par>
                                <p:cTn id="25" presetID="12" presetClass="entr" presetSubtype="1"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p:tgtEl>
                                          <p:spTgt spid="29"/>
                                        </p:tgtEl>
                                        <p:attrNameLst>
                                          <p:attrName>ppt_y</p:attrName>
                                        </p:attrNameLst>
                                      </p:cBhvr>
                                      <p:tavLst>
                                        <p:tav tm="0">
                                          <p:val>
                                            <p:strVal val="#ppt_y-#ppt_h*1.125000"/>
                                          </p:val>
                                        </p:tav>
                                        <p:tav tm="100000">
                                          <p:val>
                                            <p:strVal val="#ppt_y"/>
                                          </p:val>
                                        </p:tav>
                                      </p:tavLst>
                                    </p:anim>
                                    <p:animEffect transition="in" filter="wipe(down)">
                                      <p:cBhvr>
                                        <p:cTn id="2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0">
            <a:extLst>
              <a:ext uri="{FF2B5EF4-FFF2-40B4-BE49-F238E27FC236}">
                <a16:creationId xmlns:a16="http://schemas.microsoft.com/office/drawing/2014/main" id="{B111FD65-0D6A-42D0-A4BF-5464C9A03E5E}"/>
              </a:ext>
            </a:extLst>
          </p:cNvPr>
          <p:cNvSpPr/>
          <p:nvPr/>
        </p:nvSpPr>
        <p:spPr>
          <a:xfrm>
            <a:off x="6174991" y="1697744"/>
            <a:ext cx="1746440" cy="461665"/>
          </a:xfrm>
          <a:prstGeom prst="rect">
            <a:avLst/>
          </a:prstGeom>
        </p:spPr>
        <p:txBody>
          <a:bodyPr wrap="none">
            <a:spAutoFit/>
          </a:bodyPr>
          <a:lstStyle/>
          <a:p>
            <a:pPr algn="l" defTabSz="1828164" rtl="0">
              <a:spcBef>
                <a:spcPct val="0"/>
              </a:spcBef>
            </a:pPr>
            <a:r>
              <a:rPr lang="en-US" sz="2400" kern="1200" noProof="1">
                <a:solidFill>
                  <a:schemeClr val="tx1">
                    <a:lumMod val="75000"/>
                    <a:lumOff val="25000"/>
                  </a:schemeClr>
                </a:solidFill>
                <a:latin typeface="+mn-ea"/>
                <a:cs typeface="Lato Light" panose="020F0402020204030203" pitchFamily="34" charset="0"/>
              </a:rPr>
              <a:t>Promotion.</a:t>
            </a:r>
          </a:p>
        </p:txBody>
      </p:sp>
      <p:sp>
        <p:nvSpPr>
          <p:cNvPr id="5" name="Rectangle 23">
            <a:extLst>
              <a:ext uri="{FF2B5EF4-FFF2-40B4-BE49-F238E27FC236}">
                <a16:creationId xmlns:a16="http://schemas.microsoft.com/office/drawing/2014/main" id="{7E415632-E28E-4D97-A13B-811772DEBCB2}"/>
              </a:ext>
            </a:extLst>
          </p:cNvPr>
          <p:cNvSpPr/>
          <p:nvPr/>
        </p:nvSpPr>
        <p:spPr>
          <a:xfrm>
            <a:off x="6174991" y="2082605"/>
            <a:ext cx="4998764" cy="430887"/>
          </a:xfrm>
          <a:prstGeom prst="rect">
            <a:avLst/>
          </a:prstGeom>
        </p:spPr>
        <p:txBody>
          <a:bodyPr wrap="square">
            <a:spAutoFit/>
          </a:bodyPr>
          <a:lstStyle/>
          <a:p>
            <a:pPr algn="just" defTabSz="1828800" rtl="0"/>
            <a:r>
              <a:rPr lang="en-US" sz="1100" kern="1200" noProof="1">
                <a:solidFill>
                  <a:schemeClr val="tx1">
                    <a:lumMod val="75000"/>
                    <a:lumOff val="25000"/>
                  </a:schemeClr>
                </a:solidFill>
                <a:latin typeface="+mn-ea"/>
              </a:rPr>
              <a:t>Lorem ipsumor sit amet, consectetur adipiscing elit. Nulla imperdiet volutpat dui at fermentum.</a:t>
            </a:r>
          </a:p>
        </p:txBody>
      </p:sp>
      <p:sp>
        <p:nvSpPr>
          <p:cNvPr id="6" name="Freeform 5">
            <a:extLst>
              <a:ext uri="{FF2B5EF4-FFF2-40B4-BE49-F238E27FC236}">
                <a16:creationId xmlns:a16="http://schemas.microsoft.com/office/drawing/2014/main" id="{92355C47-D43C-4E5F-94DC-3FCFD4A39216}"/>
              </a:ext>
            </a:extLst>
          </p:cNvPr>
          <p:cNvSpPr>
            <a:spLocks noEditPoints="1"/>
          </p:cNvSpPr>
          <p:nvPr/>
        </p:nvSpPr>
        <p:spPr bwMode="auto">
          <a:xfrm>
            <a:off x="5041920" y="3881725"/>
            <a:ext cx="330685" cy="331437"/>
          </a:xfrm>
          <a:custGeom>
            <a:avLst/>
            <a:gdLst>
              <a:gd name="T0" fmla="*/ 795 w 1116"/>
              <a:gd name="T1" fmla="*/ 774 h 1117"/>
              <a:gd name="T2" fmla="*/ 1039 w 1116"/>
              <a:gd name="T3" fmla="*/ 623 h 1117"/>
              <a:gd name="T4" fmla="*/ 970 w 1116"/>
              <a:gd name="T5" fmla="*/ 816 h 1117"/>
              <a:gd name="T6" fmla="*/ 291 w 1116"/>
              <a:gd name="T7" fmla="*/ 610 h 1117"/>
              <a:gd name="T8" fmla="*/ 309 w 1116"/>
              <a:gd name="T9" fmla="*/ 848 h 1117"/>
              <a:gd name="T10" fmla="*/ 146 w 1116"/>
              <a:gd name="T11" fmla="*/ 816 h 1117"/>
              <a:gd name="T12" fmla="*/ 77 w 1116"/>
              <a:gd name="T13" fmla="*/ 623 h 1117"/>
              <a:gd name="T14" fmla="*/ 277 w 1116"/>
              <a:gd name="T15" fmla="*/ 290 h 1117"/>
              <a:gd name="T16" fmla="*/ 293 w 1116"/>
              <a:gd name="T17" fmla="*/ 482 h 1117"/>
              <a:gd name="T18" fmla="*/ 94 w 1116"/>
              <a:gd name="T19" fmla="*/ 415 h 1117"/>
              <a:gd name="T20" fmla="*/ 182 w 1116"/>
              <a:gd name="T21" fmla="*/ 252 h 1117"/>
              <a:gd name="T22" fmla="*/ 710 w 1116"/>
              <a:gd name="T23" fmla="*/ 340 h 1117"/>
              <a:gd name="T24" fmla="*/ 790 w 1116"/>
              <a:gd name="T25" fmla="*/ 512 h 1117"/>
              <a:gd name="T26" fmla="*/ 618 w 1116"/>
              <a:gd name="T27" fmla="*/ 796 h 1117"/>
              <a:gd name="T28" fmla="*/ 769 w 1116"/>
              <a:gd name="T29" fmla="*/ 735 h 1117"/>
              <a:gd name="T30" fmla="*/ 861 w 1116"/>
              <a:gd name="T31" fmla="*/ 938 h 1117"/>
              <a:gd name="T32" fmla="*/ 734 w 1116"/>
              <a:gd name="T33" fmla="*/ 1011 h 1117"/>
              <a:gd name="T34" fmla="*/ 689 w 1116"/>
              <a:gd name="T35" fmla="*/ 980 h 1117"/>
              <a:gd name="T36" fmla="*/ 615 w 1116"/>
              <a:gd name="T37" fmla="*/ 832 h 1117"/>
              <a:gd name="T38" fmla="*/ 678 w 1116"/>
              <a:gd name="T39" fmla="*/ 933 h 1117"/>
              <a:gd name="T40" fmla="*/ 445 w 1116"/>
              <a:gd name="T41" fmla="*/ 1031 h 1117"/>
              <a:gd name="T42" fmla="*/ 308 w 1116"/>
              <a:gd name="T43" fmla="*/ 976 h 1117"/>
              <a:gd name="T44" fmla="*/ 358 w 1116"/>
              <a:gd name="T45" fmla="*/ 866 h 1117"/>
              <a:gd name="T46" fmla="*/ 540 w 1116"/>
              <a:gd name="T47" fmla="*/ 577 h 1117"/>
              <a:gd name="T48" fmla="*/ 376 w 1116"/>
              <a:gd name="T49" fmla="*/ 821 h 1117"/>
              <a:gd name="T50" fmla="*/ 540 w 1116"/>
              <a:gd name="T51" fmla="*/ 577 h 1117"/>
              <a:gd name="T52" fmla="*/ 540 w 1116"/>
              <a:gd name="T53" fmla="*/ 360 h 1117"/>
              <a:gd name="T54" fmla="*/ 356 w 1116"/>
              <a:gd name="T55" fmla="*/ 352 h 1117"/>
              <a:gd name="T56" fmla="*/ 249 w 1116"/>
              <a:gd name="T57" fmla="*/ 230 h 1117"/>
              <a:gd name="T58" fmla="*/ 322 w 1116"/>
              <a:gd name="T59" fmla="*/ 134 h 1117"/>
              <a:gd name="T60" fmla="*/ 478 w 1116"/>
              <a:gd name="T61" fmla="*/ 80 h 1117"/>
              <a:gd name="T62" fmla="*/ 540 w 1116"/>
              <a:gd name="T63" fmla="*/ 74 h 1117"/>
              <a:gd name="T64" fmla="*/ 377 w 1116"/>
              <a:gd name="T65" fmla="*/ 294 h 1117"/>
              <a:gd name="T66" fmla="*/ 539 w 1116"/>
              <a:gd name="T67" fmla="*/ 74 h 1117"/>
              <a:gd name="T68" fmla="*/ 744 w 1116"/>
              <a:gd name="T69" fmla="*/ 110 h 1117"/>
              <a:gd name="T70" fmla="*/ 883 w 1116"/>
              <a:gd name="T71" fmla="*/ 198 h 1117"/>
              <a:gd name="T72" fmla="*/ 773 w 1116"/>
              <a:gd name="T73" fmla="*/ 282 h 1117"/>
              <a:gd name="T74" fmla="*/ 578 w 1116"/>
              <a:gd name="T75" fmla="*/ 74 h 1117"/>
              <a:gd name="T76" fmla="*/ 720 w 1116"/>
              <a:gd name="T77" fmla="*/ 301 h 1117"/>
              <a:gd name="T78" fmla="*/ 577 w 1116"/>
              <a:gd name="T79" fmla="*/ 74 h 1117"/>
              <a:gd name="T80" fmla="*/ 422 w 1116"/>
              <a:gd name="T81" fmla="*/ 909 h 1117"/>
              <a:gd name="T82" fmla="*/ 521 w 1116"/>
              <a:gd name="T83" fmla="*/ 831 h 1117"/>
              <a:gd name="T84" fmla="*/ 816 w 1116"/>
              <a:gd name="T85" fmla="*/ 424 h 1117"/>
              <a:gd name="T86" fmla="*/ 873 w 1116"/>
              <a:gd name="T87" fmla="*/ 269 h 1117"/>
              <a:gd name="T88" fmla="*/ 990 w 1116"/>
              <a:gd name="T89" fmla="*/ 337 h 1117"/>
              <a:gd name="T90" fmla="*/ 1041 w 1116"/>
              <a:gd name="T91" fmla="*/ 519 h 1117"/>
              <a:gd name="T92" fmla="*/ 392 w 1116"/>
              <a:gd name="T93" fmla="*/ 26 h 1117"/>
              <a:gd name="T94" fmla="*/ 183 w 1116"/>
              <a:gd name="T95" fmla="*/ 146 h 1117"/>
              <a:gd name="T96" fmla="*/ 44 w 1116"/>
              <a:gd name="T97" fmla="*/ 342 h 1117"/>
              <a:gd name="T98" fmla="*/ 0 w 1116"/>
              <a:gd name="T99" fmla="*/ 588 h 1117"/>
              <a:gd name="T100" fmla="*/ 67 w 1116"/>
              <a:gd name="T101" fmla="*/ 824 h 1117"/>
              <a:gd name="T102" fmla="*/ 224 w 1116"/>
              <a:gd name="T103" fmla="*/ 1006 h 1117"/>
              <a:gd name="T104" fmla="*/ 445 w 1116"/>
              <a:gd name="T105" fmla="*/ 1105 h 1117"/>
              <a:gd name="T106" fmla="*/ 697 w 1116"/>
              <a:gd name="T107" fmla="*/ 1099 h 1117"/>
              <a:gd name="T108" fmla="*/ 913 w 1116"/>
              <a:gd name="T109" fmla="*/ 990 h 1117"/>
              <a:gd name="T110" fmla="*/ 1061 w 1116"/>
              <a:gd name="T111" fmla="*/ 801 h 1117"/>
              <a:gd name="T112" fmla="*/ 1116 w 1116"/>
              <a:gd name="T113" fmla="*/ 559 h 1117"/>
              <a:gd name="T114" fmla="*/ 1061 w 1116"/>
              <a:gd name="T115" fmla="*/ 317 h 1117"/>
              <a:gd name="T116" fmla="*/ 913 w 1116"/>
              <a:gd name="T117" fmla="*/ 128 h 1117"/>
              <a:gd name="T118" fmla="*/ 697 w 1116"/>
              <a:gd name="T119" fmla="*/ 19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6" h="1117">
                <a:moveTo>
                  <a:pt x="900" y="903"/>
                </a:moveTo>
                <a:lnTo>
                  <a:pt x="871" y="883"/>
                </a:lnTo>
                <a:lnTo>
                  <a:pt x="840" y="864"/>
                </a:lnTo>
                <a:lnTo>
                  <a:pt x="823" y="856"/>
                </a:lnTo>
                <a:lnTo>
                  <a:pt x="807" y="848"/>
                </a:lnTo>
                <a:lnTo>
                  <a:pt x="790" y="841"/>
                </a:lnTo>
                <a:lnTo>
                  <a:pt x="774" y="834"/>
                </a:lnTo>
                <a:lnTo>
                  <a:pt x="784" y="804"/>
                </a:lnTo>
                <a:lnTo>
                  <a:pt x="795" y="774"/>
                </a:lnTo>
                <a:lnTo>
                  <a:pt x="804" y="742"/>
                </a:lnTo>
                <a:lnTo>
                  <a:pt x="811" y="710"/>
                </a:lnTo>
                <a:lnTo>
                  <a:pt x="818" y="677"/>
                </a:lnTo>
                <a:lnTo>
                  <a:pt x="822" y="645"/>
                </a:lnTo>
                <a:lnTo>
                  <a:pt x="825" y="610"/>
                </a:lnTo>
                <a:lnTo>
                  <a:pt x="828" y="577"/>
                </a:lnTo>
                <a:lnTo>
                  <a:pt x="1043" y="577"/>
                </a:lnTo>
                <a:lnTo>
                  <a:pt x="1041" y="601"/>
                </a:lnTo>
                <a:lnTo>
                  <a:pt x="1039" y="623"/>
                </a:lnTo>
                <a:lnTo>
                  <a:pt x="1035" y="647"/>
                </a:lnTo>
                <a:lnTo>
                  <a:pt x="1031" y="670"/>
                </a:lnTo>
                <a:lnTo>
                  <a:pt x="1025" y="691"/>
                </a:lnTo>
                <a:lnTo>
                  <a:pt x="1018" y="714"/>
                </a:lnTo>
                <a:lnTo>
                  <a:pt x="1010" y="735"/>
                </a:lnTo>
                <a:lnTo>
                  <a:pt x="1002" y="756"/>
                </a:lnTo>
                <a:lnTo>
                  <a:pt x="992" y="777"/>
                </a:lnTo>
                <a:lnTo>
                  <a:pt x="981" y="796"/>
                </a:lnTo>
                <a:lnTo>
                  <a:pt x="970" y="816"/>
                </a:lnTo>
                <a:lnTo>
                  <a:pt x="957" y="834"/>
                </a:lnTo>
                <a:lnTo>
                  <a:pt x="944" y="852"/>
                </a:lnTo>
                <a:lnTo>
                  <a:pt x="930" y="870"/>
                </a:lnTo>
                <a:lnTo>
                  <a:pt x="916" y="887"/>
                </a:lnTo>
                <a:lnTo>
                  <a:pt x="900" y="903"/>
                </a:lnTo>
                <a:lnTo>
                  <a:pt x="900" y="903"/>
                </a:lnTo>
                <a:close/>
                <a:moveTo>
                  <a:pt x="73" y="577"/>
                </a:moveTo>
                <a:lnTo>
                  <a:pt x="289" y="577"/>
                </a:lnTo>
                <a:lnTo>
                  <a:pt x="291" y="610"/>
                </a:lnTo>
                <a:lnTo>
                  <a:pt x="294" y="645"/>
                </a:lnTo>
                <a:lnTo>
                  <a:pt x="298" y="677"/>
                </a:lnTo>
                <a:lnTo>
                  <a:pt x="305" y="710"/>
                </a:lnTo>
                <a:lnTo>
                  <a:pt x="312" y="742"/>
                </a:lnTo>
                <a:lnTo>
                  <a:pt x="321" y="774"/>
                </a:lnTo>
                <a:lnTo>
                  <a:pt x="331" y="804"/>
                </a:lnTo>
                <a:lnTo>
                  <a:pt x="343" y="834"/>
                </a:lnTo>
                <a:lnTo>
                  <a:pt x="325" y="841"/>
                </a:lnTo>
                <a:lnTo>
                  <a:pt x="309" y="848"/>
                </a:lnTo>
                <a:lnTo>
                  <a:pt x="293" y="856"/>
                </a:lnTo>
                <a:lnTo>
                  <a:pt x="277" y="864"/>
                </a:lnTo>
                <a:lnTo>
                  <a:pt x="245" y="883"/>
                </a:lnTo>
                <a:lnTo>
                  <a:pt x="215" y="903"/>
                </a:lnTo>
                <a:lnTo>
                  <a:pt x="200" y="887"/>
                </a:lnTo>
                <a:lnTo>
                  <a:pt x="185" y="870"/>
                </a:lnTo>
                <a:lnTo>
                  <a:pt x="171" y="852"/>
                </a:lnTo>
                <a:lnTo>
                  <a:pt x="158" y="834"/>
                </a:lnTo>
                <a:lnTo>
                  <a:pt x="146" y="816"/>
                </a:lnTo>
                <a:lnTo>
                  <a:pt x="134" y="796"/>
                </a:lnTo>
                <a:lnTo>
                  <a:pt x="123" y="777"/>
                </a:lnTo>
                <a:lnTo>
                  <a:pt x="114" y="756"/>
                </a:lnTo>
                <a:lnTo>
                  <a:pt x="105" y="735"/>
                </a:lnTo>
                <a:lnTo>
                  <a:pt x="98" y="714"/>
                </a:lnTo>
                <a:lnTo>
                  <a:pt x="91" y="691"/>
                </a:lnTo>
                <a:lnTo>
                  <a:pt x="86" y="670"/>
                </a:lnTo>
                <a:lnTo>
                  <a:pt x="80" y="647"/>
                </a:lnTo>
                <a:lnTo>
                  <a:pt x="77" y="623"/>
                </a:lnTo>
                <a:lnTo>
                  <a:pt x="75" y="601"/>
                </a:lnTo>
                <a:lnTo>
                  <a:pt x="73" y="577"/>
                </a:lnTo>
                <a:lnTo>
                  <a:pt x="73" y="577"/>
                </a:lnTo>
                <a:close/>
                <a:moveTo>
                  <a:pt x="196" y="236"/>
                </a:moveTo>
                <a:lnTo>
                  <a:pt x="211" y="248"/>
                </a:lnTo>
                <a:lnTo>
                  <a:pt x="227" y="258"/>
                </a:lnTo>
                <a:lnTo>
                  <a:pt x="243" y="269"/>
                </a:lnTo>
                <a:lnTo>
                  <a:pt x="260" y="280"/>
                </a:lnTo>
                <a:lnTo>
                  <a:pt x="277" y="290"/>
                </a:lnTo>
                <a:lnTo>
                  <a:pt x="294" y="298"/>
                </a:lnTo>
                <a:lnTo>
                  <a:pt x="312" y="307"/>
                </a:lnTo>
                <a:lnTo>
                  <a:pt x="330" y="315"/>
                </a:lnTo>
                <a:lnTo>
                  <a:pt x="321" y="342"/>
                </a:lnTo>
                <a:lnTo>
                  <a:pt x="314" y="369"/>
                </a:lnTo>
                <a:lnTo>
                  <a:pt x="306" y="396"/>
                </a:lnTo>
                <a:lnTo>
                  <a:pt x="301" y="424"/>
                </a:lnTo>
                <a:lnTo>
                  <a:pt x="296" y="453"/>
                </a:lnTo>
                <a:lnTo>
                  <a:pt x="293" y="482"/>
                </a:lnTo>
                <a:lnTo>
                  <a:pt x="290" y="511"/>
                </a:lnTo>
                <a:lnTo>
                  <a:pt x="289" y="540"/>
                </a:lnTo>
                <a:lnTo>
                  <a:pt x="73" y="540"/>
                </a:lnTo>
                <a:lnTo>
                  <a:pt x="74" y="519"/>
                </a:lnTo>
                <a:lnTo>
                  <a:pt x="76" y="497"/>
                </a:lnTo>
                <a:lnTo>
                  <a:pt x="79" y="477"/>
                </a:lnTo>
                <a:lnTo>
                  <a:pt x="83" y="455"/>
                </a:lnTo>
                <a:lnTo>
                  <a:pt x="89" y="434"/>
                </a:lnTo>
                <a:lnTo>
                  <a:pt x="94" y="415"/>
                </a:lnTo>
                <a:lnTo>
                  <a:pt x="101" y="394"/>
                </a:lnTo>
                <a:lnTo>
                  <a:pt x="108" y="375"/>
                </a:lnTo>
                <a:lnTo>
                  <a:pt x="117" y="356"/>
                </a:lnTo>
                <a:lnTo>
                  <a:pt x="126" y="337"/>
                </a:lnTo>
                <a:lnTo>
                  <a:pt x="135" y="319"/>
                </a:lnTo>
                <a:lnTo>
                  <a:pt x="146" y="302"/>
                </a:lnTo>
                <a:lnTo>
                  <a:pt x="158" y="284"/>
                </a:lnTo>
                <a:lnTo>
                  <a:pt x="170" y="268"/>
                </a:lnTo>
                <a:lnTo>
                  <a:pt x="182" y="252"/>
                </a:lnTo>
                <a:lnTo>
                  <a:pt x="196" y="236"/>
                </a:lnTo>
                <a:close/>
                <a:moveTo>
                  <a:pt x="576" y="540"/>
                </a:moveTo>
                <a:lnTo>
                  <a:pt x="576" y="360"/>
                </a:lnTo>
                <a:lnTo>
                  <a:pt x="599" y="359"/>
                </a:lnTo>
                <a:lnTo>
                  <a:pt x="621" y="357"/>
                </a:lnTo>
                <a:lnTo>
                  <a:pt x="644" y="353"/>
                </a:lnTo>
                <a:lnTo>
                  <a:pt x="667" y="350"/>
                </a:lnTo>
                <a:lnTo>
                  <a:pt x="688" y="346"/>
                </a:lnTo>
                <a:lnTo>
                  <a:pt x="710" y="340"/>
                </a:lnTo>
                <a:lnTo>
                  <a:pt x="732" y="334"/>
                </a:lnTo>
                <a:lnTo>
                  <a:pt x="752" y="328"/>
                </a:lnTo>
                <a:lnTo>
                  <a:pt x="761" y="352"/>
                </a:lnTo>
                <a:lnTo>
                  <a:pt x="768" y="378"/>
                </a:lnTo>
                <a:lnTo>
                  <a:pt x="775" y="404"/>
                </a:lnTo>
                <a:lnTo>
                  <a:pt x="780" y="430"/>
                </a:lnTo>
                <a:lnTo>
                  <a:pt x="784" y="457"/>
                </a:lnTo>
                <a:lnTo>
                  <a:pt x="788" y="485"/>
                </a:lnTo>
                <a:lnTo>
                  <a:pt x="790" y="512"/>
                </a:lnTo>
                <a:lnTo>
                  <a:pt x="791" y="540"/>
                </a:lnTo>
                <a:lnTo>
                  <a:pt x="576" y="540"/>
                </a:lnTo>
                <a:close/>
                <a:moveTo>
                  <a:pt x="739" y="821"/>
                </a:moveTo>
                <a:lnTo>
                  <a:pt x="720" y="816"/>
                </a:lnTo>
                <a:lnTo>
                  <a:pt x="700" y="810"/>
                </a:lnTo>
                <a:lnTo>
                  <a:pt x="680" y="806"/>
                </a:lnTo>
                <a:lnTo>
                  <a:pt x="659" y="802"/>
                </a:lnTo>
                <a:lnTo>
                  <a:pt x="639" y="798"/>
                </a:lnTo>
                <a:lnTo>
                  <a:pt x="618" y="796"/>
                </a:lnTo>
                <a:lnTo>
                  <a:pt x="598" y="794"/>
                </a:lnTo>
                <a:lnTo>
                  <a:pt x="576" y="794"/>
                </a:lnTo>
                <a:lnTo>
                  <a:pt x="576" y="577"/>
                </a:lnTo>
                <a:lnTo>
                  <a:pt x="791" y="577"/>
                </a:lnTo>
                <a:lnTo>
                  <a:pt x="790" y="609"/>
                </a:lnTo>
                <a:lnTo>
                  <a:pt x="787" y="642"/>
                </a:lnTo>
                <a:lnTo>
                  <a:pt x="782" y="673"/>
                </a:lnTo>
                <a:lnTo>
                  <a:pt x="776" y="704"/>
                </a:lnTo>
                <a:lnTo>
                  <a:pt x="769" y="735"/>
                </a:lnTo>
                <a:lnTo>
                  <a:pt x="761" y="764"/>
                </a:lnTo>
                <a:lnTo>
                  <a:pt x="751" y="793"/>
                </a:lnTo>
                <a:lnTo>
                  <a:pt x="739" y="821"/>
                </a:lnTo>
                <a:close/>
                <a:moveTo>
                  <a:pt x="759" y="866"/>
                </a:moveTo>
                <a:lnTo>
                  <a:pt x="789" y="879"/>
                </a:lnTo>
                <a:lnTo>
                  <a:pt x="818" y="893"/>
                </a:lnTo>
                <a:lnTo>
                  <a:pt x="846" y="910"/>
                </a:lnTo>
                <a:lnTo>
                  <a:pt x="873" y="928"/>
                </a:lnTo>
                <a:lnTo>
                  <a:pt x="861" y="938"/>
                </a:lnTo>
                <a:lnTo>
                  <a:pt x="848" y="947"/>
                </a:lnTo>
                <a:lnTo>
                  <a:pt x="835" y="957"/>
                </a:lnTo>
                <a:lnTo>
                  <a:pt x="821" y="967"/>
                </a:lnTo>
                <a:lnTo>
                  <a:pt x="807" y="976"/>
                </a:lnTo>
                <a:lnTo>
                  <a:pt x="793" y="983"/>
                </a:lnTo>
                <a:lnTo>
                  <a:pt x="779" y="991"/>
                </a:lnTo>
                <a:lnTo>
                  <a:pt x="764" y="998"/>
                </a:lnTo>
                <a:lnTo>
                  <a:pt x="750" y="1005"/>
                </a:lnTo>
                <a:lnTo>
                  <a:pt x="734" y="1011"/>
                </a:lnTo>
                <a:lnTo>
                  <a:pt x="719" y="1017"/>
                </a:lnTo>
                <a:lnTo>
                  <a:pt x="703" y="1022"/>
                </a:lnTo>
                <a:lnTo>
                  <a:pt x="687" y="1026"/>
                </a:lnTo>
                <a:lnTo>
                  <a:pt x="671" y="1031"/>
                </a:lnTo>
                <a:lnTo>
                  <a:pt x="655" y="1035"/>
                </a:lnTo>
                <a:lnTo>
                  <a:pt x="638" y="1037"/>
                </a:lnTo>
                <a:lnTo>
                  <a:pt x="656" y="1019"/>
                </a:lnTo>
                <a:lnTo>
                  <a:pt x="673" y="999"/>
                </a:lnTo>
                <a:lnTo>
                  <a:pt x="689" y="980"/>
                </a:lnTo>
                <a:lnTo>
                  <a:pt x="705" y="958"/>
                </a:lnTo>
                <a:lnTo>
                  <a:pt x="720" y="937"/>
                </a:lnTo>
                <a:lnTo>
                  <a:pt x="734" y="914"/>
                </a:lnTo>
                <a:lnTo>
                  <a:pt x="747" y="890"/>
                </a:lnTo>
                <a:lnTo>
                  <a:pt x="759" y="866"/>
                </a:lnTo>
                <a:close/>
                <a:moveTo>
                  <a:pt x="576" y="1044"/>
                </a:moveTo>
                <a:lnTo>
                  <a:pt x="576" y="830"/>
                </a:lnTo>
                <a:lnTo>
                  <a:pt x="595" y="831"/>
                </a:lnTo>
                <a:lnTo>
                  <a:pt x="615" y="832"/>
                </a:lnTo>
                <a:lnTo>
                  <a:pt x="633" y="834"/>
                </a:lnTo>
                <a:lnTo>
                  <a:pt x="652" y="837"/>
                </a:lnTo>
                <a:lnTo>
                  <a:pt x="671" y="841"/>
                </a:lnTo>
                <a:lnTo>
                  <a:pt x="688" y="844"/>
                </a:lnTo>
                <a:lnTo>
                  <a:pt x="707" y="849"/>
                </a:lnTo>
                <a:lnTo>
                  <a:pt x="725" y="855"/>
                </a:lnTo>
                <a:lnTo>
                  <a:pt x="710" y="882"/>
                </a:lnTo>
                <a:lnTo>
                  <a:pt x="695" y="909"/>
                </a:lnTo>
                <a:lnTo>
                  <a:pt x="678" y="933"/>
                </a:lnTo>
                <a:lnTo>
                  <a:pt x="660" y="958"/>
                </a:lnTo>
                <a:lnTo>
                  <a:pt x="641" y="982"/>
                </a:lnTo>
                <a:lnTo>
                  <a:pt x="621" y="1004"/>
                </a:lnTo>
                <a:lnTo>
                  <a:pt x="600" y="1024"/>
                </a:lnTo>
                <a:lnTo>
                  <a:pt x="578" y="1044"/>
                </a:lnTo>
                <a:lnTo>
                  <a:pt x="576" y="1044"/>
                </a:lnTo>
                <a:close/>
                <a:moveTo>
                  <a:pt x="478" y="1037"/>
                </a:moveTo>
                <a:lnTo>
                  <a:pt x="462" y="1035"/>
                </a:lnTo>
                <a:lnTo>
                  <a:pt x="445" y="1031"/>
                </a:lnTo>
                <a:lnTo>
                  <a:pt x="429" y="1026"/>
                </a:lnTo>
                <a:lnTo>
                  <a:pt x="413" y="1022"/>
                </a:lnTo>
                <a:lnTo>
                  <a:pt x="398" y="1017"/>
                </a:lnTo>
                <a:lnTo>
                  <a:pt x="382" y="1011"/>
                </a:lnTo>
                <a:lnTo>
                  <a:pt x="366" y="1005"/>
                </a:lnTo>
                <a:lnTo>
                  <a:pt x="351" y="998"/>
                </a:lnTo>
                <a:lnTo>
                  <a:pt x="337" y="991"/>
                </a:lnTo>
                <a:lnTo>
                  <a:pt x="322" y="983"/>
                </a:lnTo>
                <a:lnTo>
                  <a:pt x="308" y="976"/>
                </a:lnTo>
                <a:lnTo>
                  <a:pt x="294" y="967"/>
                </a:lnTo>
                <a:lnTo>
                  <a:pt x="281" y="957"/>
                </a:lnTo>
                <a:lnTo>
                  <a:pt x="268" y="947"/>
                </a:lnTo>
                <a:lnTo>
                  <a:pt x="255" y="938"/>
                </a:lnTo>
                <a:lnTo>
                  <a:pt x="242" y="928"/>
                </a:lnTo>
                <a:lnTo>
                  <a:pt x="269" y="910"/>
                </a:lnTo>
                <a:lnTo>
                  <a:pt x="298" y="893"/>
                </a:lnTo>
                <a:lnTo>
                  <a:pt x="328" y="879"/>
                </a:lnTo>
                <a:lnTo>
                  <a:pt x="358" y="866"/>
                </a:lnTo>
                <a:lnTo>
                  <a:pt x="370" y="890"/>
                </a:lnTo>
                <a:lnTo>
                  <a:pt x="383" y="914"/>
                </a:lnTo>
                <a:lnTo>
                  <a:pt x="397" y="937"/>
                </a:lnTo>
                <a:lnTo>
                  <a:pt x="412" y="958"/>
                </a:lnTo>
                <a:lnTo>
                  <a:pt x="427" y="980"/>
                </a:lnTo>
                <a:lnTo>
                  <a:pt x="443" y="999"/>
                </a:lnTo>
                <a:lnTo>
                  <a:pt x="460" y="1019"/>
                </a:lnTo>
                <a:lnTo>
                  <a:pt x="478" y="1037"/>
                </a:lnTo>
                <a:close/>
                <a:moveTo>
                  <a:pt x="540" y="577"/>
                </a:moveTo>
                <a:lnTo>
                  <a:pt x="540" y="794"/>
                </a:lnTo>
                <a:lnTo>
                  <a:pt x="519" y="794"/>
                </a:lnTo>
                <a:lnTo>
                  <a:pt x="498" y="796"/>
                </a:lnTo>
                <a:lnTo>
                  <a:pt x="477" y="798"/>
                </a:lnTo>
                <a:lnTo>
                  <a:pt x="456" y="802"/>
                </a:lnTo>
                <a:lnTo>
                  <a:pt x="436" y="806"/>
                </a:lnTo>
                <a:lnTo>
                  <a:pt x="416" y="810"/>
                </a:lnTo>
                <a:lnTo>
                  <a:pt x="396" y="816"/>
                </a:lnTo>
                <a:lnTo>
                  <a:pt x="376" y="821"/>
                </a:lnTo>
                <a:lnTo>
                  <a:pt x="365" y="793"/>
                </a:lnTo>
                <a:lnTo>
                  <a:pt x="356" y="764"/>
                </a:lnTo>
                <a:lnTo>
                  <a:pt x="347" y="735"/>
                </a:lnTo>
                <a:lnTo>
                  <a:pt x="339" y="704"/>
                </a:lnTo>
                <a:lnTo>
                  <a:pt x="334" y="673"/>
                </a:lnTo>
                <a:lnTo>
                  <a:pt x="330" y="642"/>
                </a:lnTo>
                <a:lnTo>
                  <a:pt x="326" y="609"/>
                </a:lnTo>
                <a:lnTo>
                  <a:pt x="324" y="577"/>
                </a:lnTo>
                <a:lnTo>
                  <a:pt x="540" y="577"/>
                </a:lnTo>
                <a:close/>
                <a:moveTo>
                  <a:pt x="364" y="328"/>
                </a:moveTo>
                <a:lnTo>
                  <a:pt x="385" y="334"/>
                </a:lnTo>
                <a:lnTo>
                  <a:pt x="406" y="340"/>
                </a:lnTo>
                <a:lnTo>
                  <a:pt x="428" y="346"/>
                </a:lnTo>
                <a:lnTo>
                  <a:pt x="450" y="350"/>
                </a:lnTo>
                <a:lnTo>
                  <a:pt x="472" y="353"/>
                </a:lnTo>
                <a:lnTo>
                  <a:pt x="494" y="357"/>
                </a:lnTo>
                <a:lnTo>
                  <a:pt x="517" y="359"/>
                </a:lnTo>
                <a:lnTo>
                  <a:pt x="540" y="360"/>
                </a:lnTo>
                <a:lnTo>
                  <a:pt x="540" y="540"/>
                </a:lnTo>
                <a:lnTo>
                  <a:pt x="324" y="540"/>
                </a:lnTo>
                <a:lnTo>
                  <a:pt x="326" y="512"/>
                </a:lnTo>
                <a:lnTo>
                  <a:pt x="329" y="485"/>
                </a:lnTo>
                <a:lnTo>
                  <a:pt x="332" y="457"/>
                </a:lnTo>
                <a:lnTo>
                  <a:pt x="336" y="430"/>
                </a:lnTo>
                <a:lnTo>
                  <a:pt x="342" y="404"/>
                </a:lnTo>
                <a:lnTo>
                  <a:pt x="348" y="378"/>
                </a:lnTo>
                <a:lnTo>
                  <a:pt x="356" y="352"/>
                </a:lnTo>
                <a:lnTo>
                  <a:pt x="364" y="328"/>
                </a:lnTo>
                <a:lnTo>
                  <a:pt x="364" y="328"/>
                </a:lnTo>
                <a:close/>
                <a:moveTo>
                  <a:pt x="344" y="282"/>
                </a:moveTo>
                <a:lnTo>
                  <a:pt x="328" y="275"/>
                </a:lnTo>
                <a:lnTo>
                  <a:pt x="311" y="267"/>
                </a:lnTo>
                <a:lnTo>
                  <a:pt x="295" y="258"/>
                </a:lnTo>
                <a:lnTo>
                  <a:pt x="279" y="250"/>
                </a:lnTo>
                <a:lnTo>
                  <a:pt x="264" y="240"/>
                </a:lnTo>
                <a:lnTo>
                  <a:pt x="249" y="230"/>
                </a:lnTo>
                <a:lnTo>
                  <a:pt x="235" y="221"/>
                </a:lnTo>
                <a:lnTo>
                  <a:pt x="221" y="210"/>
                </a:lnTo>
                <a:lnTo>
                  <a:pt x="234" y="198"/>
                </a:lnTo>
                <a:lnTo>
                  <a:pt x="248" y="186"/>
                </a:lnTo>
                <a:lnTo>
                  <a:pt x="262" y="174"/>
                </a:lnTo>
                <a:lnTo>
                  <a:pt x="276" y="163"/>
                </a:lnTo>
                <a:lnTo>
                  <a:pt x="291" y="154"/>
                </a:lnTo>
                <a:lnTo>
                  <a:pt x="306" y="144"/>
                </a:lnTo>
                <a:lnTo>
                  <a:pt x="322" y="134"/>
                </a:lnTo>
                <a:lnTo>
                  <a:pt x="338" y="126"/>
                </a:lnTo>
                <a:lnTo>
                  <a:pt x="355" y="118"/>
                </a:lnTo>
                <a:lnTo>
                  <a:pt x="371" y="110"/>
                </a:lnTo>
                <a:lnTo>
                  <a:pt x="388" y="104"/>
                </a:lnTo>
                <a:lnTo>
                  <a:pt x="405" y="97"/>
                </a:lnTo>
                <a:lnTo>
                  <a:pt x="424" y="92"/>
                </a:lnTo>
                <a:lnTo>
                  <a:pt x="441" y="88"/>
                </a:lnTo>
                <a:lnTo>
                  <a:pt x="459" y="83"/>
                </a:lnTo>
                <a:lnTo>
                  <a:pt x="478" y="80"/>
                </a:lnTo>
                <a:lnTo>
                  <a:pt x="458" y="102"/>
                </a:lnTo>
                <a:lnTo>
                  <a:pt x="438" y="124"/>
                </a:lnTo>
                <a:lnTo>
                  <a:pt x="419" y="148"/>
                </a:lnTo>
                <a:lnTo>
                  <a:pt x="402" y="173"/>
                </a:lnTo>
                <a:lnTo>
                  <a:pt x="386" y="199"/>
                </a:lnTo>
                <a:lnTo>
                  <a:pt x="371" y="225"/>
                </a:lnTo>
                <a:lnTo>
                  <a:pt x="357" y="253"/>
                </a:lnTo>
                <a:lnTo>
                  <a:pt x="344" y="282"/>
                </a:lnTo>
                <a:close/>
                <a:moveTo>
                  <a:pt x="540" y="74"/>
                </a:moveTo>
                <a:lnTo>
                  <a:pt x="540" y="324"/>
                </a:lnTo>
                <a:lnTo>
                  <a:pt x="519" y="323"/>
                </a:lnTo>
                <a:lnTo>
                  <a:pt x="498" y="321"/>
                </a:lnTo>
                <a:lnTo>
                  <a:pt x="477" y="318"/>
                </a:lnTo>
                <a:lnTo>
                  <a:pt x="456" y="315"/>
                </a:lnTo>
                <a:lnTo>
                  <a:pt x="437" y="311"/>
                </a:lnTo>
                <a:lnTo>
                  <a:pt x="416" y="306"/>
                </a:lnTo>
                <a:lnTo>
                  <a:pt x="397" y="301"/>
                </a:lnTo>
                <a:lnTo>
                  <a:pt x="377" y="294"/>
                </a:lnTo>
                <a:lnTo>
                  <a:pt x="392" y="262"/>
                </a:lnTo>
                <a:lnTo>
                  <a:pt x="409" y="230"/>
                </a:lnTo>
                <a:lnTo>
                  <a:pt x="427" y="200"/>
                </a:lnTo>
                <a:lnTo>
                  <a:pt x="446" y="172"/>
                </a:lnTo>
                <a:lnTo>
                  <a:pt x="467" y="145"/>
                </a:lnTo>
                <a:lnTo>
                  <a:pt x="490" y="119"/>
                </a:lnTo>
                <a:lnTo>
                  <a:pt x="513" y="95"/>
                </a:lnTo>
                <a:lnTo>
                  <a:pt x="538" y="74"/>
                </a:lnTo>
                <a:lnTo>
                  <a:pt x="539" y="74"/>
                </a:lnTo>
                <a:lnTo>
                  <a:pt x="540" y="74"/>
                </a:lnTo>
                <a:lnTo>
                  <a:pt x="540" y="74"/>
                </a:lnTo>
                <a:close/>
                <a:moveTo>
                  <a:pt x="638" y="80"/>
                </a:moveTo>
                <a:lnTo>
                  <a:pt x="656" y="83"/>
                </a:lnTo>
                <a:lnTo>
                  <a:pt x="674" y="88"/>
                </a:lnTo>
                <a:lnTo>
                  <a:pt x="693" y="92"/>
                </a:lnTo>
                <a:lnTo>
                  <a:pt x="710" y="97"/>
                </a:lnTo>
                <a:lnTo>
                  <a:pt x="727" y="104"/>
                </a:lnTo>
                <a:lnTo>
                  <a:pt x="744" y="110"/>
                </a:lnTo>
                <a:lnTo>
                  <a:pt x="762" y="118"/>
                </a:lnTo>
                <a:lnTo>
                  <a:pt x="778" y="126"/>
                </a:lnTo>
                <a:lnTo>
                  <a:pt x="794" y="134"/>
                </a:lnTo>
                <a:lnTo>
                  <a:pt x="809" y="144"/>
                </a:lnTo>
                <a:lnTo>
                  <a:pt x="825" y="154"/>
                </a:lnTo>
                <a:lnTo>
                  <a:pt x="841" y="163"/>
                </a:lnTo>
                <a:lnTo>
                  <a:pt x="855" y="174"/>
                </a:lnTo>
                <a:lnTo>
                  <a:pt x="869" y="186"/>
                </a:lnTo>
                <a:lnTo>
                  <a:pt x="883" y="198"/>
                </a:lnTo>
                <a:lnTo>
                  <a:pt x="896" y="210"/>
                </a:lnTo>
                <a:lnTo>
                  <a:pt x="882" y="221"/>
                </a:lnTo>
                <a:lnTo>
                  <a:pt x="867" y="230"/>
                </a:lnTo>
                <a:lnTo>
                  <a:pt x="851" y="240"/>
                </a:lnTo>
                <a:lnTo>
                  <a:pt x="836" y="250"/>
                </a:lnTo>
                <a:lnTo>
                  <a:pt x="821" y="258"/>
                </a:lnTo>
                <a:lnTo>
                  <a:pt x="805" y="267"/>
                </a:lnTo>
                <a:lnTo>
                  <a:pt x="789" y="275"/>
                </a:lnTo>
                <a:lnTo>
                  <a:pt x="773" y="282"/>
                </a:lnTo>
                <a:lnTo>
                  <a:pt x="760" y="253"/>
                </a:lnTo>
                <a:lnTo>
                  <a:pt x="746" y="225"/>
                </a:lnTo>
                <a:lnTo>
                  <a:pt x="730" y="199"/>
                </a:lnTo>
                <a:lnTo>
                  <a:pt x="714" y="173"/>
                </a:lnTo>
                <a:lnTo>
                  <a:pt x="696" y="148"/>
                </a:lnTo>
                <a:lnTo>
                  <a:pt x="678" y="124"/>
                </a:lnTo>
                <a:lnTo>
                  <a:pt x="658" y="102"/>
                </a:lnTo>
                <a:lnTo>
                  <a:pt x="638" y="80"/>
                </a:lnTo>
                <a:close/>
                <a:moveTo>
                  <a:pt x="578" y="74"/>
                </a:moveTo>
                <a:lnTo>
                  <a:pt x="603" y="95"/>
                </a:lnTo>
                <a:lnTo>
                  <a:pt x="627" y="119"/>
                </a:lnTo>
                <a:lnTo>
                  <a:pt x="648" y="145"/>
                </a:lnTo>
                <a:lnTo>
                  <a:pt x="670" y="172"/>
                </a:lnTo>
                <a:lnTo>
                  <a:pt x="689" y="200"/>
                </a:lnTo>
                <a:lnTo>
                  <a:pt x="708" y="230"/>
                </a:lnTo>
                <a:lnTo>
                  <a:pt x="724" y="262"/>
                </a:lnTo>
                <a:lnTo>
                  <a:pt x="739" y="294"/>
                </a:lnTo>
                <a:lnTo>
                  <a:pt x="720" y="301"/>
                </a:lnTo>
                <a:lnTo>
                  <a:pt x="699" y="306"/>
                </a:lnTo>
                <a:lnTo>
                  <a:pt x="680" y="311"/>
                </a:lnTo>
                <a:lnTo>
                  <a:pt x="659" y="315"/>
                </a:lnTo>
                <a:lnTo>
                  <a:pt x="639" y="318"/>
                </a:lnTo>
                <a:lnTo>
                  <a:pt x="618" y="321"/>
                </a:lnTo>
                <a:lnTo>
                  <a:pt x="598" y="323"/>
                </a:lnTo>
                <a:lnTo>
                  <a:pt x="576" y="324"/>
                </a:lnTo>
                <a:lnTo>
                  <a:pt x="576" y="74"/>
                </a:lnTo>
                <a:lnTo>
                  <a:pt x="577" y="74"/>
                </a:lnTo>
                <a:lnTo>
                  <a:pt x="578" y="74"/>
                </a:lnTo>
                <a:lnTo>
                  <a:pt x="578" y="74"/>
                </a:lnTo>
                <a:close/>
                <a:moveTo>
                  <a:pt x="538" y="1044"/>
                </a:moveTo>
                <a:lnTo>
                  <a:pt x="517" y="1024"/>
                </a:lnTo>
                <a:lnTo>
                  <a:pt x="495" y="1004"/>
                </a:lnTo>
                <a:lnTo>
                  <a:pt x="476" y="982"/>
                </a:lnTo>
                <a:lnTo>
                  <a:pt x="456" y="958"/>
                </a:lnTo>
                <a:lnTo>
                  <a:pt x="438" y="933"/>
                </a:lnTo>
                <a:lnTo>
                  <a:pt x="422" y="909"/>
                </a:lnTo>
                <a:lnTo>
                  <a:pt x="405" y="882"/>
                </a:lnTo>
                <a:lnTo>
                  <a:pt x="391" y="855"/>
                </a:lnTo>
                <a:lnTo>
                  <a:pt x="410" y="849"/>
                </a:lnTo>
                <a:lnTo>
                  <a:pt x="427" y="844"/>
                </a:lnTo>
                <a:lnTo>
                  <a:pt x="445" y="841"/>
                </a:lnTo>
                <a:lnTo>
                  <a:pt x="464" y="837"/>
                </a:lnTo>
                <a:lnTo>
                  <a:pt x="483" y="834"/>
                </a:lnTo>
                <a:lnTo>
                  <a:pt x="501" y="832"/>
                </a:lnTo>
                <a:lnTo>
                  <a:pt x="521" y="831"/>
                </a:lnTo>
                <a:lnTo>
                  <a:pt x="540" y="830"/>
                </a:lnTo>
                <a:lnTo>
                  <a:pt x="540" y="1044"/>
                </a:lnTo>
                <a:lnTo>
                  <a:pt x="538" y="1044"/>
                </a:lnTo>
                <a:close/>
                <a:moveTo>
                  <a:pt x="1043" y="540"/>
                </a:moveTo>
                <a:lnTo>
                  <a:pt x="828" y="540"/>
                </a:lnTo>
                <a:lnTo>
                  <a:pt x="825" y="511"/>
                </a:lnTo>
                <a:lnTo>
                  <a:pt x="823" y="482"/>
                </a:lnTo>
                <a:lnTo>
                  <a:pt x="820" y="453"/>
                </a:lnTo>
                <a:lnTo>
                  <a:pt x="816" y="424"/>
                </a:lnTo>
                <a:lnTo>
                  <a:pt x="809" y="396"/>
                </a:lnTo>
                <a:lnTo>
                  <a:pt x="803" y="369"/>
                </a:lnTo>
                <a:lnTo>
                  <a:pt x="795" y="342"/>
                </a:lnTo>
                <a:lnTo>
                  <a:pt x="786" y="315"/>
                </a:lnTo>
                <a:lnTo>
                  <a:pt x="804" y="307"/>
                </a:lnTo>
                <a:lnTo>
                  <a:pt x="821" y="298"/>
                </a:lnTo>
                <a:lnTo>
                  <a:pt x="840" y="290"/>
                </a:lnTo>
                <a:lnTo>
                  <a:pt x="856" y="280"/>
                </a:lnTo>
                <a:lnTo>
                  <a:pt x="873" y="269"/>
                </a:lnTo>
                <a:lnTo>
                  <a:pt x="889" y="258"/>
                </a:lnTo>
                <a:lnTo>
                  <a:pt x="904" y="248"/>
                </a:lnTo>
                <a:lnTo>
                  <a:pt x="921" y="236"/>
                </a:lnTo>
                <a:lnTo>
                  <a:pt x="933" y="252"/>
                </a:lnTo>
                <a:lnTo>
                  <a:pt x="946" y="268"/>
                </a:lnTo>
                <a:lnTo>
                  <a:pt x="958" y="284"/>
                </a:lnTo>
                <a:lnTo>
                  <a:pt x="970" y="302"/>
                </a:lnTo>
                <a:lnTo>
                  <a:pt x="980" y="319"/>
                </a:lnTo>
                <a:lnTo>
                  <a:pt x="990" y="337"/>
                </a:lnTo>
                <a:lnTo>
                  <a:pt x="999" y="356"/>
                </a:lnTo>
                <a:lnTo>
                  <a:pt x="1007" y="375"/>
                </a:lnTo>
                <a:lnTo>
                  <a:pt x="1014" y="394"/>
                </a:lnTo>
                <a:lnTo>
                  <a:pt x="1022" y="415"/>
                </a:lnTo>
                <a:lnTo>
                  <a:pt x="1027" y="434"/>
                </a:lnTo>
                <a:lnTo>
                  <a:pt x="1033" y="455"/>
                </a:lnTo>
                <a:lnTo>
                  <a:pt x="1036" y="477"/>
                </a:lnTo>
                <a:lnTo>
                  <a:pt x="1039" y="497"/>
                </a:lnTo>
                <a:lnTo>
                  <a:pt x="1041" y="519"/>
                </a:lnTo>
                <a:lnTo>
                  <a:pt x="1043" y="540"/>
                </a:lnTo>
                <a:lnTo>
                  <a:pt x="1043" y="540"/>
                </a:lnTo>
                <a:close/>
                <a:moveTo>
                  <a:pt x="558" y="0"/>
                </a:moveTo>
                <a:lnTo>
                  <a:pt x="530" y="1"/>
                </a:lnTo>
                <a:lnTo>
                  <a:pt x="501" y="4"/>
                </a:lnTo>
                <a:lnTo>
                  <a:pt x="473" y="7"/>
                </a:lnTo>
                <a:lnTo>
                  <a:pt x="445" y="12"/>
                </a:lnTo>
                <a:lnTo>
                  <a:pt x="418" y="19"/>
                </a:lnTo>
                <a:lnTo>
                  <a:pt x="392" y="26"/>
                </a:lnTo>
                <a:lnTo>
                  <a:pt x="366" y="35"/>
                </a:lnTo>
                <a:lnTo>
                  <a:pt x="341" y="45"/>
                </a:lnTo>
                <a:lnTo>
                  <a:pt x="316" y="55"/>
                </a:lnTo>
                <a:lnTo>
                  <a:pt x="292" y="68"/>
                </a:lnTo>
                <a:lnTo>
                  <a:pt x="268" y="81"/>
                </a:lnTo>
                <a:lnTo>
                  <a:pt x="245" y="96"/>
                </a:lnTo>
                <a:lnTo>
                  <a:pt x="224" y="112"/>
                </a:lnTo>
                <a:lnTo>
                  <a:pt x="203" y="128"/>
                </a:lnTo>
                <a:lnTo>
                  <a:pt x="183" y="146"/>
                </a:lnTo>
                <a:lnTo>
                  <a:pt x="163" y="164"/>
                </a:lnTo>
                <a:lnTo>
                  <a:pt x="145" y="184"/>
                </a:lnTo>
                <a:lnTo>
                  <a:pt x="128" y="203"/>
                </a:lnTo>
                <a:lnTo>
                  <a:pt x="110" y="225"/>
                </a:lnTo>
                <a:lnTo>
                  <a:pt x="95" y="247"/>
                </a:lnTo>
                <a:lnTo>
                  <a:pt x="80" y="269"/>
                </a:lnTo>
                <a:lnTo>
                  <a:pt x="67" y="293"/>
                </a:lnTo>
                <a:lnTo>
                  <a:pt x="55" y="317"/>
                </a:lnTo>
                <a:lnTo>
                  <a:pt x="44" y="342"/>
                </a:lnTo>
                <a:lnTo>
                  <a:pt x="34" y="366"/>
                </a:lnTo>
                <a:lnTo>
                  <a:pt x="25" y="392"/>
                </a:lnTo>
                <a:lnTo>
                  <a:pt x="18" y="419"/>
                </a:lnTo>
                <a:lnTo>
                  <a:pt x="11" y="446"/>
                </a:lnTo>
                <a:lnTo>
                  <a:pt x="7" y="473"/>
                </a:lnTo>
                <a:lnTo>
                  <a:pt x="2" y="501"/>
                </a:lnTo>
                <a:lnTo>
                  <a:pt x="0" y="529"/>
                </a:lnTo>
                <a:lnTo>
                  <a:pt x="0" y="559"/>
                </a:lnTo>
                <a:lnTo>
                  <a:pt x="0" y="588"/>
                </a:lnTo>
                <a:lnTo>
                  <a:pt x="2" y="616"/>
                </a:lnTo>
                <a:lnTo>
                  <a:pt x="7" y="644"/>
                </a:lnTo>
                <a:lnTo>
                  <a:pt x="11" y="671"/>
                </a:lnTo>
                <a:lnTo>
                  <a:pt x="18" y="698"/>
                </a:lnTo>
                <a:lnTo>
                  <a:pt x="25" y="725"/>
                </a:lnTo>
                <a:lnTo>
                  <a:pt x="34" y="751"/>
                </a:lnTo>
                <a:lnTo>
                  <a:pt x="44" y="776"/>
                </a:lnTo>
                <a:lnTo>
                  <a:pt x="55" y="801"/>
                </a:lnTo>
                <a:lnTo>
                  <a:pt x="67" y="824"/>
                </a:lnTo>
                <a:lnTo>
                  <a:pt x="80" y="848"/>
                </a:lnTo>
                <a:lnTo>
                  <a:pt x="95" y="871"/>
                </a:lnTo>
                <a:lnTo>
                  <a:pt x="110" y="892"/>
                </a:lnTo>
                <a:lnTo>
                  <a:pt x="128" y="914"/>
                </a:lnTo>
                <a:lnTo>
                  <a:pt x="145" y="933"/>
                </a:lnTo>
                <a:lnTo>
                  <a:pt x="163" y="953"/>
                </a:lnTo>
                <a:lnTo>
                  <a:pt x="183" y="972"/>
                </a:lnTo>
                <a:lnTo>
                  <a:pt x="203" y="990"/>
                </a:lnTo>
                <a:lnTo>
                  <a:pt x="224" y="1006"/>
                </a:lnTo>
                <a:lnTo>
                  <a:pt x="245" y="1021"/>
                </a:lnTo>
                <a:lnTo>
                  <a:pt x="268" y="1036"/>
                </a:lnTo>
                <a:lnTo>
                  <a:pt x="292" y="1049"/>
                </a:lnTo>
                <a:lnTo>
                  <a:pt x="316" y="1062"/>
                </a:lnTo>
                <a:lnTo>
                  <a:pt x="341" y="1073"/>
                </a:lnTo>
                <a:lnTo>
                  <a:pt x="366" y="1082"/>
                </a:lnTo>
                <a:lnTo>
                  <a:pt x="392" y="1091"/>
                </a:lnTo>
                <a:lnTo>
                  <a:pt x="418" y="1099"/>
                </a:lnTo>
                <a:lnTo>
                  <a:pt x="445" y="1105"/>
                </a:lnTo>
                <a:lnTo>
                  <a:pt x="473" y="1111"/>
                </a:lnTo>
                <a:lnTo>
                  <a:pt x="501" y="1114"/>
                </a:lnTo>
                <a:lnTo>
                  <a:pt x="530" y="1116"/>
                </a:lnTo>
                <a:lnTo>
                  <a:pt x="558" y="1117"/>
                </a:lnTo>
                <a:lnTo>
                  <a:pt x="587" y="1116"/>
                </a:lnTo>
                <a:lnTo>
                  <a:pt x="615" y="1114"/>
                </a:lnTo>
                <a:lnTo>
                  <a:pt x="643" y="1111"/>
                </a:lnTo>
                <a:lnTo>
                  <a:pt x="670" y="1105"/>
                </a:lnTo>
                <a:lnTo>
                  <a:pt x="697" y="1099"/>
                </a:lnTo>
                <a:lnTo>
                  <a:pt x="724" y="1091"/>
                </a:lnTo>
                <a:lnTo>
                  <a:pt x="750" y="1082"/>
                </a:lnTo>
                <a:lnTo>
                  <a:pt x="775" y="1073"/>
                </a:lnTo>
                <a:lnTo>
                  <a:pt x="800" y="1062"/>
                </a:lnTo>
                <a:lnTo>
                  <a:pt x="824" y="1049"/>
                </a:lnTo>
                <a:lnTo>
                  <a:pt x="847" y="1036"/>
                </a:lnTo>
                <a:lnTo>
                  <a:pt x="870" y="1021"/>
                </a:lnTo>
                <a:lnTo>
                  <a:pt x="891" y="1006"/>
                </a:lnTo>
                <a:lnTo>
                  <a:pt x="913" y="990"/>
                </a:lnTo>
                <a:lnTo>
                  <a:pt x="933" y="972"/>
                </a:lnTo>
                <a:lnTo>
                  <a:pt x="953" y="953"/>
                </a:lnTo>
                <a:lnTo>
                  <a:pt x="971" y="933"/>
                </a:lnTo>
                <a:lnTo>
                  <a:pt x="989" y="914"/>
                </a:lnTo>
                <a:lnTo>
                  <a:pt x="1005" y="892"/>
                </a:lnTo>
                <a:lnTo>
                  <a:pt x="1021" y="871"/>
                </a:lnTo>
                <a:lnTo>
                  <a:pt x="1035" y="848"/>
                </a:lnTo>
                <a:lnTo>
                  <a:pt x="1049" y="824"/>
                </a:lnTo>
                <a:lnTo>
                  <a:pt x="1061" y="801"/>
                </a:lnTo>
                <a:lnTo>
                  <a:pt x="1072" y="776"/>
                </a:lnTo>
                <a:lnTo>
                  <a:pt x="1083" y="751"/>
                </a:lnTo>
                <a:lnTo>
                  <a:pt x="1091" y="725"/>
                </a:lnTo>
                <a:lnTo>
                  <a:pt x="1099" y="698"/>
                </a:lnTo>
                <a:lnTo>
                  <a:pt x="1104" y="671"/>
                </a:lnTo>
                <a:lnTo>
                  <a:pt x="1110" y="644"/>
                </a:lnTo>
                <a:lnTo>
                  <a:pt x="1113" y="616"/>
                </a:lnTo>
                <a:lnTo>
                  <a:pt x="1115" y="588"/>
                </a:lnTo>
                <a:lnTo>
                  <a:pt x="1116" y="559"/>
                </a:lnTo>
                <a:lnTo>
                  <a:pt x="1115" y="529"/>
                </a:lnTo>
                <a:lnTo>
                  <a:pt x="1113" y="501"/>
                </a:lnTo>
                <a:lnTo>
                  <a:pt x="1110" y="473"/>
                </a:lnTo>
                <a:lnTo>
                  <a:pt x="1104" y="446"/>
                </a:lnTo>
                <a:lnTo>
                  <a:pt x="1099" y="419"/>
                </a:lnTo>
                <a:lnTo>
                  <a:pt x="1091" y="392"/>
                </a:lnTo>
                <a:lnTo>
                  <a:pt x="1083" y="366"/>
                </a:lnTo>
                <a:lnTo>
                  <a:pt x="1072" y="342"/>
                </a:lnTo>
                <a:lnTo>
                  <a:pt x="1061" y="317"/>
                </a:lnTo>
                <a:lnTo>
                  <a:pt x="1049" y="293"/>
                </a:lnTo>
                <a:lnTo>
                  <a:pt x="1035" y="269"/>
                </a:lnTo>
                <a:lnTo>
                  <a:pt x="1021" y="247"/>
                </a:lnTo>
                <a:lnTo>
                  <a:pt x="1005" y="225"/>
                </a:lnTo>
                <a:lnTo>
                  <a:pt x="989" y="203"/>
                </a:lnTo>
                <a:lnTo>
                  <a:pt x="971" y="184"/>
                </a:lnTo>
                <a:lnTo>
                  <a:pt x="953" y="164"/>
                </a:lnTo>
                <a:lnTo>
                  <a:pt x="933" y="146"/>
                </a:lnTo>
                <a:lnTo>
                  <a:pt x="913" y="128"/>
                </a:lnTo>
                <a:lnTo>
                  <a:pt x="891" y="112"/>
                </a:lnTo>
                <a:lnTo>
                  <a:pt x="870" y="96"/>
                </a:lnTo>
                <a:lnTo>
                  <a:pt x="847" y="81"/>
                </a:lnTo>
                <a:lnTo>
                  <a:pt x="824" y="68"/>
                </a:lnTo>
                <a:lnTo>
                  <a:pt x="800" y="55"/>
                </a:lnTo>
                <a:lnTo>
                  <a:pt x="775" y="45"/>
                </a:lnTo>
                <a:lnTo>
                  <a:pt x="750" y="35"/>
                </a:lnTo>
                <a:lnTo>
                  <a:pt x="724" y="26"/>
                </a:lnTo>
                <a:lnTo>
                  <a:pt x="697" y="19"/>
                </a:lnTo>
                <a:lnTo>
                  <a:pt x="670" y="12"/>
                </a:lnTo>
                <a:lnTo>
                  <a:pt x="643" y="7"/>
                </a:lnTo>
                <a:lnTo>
                  <a:pt x="615" y="4"/>
                </a:lnTo>
                <a:lnTo>
                  <a:pt x="587" y="1"/>
                </a:lnTo>
                <a:lnTo>
                  <a:pt x="558" y="0"/>
                </a:lnTo>
                <a:close/>
              </a:path>
            </a:pathLst>
          </a:custGeom>
          <a:solidFill>
            <a:schemeClr val="tx1">
              <a:lumMod val="75000"/>
              <a:lumOff val="25000"/>
            </a:schemeClr>
          </a:solidFill>
          <a:ln>
            <a:noFill/>
          </a:ln>
        </p:spPr>
        <p:txBody>
          <a:bodyPr vert="horz" wrap="square" lIns="182880" tIns="91440" rIns="182880" bIns="91440" numCol="1" anchor="t" anchorCtr="0" compatLnSpc="1">
            <a:prstTxWarp prst="textNoShape">
              <a:avLst/>
            </a:prstTxWarp>
          </a:bodyPr>
          <a:lstStyle/>
          <a:p>
            <a:pPr algn="l" defTabSz="1828800" rtl="0"/>
            <a:endParaRPr lang="en-US" sz="1600" kern="1200">
              <a:solidFill>
                <a:schemeClr val="tx1">
                  <a:lumMod val="75000"/>
                  <a:lumOff val="25000"/>
                </a:schemeClr>
              </a:solidFill>
              <a:latin typeface="+mn-ea"/>
            </a:endParaRPr>
          </a:p>
        </p:txBody>
      </p:sp>
      <p:grpSp>
        <p:nvGrpSpPr>
          <p:cNvPr id="7" name="Group 33">
            <a:extLst>
              <a:ext uri="{FF2B5EF4-FFF2-40B4-BE49-F238E27FC236}">
                <a16:creationId xmlns:a16="http://schemas.microsoft.com/office/drawing/2014/main" id="{D4986150-1F9E-4BC3-AB9A-B5ACAB7B0B5D}"/>
              </a:ext>
            </a:extLst>
          </p:cNvPr>
          <p:cNvGrpSpPr/>
          <p:nvPr/>
        </p:nvGrpSpPr>
        <p:grpSpPr>
          <a:xfrm>
            <a:off x="5078188" y="2868857"/>
            <a:ext cx="258147" cy="376340"/>
            <a:chOff x="3720306" y="3668315"/>
            <a:chExt cx="314325" cy="457200"/>
          </a:xfrm>
          <a:solidFill>
            <a:schemeClr val="tx1">
              <a:lumMod val="75000"/>
              <a:lumOff val="25000"/>
            </a:schemeClr>
          </a:solidFill>
        </p:grpSpPr>
        <p:sp>
          <p:nvSpPr>
            <p:cNvPr id="8" name="Freeform 114">
              <a:extLst>
                <a:ext uri="{FF2B5EF4-FFF2-40B4-BE49-F238E27FC236}">
                  <a16:creationId xmlns:a16="http://schemas.microsoft.com/office/drawing/2014/main" id="{426EBD4C-5E19-4BFD-80E4-9CE16F59E666}"/>
                </a:ext>
              </a:extLst>
            </p:cNvPr>
            <p:cNvSpPr>
              <a:spLocks noEditPoints="1"/>
            </p:cNvSpPr>
            <p:nvPr/>
          </p:nvSpPr>
          <p:spPr bwMode="auto">
            <a:xfrm>
              <a:off x="3720306" y="3668315"/>
              <a:ext cx="314325" cy="457200"/>
            </a:xfrm>
            <a:custGeom>
              <a:avLst/>
              <a:gdLst>
                <a:gd name="T0" fmla="*/ 184 w 793"/>
                <a:gd name="T1" fmla="*/ 669 h 1152"/>
                <a:gd name="T2" fmla="*/ 103 w 793"/>
                <a:gd name="T3" fmla="*/ 514 h 1152"/>
                <a:gd name="T4" fmla="*/ 78 w 793"/>
                <a:gd name="T5" fmla="*/ 439 h 1152"/>
                <a:gd name="T6" fmla="*/ 75 w 793"/>
                <a:gd name="T7" fmla="*/ 363 h 1152"/>
                <a:gd name="T8" fmla="*/ 92 w 793"/>
                <a:gd name="T9" fmla="*/ 284 h 1152"/>
                <a:gd name="T10" fmla="*/ 128 w 793"/>
                <a:gd name="T11" fmla="*/ 215 h 1152"/>
                <a:gd name="T12" fmla="*/ 180 w 793"/>
                <a:gd name="T13" fmla="*/ 156 h 1152"/>
                <a:gd name="T14" fmla="*/ 242 w 793"/>
                <a:gd name="T15" fmla="*/ 112 h 1152"/>
                <a:gd name="T16" fmla="*/ 316 w 793"/>
                <a:gd name="T17" fmla="*/ 82 h 1152"/>
                <a:gd name="T18" fmla="*/ 397 w 793"/>
                <a:gd name="T19" fmla="*/ 72 h 1152"/>
                <a:gd name="T20" fmla="*/ 478 w 793"/>
                <a:gd name="T21" fmla="*/ 82 h 1152"/>
                <a:gd name="T22" fmla="*/ 551 w 793"/>
                <a:gd name="T23" fmla="*/ 112 h 1152"/>
                <a:gd name="T24" fmla="*/ 615 w 793"/>
                <a:gd name="T25" fmla="*/ 156 h 1152"/>
                <a:gd name="T26" fmla="*/ 666 w 793"/>
                <a:gd name="T27" fmla="*/ 215 h 1152"/>
                <a:gd name="T28" fmla="*/ 701 w 793"/>
                <a:gd name="T29" fmla="*/ 284 h 1152"/>
                <a:gd name="T30" fmla="*/ 720 w 793"/>
                <a:gd name="T31" fmla="*/ 363 h 1152"/>
                <a:gd name="T32" fmla="*/ 717 w 793"/>
                <a:gd name="T33" fmla="*/ 438 h 1152"/>
                <a:gd name="T34" fmla="*/ 691 w 793"/>
                <a:gd name="T35" fmla="*/ 513 h 1152"/>
                <a:gd name="T36" fmla="*/ 610 w 793"/>
                <a:gd name="T37" fmla="*/ 669 h 1152"/>
                <a:gd name="T38" fmla="*/ 397 w 793"/>
                <a:gd name="T39" fmla="*/ 1080 h 1152"/>
                <a:gd name="T40" fmla="*/ 346 w 793"/>
                <a:gd name="T41" fmla="*/ 1067 h 1152"/>
                <a:gd name="T42" fmla="*/ 469 w 793"/>
                <a:gd name="T43" fmla="*/ 1036 h 1152"/>
                <a:gd name="T44" fmla="*/ 445 w 793"/>
                <a:gd name="T45" fmla="*/ 1071 h 1152"/>
                <a:gd name="T46" fmla="*/ 412 w 793"/>
                <a:gd name="T47" fmla="*/ 1079 h 1152"/>
                <a:gd name="T48" fmla="*/ 263 w 793"/>
                <a:gd name="T49" fmla="*/ 846 h 1152"/>
                <a:gd name="T50" fmla="*/ 528 w 793"/>
                <a:gd name="T51" fmla="*/ 857 h 1152"/>
                <a:gd name="T52" fmla="*/ 307 w 793"/>
                <a:gd name="T53" fmla="*/ 986 h 1152"/>
                <a:gd name="T54" fmla="*/ 290 w 793"/>
                <a:gd name="T55" fmla="*/ 931 h 1152"/>
                <a:gd name="T56" fmla="*/ 496 w 793"/>
                <a:gd name="T57" fmla="*/ 958 h 1152"/>
                <a:gd name="T58" fmla="*/ 376 w 793"/>
                <a:gd name="T59" fmla="*/ 0 h 1152"/>
                <a:gd name="T60" fmla="*/ 279 w 793"/>
                <a:gd name="T61" fmla="*/ 18 h 1152"/>
                <a:gd name="T62" fmla="*/ 192 w 793"/>
                <a:gd name="T63" fmla="*/ 58 h 1152"/>
                <a:gd name="T64" fmla="*/ 117 w 793"/>
                <a:gd name="T65" fmla="*/ 116 h 1152"/>
                <a:gd name="T66" fmla="*/ 59 w 793"/>
                <a:gd name="T67" fmla="*/ 190 h 1152"/>
                <a:gd name="T68" fmla="*/ 19 w 793"/>
                <a:gd name="T69" fmla="*/ 278 h 1152"/>
                <a:gd name="T70" fmla="*/ 2 w 793"/>
                <a:gd name="T71" fmla="*/ 375 h 1152"/>
                <a:gd name="T72" fmla="*/ 7 w 793"/>
                <a:gd name="T73" fmla="*/ 451 h 1152"/>
                <a:gd name="T74" fmla="*/ 59 w 793"/>
                <a:gd name="T75" fmla="*/ 589 h 1152"/>
                <a:gd name="T76" fmla="*/ 160 w 793"/>
                <a:gd name="T77" fmla="*/ 778 h 1152"/>
                <a:gd name="T78" fmla="*/ 234 w 793"/>
                <a:gd name="T79" fmla="*/ 994 h 1152"/>
                <a:gd name="T80" fmla="*/ 270 w 793"/>
                <a:gd name="T81" fmla="*/ 1086 h 1152"/>
                <a:gd name="T82" fmla="*/ 302 w 793"/>
                <a:gd name="T83" fmla="*/ 1125 h 1152"/>
                <a:gd name="T84" fmla="*/ 347 w 793"/>
                <a:gd name="T85" fmla="*/ 1146 h 1152"/>
                <a:gd name="T86" fmla="*/ 411 w 793"/>
                <a:gd name="T87" fmla="*/ 1152 h 1152"/>
                <a:gd name="T88" fmla="*/ 467 w 793"/>
                <a:gd name="T89" fmla="*/ 1140 h 1152"/>
                <a:gd name="T90" fmla="*/ 507 w 793"/>
                <a:gd name="T91" fmla="*/ 1111 h 1152"/>
                <a:gd name="T92" fmla="*/ 535 w 793"/>
                <a:gd name="T93" fmla="*/ 1066 h 1152"/>
                <a:gd name="T94" fmla="*/ 578 w 793"/>
                <a:gd name="T95" fmla="*/ 935 h 1152"/>
                <a:gd name="T96" fmla="*/ 633 w 793"/>
                <a:gd name="T97" fmla="*/ 779 h 1152"/>
                <a:gd name="T98" fmla="*/ 735 w 793"/>
                <a:gd name="T99" fmla="*/ 589 h 1152"/>
                <a:gd name="T100" fmla="*/ 787 w 793"/>
                <a:gd name="T101" fmla="*/ 451 h 1152"/>
                <a:gd name="T102" fmla="*/ 792 w 793"/>
                <a:gd name="T103" fmla="*/ 375 h 1152"/>
                <a:gd name="T104" fmla="*/ 775 w 793"/>
                <a:gd name="T105" fmla="*/ 278 h 1152"/>
                <a:gd name="T106" fmla="*/ 736 w 793"/>
                <a:gd name="T107" fmla="*/ 190 h 1152"/>
                <a:gd name="T108" fmla="*/ 677 w 793"/>
                <a:gd name="T109" fmla="*/ 116 h 1152"/>
                <a:gd name="T110" fmla="*/ 602 w 793"/>
                <a:gd name="T111" fmla="*/ 58 h 1152"/>
                <a:gd name="T112" fmla="*/ 515 w 793"/>
                <a:gd name="T113" fmla="*/ 18 h 1152"/>
                <a:gd name="T114" fmla="*/ 417 w 793"/>
                <a:gd name="T115"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3" h="1152">
                  <a:moveTo>
                    <a:pt x="565" y="756"/>
                  </a:moveTo>
                  <a:lnTo>
                    <a:pt x="229" y="756"/>
                  </a:lnTo>
                  <a:lnTo>
                    <a:pt x="215" y="727"/>
                  </a:lnTo>
                  <a:lnTo>
                    <a:pt x="200" y="698"/>
                  </a:lnTo>
                  <a:lnTo>
                    <a:pt x="184" y="669"/>
                  </a:lnTo>
                  <a:lnTo>
                    <a:pt x="169" y="640"/>
                  </a:lnTo>
                  <a:lnTo>
                    <a:pt x="151" y="608"/>
                  </a:lnTo>
                  <a:lnTo>
                    <a:pt x="133" y="577"/>
                  </a:lnTo>
                  <a:lnTo>
                    <a:pt x="117" y="545"/>
                  </a:lnTo>
                  <a:lnTo>
                    <a:pt x="103" y="514"/>
                  </a:lnTo>
                  <a:lnTo>
                    <a:pt x="97" y="498"/>
                  </a:lnTo>
                  <a:lnTo>
                    <a:pt x="91" y="483"/>
                  </a:lnTo>
                  <a:lnTo>
                    <a:pt x="86" y="468"/>
                  </a:lnTo>
                  <a:lnTo>
                    <a:pt x="81" y="453"/>
                  </a:lnTo>
                  <a:lnTo>
                    <a:pt x="78" y="439"/>
                  </a:lnTo>
                  <a:lnTo>
                    <a:pt x="75" y="424"/>
                  </a:lnTo>
                  <a:lnTo>
                    <a:pt x="74" y="410"/>
                  </a:lnTo>
                  <a:lnTo>
                    <a:pt x="73" y="396"/>
                  </a:lnTo>
                  <a:lnTo>
                    <a:pt x="74" y="379"/>
                  </a:lnTo>
                  <a:lnTo>
                    <a:pt x="75" y="363"/>
                  </a:lnTo>
                  <a:lnTo>
                    <a:pt x="77" y="347"/>
                  </a:lnTo>
                  <a:lnTo>
                    <a:pt x="79" y="331"/>
                  </a:lnTo>
                  <a:lnTo>
                    <a:pt x="84" y="315"/>
                  </a:lnTo>
                  <a:lnTo>
                    <a:pt x="88" y="300"/>
                  </a:lnTo>
                  <a:lnTo>
                    <a:pt x="92" y="284"/>
                  </a:lnTo>
                  <a:lnTo>
                    <a:pt x="99" y="270"/>
                  </a:lnTo>
                  <a:lnTo>
                    <a:pt x="105" y="255"/>
                  </a:lnTo>
                  <a:lnTo>
                    <a:pt x="112" y="241"/>
                  </a:lnTo>
                  <a:lnTo>
                    <a:pt x="120" y="228"/>
                  </a:lnTo>
                  <a:lnTo>
                    <a:pt x="128" y="215"/>
                  </a:lnTo>
                  <a:lnTo>
                    <a:pt x="138" y="202"/>
                  </a:lnTo>
                  <a:lnTo>
                    <a:pt x="147" y="190"/>
                  </a:lnTo>
                  <a:lnTo>
                    <a:pt x="157" y="179"/>
                  </a:lnTo>
                  <a:lnTo>
                    <a:pt x="168" y="167"/>
                  </a:lnTo>
                  <a:lnTo>
                    <a:pt x="180" y="156"/>
                  </a:lnTo>
                  <a:lnTo>
                    <a:pt x="191" y="146"/>
                  </a:lnTo>
                  <a:lnTo>
                    <a:pt x="204" y="136"/>
                  </a:lnTo>
                  <a:lnTo>
                    <a:pt x="216" y="128"/>
                  </a:lnTo>
                  <a:lnTo>
                    <a:pt x="229" y="119"/>
                  </a:lnTo>
                  <a:lnTo>
                    <a:pt x="242" y="112"/>
                  </a:lnTo>
                  <a:lnTo>
                    <a:pt x="256" y="104"/>
                  </a:lnTo>
                  <a:lnTo>
                    <a:pt x="270" y="98"/>
                  </a:lnTo>
                  <a:lnTo>
                    <a:pt x="286" y="91"/>
                  </a:lnTo>
                  <a:lnTo>
                    <a:pt x="301" y="87"/>
                  </a:lnTo>
                  <a:lnTo>
                    <a:pt x="316" y="82"/>
                  </a:lnTo>
                  <a:lnTo>
                    <a:pt x="332" y="78"/>
                  </a:lnTo>
                  <a:lnTo>
                    <a:pt x="348" y="76"/>
                  </a:lnTo>
                  <a:lnTo>
                    <a:pt x="364" y="74"/>
                  </a:lnTo>
                  <a:lnTo>
                    <a:pt x="381" y="73"/>
                  </a:lnTo>
                  <a:lnTo>
                    <a:pt x="397" y="72"/>
                  </a:lnTo>
                  <a:lnTo>
                    <a:pt x="414" y="73"/>
                  </a:lnTo>
                  <a:lnTo>
                    <a:pt x="430" y="74"/>
                  </a:lnTo>
                  <a:lnTo>
                    <a:pt x="447" y="76"/>
                  </a:lnTo>
                  <a:lnTo>
                    <a:pt x="463" y="78"/>
                  </a:lnTo>
                  <a:lnTo>
                    <a:pt x="478" y="82"/>
                  </a:lnTo>
                  <a:lnTo>
                    <a:pt x="493" y="87"/>
                  </a:lnTo>
                  <a:lnTo>
                    <a:pt x="508" y="91"/>
                  </a:lnTo>
                  <a:lnTo>
                    <a:pt x="523" y="98"/>
                  </a:lnTo>
                  <a:lnTo>
                    <a:pt x="537" y="104"/>
                  </a:lnTo>
                  <a:lnTo>
                    <a:pt x="551" y="112"/>
                  </a:lnTo>
                  <a:lnTo>
                    <a:pt x="565" y="119"/>
                  </a:lnTo>
                  <a:lnTo>
                    <a:pt x="578" y="128"/>
                  </a:lnTo>
                  <a:lnTo>
                    <a:pt x="591" y="136"/>
                  </a:lnTo>
                  <a:lnTo>
                    <a:pt x="603" y="146"/>
                  </a:lnTo>
                  <a:lnTo>
                    <a:pt x="615" y="156"/>
                  </a:lnTo>
                  <a:lnTo>
                    <a:pt x="626" y="167"/>
                  </a:lnTo>
                  <a:lnTo>
                    <a:pt x="637" y="179"/>
                  </a:lnTo>
                  <a:lnTo>
                    <a:pt x="647" y="190"/>
                  </a:lnTo>
                  <a:lnTo>
                    <a:pt x="656" y="202"/>
                  </a:lnTo>
                  <a:lnTo>
                    <a:pt x="666" y="215"/>
                  </a:lnTo>
                  <a:lnTo>
                    <a:pt x="674" y="228"/>
                  </a:lnTo>
                  <a:lnTo>
                    <a:pt x="682" y="241"/>
                  </a:lnTo>
                  <a:lnTo>
                    <a:pt x="688" y="255"/>
                  </a:lnTo>
                  <a:lnTo>
                    <a:pt x="696" y="270"/>
                  </a:lnTo>
                  <a:lnTo>
                    <a:pt x="701" y="284"/>
                  </a:lnTo>
                  <a:lnTo>
                    <a:pt x="707" y="300"/>
                  </a:lnTo>
                  <a:lnTo>
                    <a:pt x="711" y="315"/>
                  </a:lnTo>
                  <a:lnTo>
                    <a:pt x="714" y="331"/>
                  </a:lnTo>
                  <a:lnTo>
                    <a:pt x="718" y="347"/>
                  </a:lnTo>
                  <a:lnTo>
                    <a:pt x="720" y="363"/>
                  </a:lnTo>
                  <a:lnTo>
                    <a:pt x="721" y="379"/>
                  </a:lnTo>
                  <a:lnTo>
                    <a:pt x="721" y="396"/>
                  </a:lnTo>
                  <a:lnTo>
                    <a:pt x="721" y="410"/>
                  </a:lnTo>
                  <a:lnTo>
                    <a:pt x="719" y="424"/>
                  </a:lnTo>
                  <a:lnTo>
                    <a:pt x="717" y="438"/>
                  </a:lnTo>
                  <a:lnTo>
                    <a:pt x="712" y="453"/>
                  </a:lnTo>
                  <a:lnTo>
                    <a:pt x="708" y="468"/>
                  </a:lnTo>
                  <a:lnTo>
                    <a:pt x="704" y="483"/>
                  </a:lnTo>
                  <a:lnTo>
                    <a:pt x="697" y="498"/>
                  </a:lnTo>
                  <a:lnTo>
                    <a:pt x="691" y="513"/>
                  </a:lnTo>
                  <a:lnTo>
                    <a:pt x="677" y="545"/>
                  </a:lnTo>
                  <a:lnTo>
                    <a:pt x="660" y="577"/>
                  </a:lnTo>
                  <a:lnTo>
                    <a:pt x="643" y="608"/>
                  </a:lnTo>
                  <a:lnTo>
                    <a:pt x="626" y="641"/>
                  </a:lnTo>
                  <a:lnTo>
                    <a:pt x="610" y="669"/>
                  </a:lnTo>
                  <a:lnTo>
                    <a:pt x="594" y="698"/>
                  </a:lnTo>
                  <a:lnTo>
                    <a:pt x="579" y="727"/>
                  </a:lnTo>
                  <a:lnTo>
                    <a:pt x="565" y="756"/>
                  </a:lnTo>
                  <a:lnTo>
                    <a:pt x="565" y="756"/>
                  </a:lnTo>
                  <a:close/>
                  <a:moveTo>
                    <a:pt x="397" y="1080"/>
                  </a:moveTo>
                  <a:lnTo>
                    <a:pt x="384" y="1079"/>
                  </a:lnTo>
                  <a:lnTo>
                    <a:pt x="373" y="1078"/>
                  </a:lnTo>
                  <a:lnTo>
                    <a:pt x="363" y="1076"/>
                  </a:lnTo>
                  <a:lnTo>
                    <a:pt x="355" y="1073"/>
                  </a:lnTo>
                  <a:lnTo>
                    <a:pt x="346" y="1067"/>
                  </a:lnTo>
                  <a:lnTo>
                    <a:pt x="339" y="1059"/>
                  </a:lnTo>
                  <a:lnTo>
                    <a:pt x="332" y="1049"/>
                  </a:lnTo>
                  <a:lnTo>
                    <a:pt x="326" y="1035"/>
                  </a:lnTo>
                  <a:lnTo>
                    <a:pt x="478" y="1016"/>
                  </a:lnTo>
                  <a:lnTo>
                    <a:pt x="469" y="1036"/>
                  </a:lnTo>
                  <a:lnTo>
                    <a:pt x="462" y="1051"/>
                  </a:lnTo>
                  <a:lnTo>
                    <a:pt x="457" y="1057"/>
                  </a:lnTo>
                  <a:lnTo>
                    <a:pt x="454" y="1062"/>
                  </a:lnTo>
                  <a:lnTo>
                    <a:pt x="450" y="1066"/>
                  </a:lnTo>
                  <a:lnTo>
                    <a:pt x="445" y="1071"/>
                  </a:lnTo>
                  <a:lnTo>
                    <a:pt x="440" y="1073"/>
                  </a:lnTo>
                  <a:lnTo>
                    <a:pt x="436" y="1075"/>
                  </a:lnTo>
                  <a:lnTo>
                    <a:pt x="430" y="1077"/>
                  </a:lnTo>
                  <a:lnTo>
                    <a:pt x="425" y="1078"/>
                  </a:lnTo>
                  <a:lnTo>
                    <a:pt x="412" y="1079"/>
                  </a:lnTo>
                  <a:lnTo>
                    <a:pt x="397" y="1080"/>
                  </a:lnTo>
                  <a:close/>
                  <a:moveTo>
                    <a:pt x="279" y="897"/>
                  </a:moveTo>
                  <a:lnTo>
                    <a:pt x="275" y="881"/>
                  </a:lnTo>
                  <a:lnTo>
                    <a:pt x="269" y="863"/>
                  </a:lnTo>
                  <a:lnTo>
                    <a:pt x="263" y="846"/>
                  </a:lnTo>
                  <a:lnTo>
                    <a:pt x="258" y="828"/>
                  </a:lnTo>
                  <a:lnTo>
                    <a:pt x="537" y="828"/>
                  </a:lnTo>
                  <a:lnTo>
                    <a:pt x="534" y="837"/>
                  </a:lnTo>
                  <a:lnTo>
                    <a:pt x="531" y="847"/>
                  </a:lnTo>
                  <a:lnTo>
                    <a:pt x="528" y="857"/>
                  </a:lnTo>
                  <a:lnTo>
                    <a:pt x="524" y="867"/>
                  </a:lnTo>
                  <a:lnTo>
                    <a:pt x="279" y="897"/>
                  </a:lnTo>
                  <a:close/>
                  <a:moveTo>
                    <a:pt x="491" y="978"/>
                  </a:moveTo>
                  <a:lnTo>
                    <a:pt x="312" y="1000"/>
                  </a:lnTo>
                  <a:lnTo>
                    <a:pt x="307" y="986"/>
                  </a:lnTo>
                  <a:lnTo>
                    <a:pt x="302" y="970"/>
                  </a:lnTo>
                  <a:lnTo>
                    <a:pt x="296" y="952"/>
                  </a:lnTo>
                  <a:lnTo>
                    <a:pt x="290" y="932"/>
                  </a:lnTo>
                  <a:lnTo>
                    <a:pt x="290" y="931"/>
                  </a:lnTo>
                  <a:lnTo>
                    <a:pt x="290" y="931"/>
                  </a:lnTo>
                  <a:lnTo>
                    <a:pt x="512" y="903"/>
                  </a:lnTo>
                  <a:lnTo>
                    <a:pt x="508" y="919"/>
                  </a:lnTo>
                  <a:lnTo>
                    <a:pt x="504" y="936"/>
                  </a:lnTo>
                  <a:lnTo>
                    <a:pt x="499" y="946"/>
                  </a:lnTo>
                  <a:lnTo>
                    <a:pt x="496" y="958"/>
                  </a:lnTo>
                  <a:lnTo>
                    <a:pt x="493" y="968"/>
                  </a:lnTo>
                  <a:lnTo>
                    <a:pt x="491" y="978"/>
                  </a:lnTo>
                  <a:lnTo>
                    <a:pt x="491" y="978"/>
                  </a:lnTo>
                  <a:close/>
                  <a:moveTo>
                    <a:pt x="397" y="0"/>
                  </a:moveTo>
                  <a:lnTo>
                    <a:pt x="376" y="0"/>
                  </a:lnTo>
                  <a:lnTo>
                    <a:pt x="357" y="1"/>
                  </a:lnTo>
                  <a:lnTo>
                    <a:pt x="336" y="5"/>
                  </a:lnTo>
                  <a:lnTo>
                    <a:pt x="317" y="8"/>
                  </a:lnTo>
                  <a:lnTo>
                    <a:pt x="299" y="12"/>
                  </a:lnTo>
                  <a:lnTo>
                    <a:pt x="279" y="18"/>
                  </a:lnTo>
                  <a:lnTo>
                    <a:pt x="261" y="24"/>
                  </a:lnTo>
                  <a:lnTo>
                    <a:pt x="242" y="31"/>
                  </a:lnTo>
                  <a:lnTo>
                    <a:pt x="225" y="39"/>
                  </a:lnTo>
                  <a:lnTo>
                    <a:pt x="208" y="48"/>
                  </a:lnTo>
                  <a:lnTo>
                    <a:pt x="192" y="58"/>
                  </a:lnTo>
                  <a:lnTo>
                    <a:pt x="175" y="67"/>
                  </a:lnTo>
                  <a:lnTo>
                    <a:pt x="160" y="78"/>
                  </a:lnTo>
                  <a:lnTo>
                    <a:pt x="145" y="90"/>
                  </a:lnTo>
                  <a:lnTo>
                    <a:pt x="131" y="103"/>
                  </a:lnTo>
                  <a:lnTo>
                    <a:pt x="117" y="116"/>
                  </a:lnTo>
                  <a:lnTo>
                    <a:pt x="104" y="130"/>
                  </a:lnTo>
                  <a:lnTo>
                    <a:pt x="91" y="144"/>
                  </a:lnTo>
                  <a:lnTo>
                    <a:pt x="79" y="159"/>
                  </a:lnTo>
                  <a:lnTo>
                    <a:pt x="69" y="174"/>
                  </a:lnTo>
                  <a:lnTo>
                    <a:pt x="59" y="190"/>
                  </a:lnTo>
                  <a:lnTo>
                    <a:pt x="49" y="207"/>
                  </a:lnTo>
                  <a:lnTo>
                    <a:pt x="40" y="224"/>
                  </a:lnTo>
                  <a:lnTo>
                    <a:pt x="32" y="242"/>
                  </a:lnTo>
                  <a:lnTo>
                    <a:pt x="25" y="260"/>
                  </a:lnTo>
                  <a:lnTo>
                    <a:pt x="19" y="278"/>
                  </a:lnTo>
                  <a:lnTo>
                    <a:pt x="13" y="297"/>
                  </a:lnTo>
                  <a:lnTo>
                    <a:pt x="9" y="316"/>
                  </a:lnTo>
                  <a:lnTo>
                    <a:pt x="6" y="335"/>
                  </a:lnTo>
                  <a:lnTo>
                    <a:pt x="3" y="356"/>
                  </a:lnTo>
                  <a:lnTo>
                    <a:pt x="2" y="375"/>
                  </a:lnTo>
                  <a:lnTo>
                    <a:pt x="0" y="396"/>
                  </a:lnTo>
                  <a:lnTo>
                    <a:pt x="2" y="410"/>
                  </a:lnTo>
                  <a:lnTo>
                    <a:pt x="3" y="424"/>
                  </a:lnTo>
                  <a:lnTo>
                    <a:pt x="5" y="437"/>
                  </a:lnTo>
                  <a:lnTo>
                    <a:pt x="7" y="451"/>
                  </a:lnTo>
                  <a:lnTo>
                    <a:pt x="13" y="479"/>
                  </a:lnTo>
                  <a:lnTo>
                    <a:pt x="22" y="506"/>
                  </a:lnTo>
                  <a:lnTo>
                    <a:pt x="33" y="534"/>
                  </a:lnTo>
                  <a:lnTo>
                    <a:pt x="46" y="561"/>
                  </a:lnTo>
                  <a:lnTo>
                    <a:pt x="59" y="589"/>
                  </a:lnTo>
                  <a:lnTo>
                    <a:pt x="74" y="617"/>
                  </a:lnTo>
                  <a:lnTo>
                    <a:pt x="103" y="671"/>
                  </a:lnTo>
                  <a:lnTo>
                    <a:pt x="133" y="725"/>
                  </a:lnTo>
                  <a:lnTo>
                    <a:pt x="147" y="752"/>
                  </a:lnTo>
                  <a:lnTo>
                    <a:pt x="160" y="778"/>
                  </a:lnTo>
                  <a:lnTo>
                    <a:pt x="172" y="804"/>
                  </a:lnTo>
                  <a:lnTo>
                    <a:pt x="182" y="830"/>
                  </a:lnTo>
                  <a:lnTo>
                    <a:pt x="206" y="901"/>
                  </a:lnTo>
                  <a:lnTo>
                    <a:pt x="225" y="965"/>
                  </a:lnTo>
                  <a:lnTo>
                    <a:pt x="234" y="994"/>
                  </a:lnTo>
                  <a:lnTo>
                    <a:pt x="242" y="1020"/>
                  </a:lnTo>
                  <a:lnTo>
                    <a:pt x="251" y="1045"/>
                  </a:lnTo>
                  <a:lnTo>
                    <a:pt x="260" y="1066"/>
                  </a:lnTo>
                  <a:lnTo>
                    <a:pt x="265" y="1076"/>
                  </a:lnTo>
                  <a:lnTo>
                    <a:pt x="270" y="1086"/>
                  </a:lnTo>
                  <a:lnTo>
                    <a:pt x="276" y="1094"/>
                  </a:lnTo>
                  <a:lnTo>
                    <a:pt x="281" y="1103"/>
                  </a:lnTo>
                  <a:lnTo>
                    <a:pt x="288" y="1111"/>
                  </a:lnTo>
                  <a:lnTo>
                    <a:pt x="295" y="1118"/>
                  </a:lnTo>
                  <a:lnTo>
                    <a:pt x="302" y="1125"/>
                  </a:lnTo>
                  <a:lnTo>
                    <a:pt x="310" y="1130"/>
                  </a:lnTo>
                  <a:lnTo>
                    <a:pt x="318" y="1135"/>
                  </a:lnTo>
                  <a:lnTo>
                    <a:pt x="328" y="1140"/>
                  </a:lnTo>
                  <a:lnTo>
                    <a:pt x="337" y="1143"/>
                  </a:lnTo>
                  <a:lnTo>
                    <a:pt x="347" y="1146"/>
                  </a:lnTo>
                  <a:lnTo>
                    <a:pt x="359" y="1148"/>
                  </a:lnTo>
                  <a:lnTo>
                    <a:pt x="371" y="1151"/>
                  </a:lnTo>
                  <a:lnTo>
                    <a:pt x="383" y="1152"/>
                  </a:lnTo>
                  <a:lnTo>
                    <a:pt x="397" y="1152"/>
                  </a:lnTo>
                  <a:lnTo>
                    <a:pt x="411" y="1152"/>
                  </a:lnTo>
                  <a:lnTo>
                    <a:pt x="424" y="1151"/>
                  </a:lnTo>
                  <a:lnTo>
                    <a:pt x="436" y="1148"/>
                  </a:lnTo>
                  <a:lnTo>
                    <a:pt x="448" y="1146"/>
                  </a:lnTo>
                  <a:lnTo>
                    <a:pt x="457" y="1143"/>
                  </a:lnTo>
                  <a:lnTo>
                    <a:pt x="467" y="1140"/>
                  </a:lnTo>
                  <a:lnTo>
                    <a:pt x="477" y="1135"/>
                  </a:lnTo>
                  <a:lnTo>
                    <a:pt x="485" y="1130"/>
                  </a:lnTo>
                  <a:lnTo>
                    <a:pt x="493" y="1125"/>
                  </a:lnTo>
                  <a:lnTo>
                    <a:pt x="501" y="1118"/>
                  </a:lnTo>
                  <a:lnTo>
                    <a:pt x="507" y="1111"/>
                  </a:lnTo>
                  <a:lnTo>
                    <a:pt x="513" y="1103"/>
                  </a:lnTo>
                  <a:lnTo>
                    <a:pt x="519" y="1095"/>
                  </a:lnTo>
                  <a:lnTo>
                    <a:pt x="524" y="1086"/>
                  </a:lnTo>
                  <a:lnTo>
                    <a:pt x="530" y="1077"/>
                  </a:lnTo>
                  <a:lnTo>
                    <a:pt x="535" y="1066"/>
                  </a:lnTo>
                  <a:lnTo>
                    <a:pt x="544" y="1045"/>
                  </a:lnTo>
                  <a:lnTo>
                    <a:pt x="552" y="1021"/>
                  </a:lnTo>
                  <a:lnTo>
                    <a:pt x="561" y="994"/>
                  </a:lnTo>
                  <a:lnTo>
                    <a:pt x="570" y="966"/>
                  </a:lnTo>
                  <a:lnTo>
                    <a:pt x="578" y="935"/>
                  </a:lnTo>
                  <a:lnTo>
                    <a:pt x="588" y="902"/>
                  </a:lnTo>
                  <a:lnTo>
                    <a:pt x="599" y="868"/>
                  </a:lnTo>
                  <a:lnTo>
                    <a:pt x="612" y="831"/>
                  </a:lnTo>
                  <a:lnTo>
                    <a:pt x="621" y="805"/>
                  </a:lnTo>
                  <a:lnTo>
                    <a:pt x="633" y="779"/>
                  </a:lnTo>
                  <a:lnTo>
                    <a:pt x="646" y="753"/>
                  </a:lnTo>
                  <a:lnTo>
                    <a:pt x="660" y="726"/>
                  </a:lnTo>
                  <a:lnTo>
                    <a:pt x="691" y="672"/>
                  </a:lnTo>
                  <a:lnTo>
                    <a:pt x="721" y="617"/>
                  </a:lnTo>
                  <a:lnTo>
                    <a:pt x="735" y="589"/>
                  </a:lnTo>
                  <a:lnTo>
                    <a:pt x="749" y="561"/>
                  </a:lnTo>
                  <a:lnTo>
                    <a:pt x="761" y="533"/>
                  </a:lnTo>
                  <a:lnTo>
                    <a:pt x="772" y="506"/>
                  </a:lnTo>
                  <a:lnTo>
                    <a:pt x="780" y="478"/>
                  </a:lnTo>
                  <a:lnTo>
                    <a:pt x="787" y="451"/>
                  </a:lnTo>
                  <a:lnTo>
                    <a:pt x="790" y="437"/>
                  </a:lnTo>
                  <a:lnTo>
                    <a:pt x="791" y="423"/>
                  </a:lnTo>
                  <a:lnTo>
                    <a:pt x="792" y="410"/>
                  </a:lnTo>
                  <a:lnTo>
                    <a:pt x="793" y="396"/>
                  </a:lnTo>
                  <a:lnTo>
                    <a:pt x="792" y="375"/>
                  </a:lnTo>
                  <a:lnTo>
                    <a:pt x="791" y="356"/>
                  </a:lnTo>
                  <a:lnTo>
                    <a:pt x="789" y="335"/>
                  </a:lnTo>
                  <a:lnTo>
                    <a:pt x="785" y="316"/>
                  </a:lnTo>
                  <a:lnTo>
                    <a:pt x="780" y="297"/>
                  </a:lnTo>
                  <a:lnTo>
                    <a:pt x="775" y="278"/>
                  </a:lnTo>
                  <a:lnTo>
                    <a:pt x="769" y="260"/>
                  </a:lnTo>
                  <a:lnTo>
                    <a:pt x="762" y="242"/>
                  </a:lnTo>
                  <a:lnTo>
                    <a:pt x="754" y="224"/>
                  </a:lnTo>
                  <a:lnTo>
                    <a:pt x="746" y="207"/>
                  </a:lnTo>
                  <a:lnTo>
                    <a:pt x="736" y="190"/>
                  </a:lnTo>
                  <a:lnTo>
                    <a:pt x="725" y="174"/>
                  </a:lnTo>
                  <a:lnTo>
                    <a:pt x="714" y="159"/>
                  </a:lnTo>
                  <a:lnTo>
                    <a:pt x="703" y="144"/>
                  </a:lnTo>
                  <a:lnTo>
                    <a:pt x="691" y="130"/>
                  </a:lnTo>
                  <a:lnTo>
                    <a:pt x="677" y="116"/>
                  </a:lnTo>
                  <a:lnTo>
                    <a:pt x="664" y="103"/>
                  </a:lnTo>
                  <a:lnTo>
                    <a:pt x="648" y="90"/>
                  </a:lnTo>
                  <a:lnTo>
                    <a:pt x="633" y="78"/>
                  </a:lnTo>
                  <a:lnTo>
                    <a:pt x="618" y="67"/>
                  </a:lnTo>
                  <a:lnTo>
                    <a:pt x="602" y="58"/>
                  </a:lnTo>
                  <a:lnTo>
                    <a:pt x="586" y="48"/>
                  </a:lnTo>
                  <a:lnTo>
                    <a:pt x="569" y="39"/>
                  </a:lnTo>
                  <a:lnTo>
                    <a:pt x="551" y="31"/>
                  </a:lnTo>
                  <a:lnTo>
                    <a:pt x="533" y="24"/>
                  </a:lnTo>
                  <a:lnTo>
                    <a:pt x="515" y="18"/>
                  </a:lnTo>
                  <a:lnTo>
                    <a:pt x="496" y="12"/>
                  </a:lnTo>
                  <a:lnTo>
                    <a:pt x="477" y="8"/>
                  </a:lnTo>
                  <a:lnTo>
                    <a:pt x="457" y="5"/>
                  </a:lnTo>
                  <a:lnTo>
                    <a:pt x="438" y="1"/>
                  </a:lnTo>
                  <a:lnTo>
                    <a:pt x="417" y="0"/>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sz="1600" kern="1200">
                <a:solidFill>
                  <a:schemeClr val="tx1">
                    <a:lumMod val="75000"/>
                    <a:lumOff val="25000"/>
                  </a:schemeClr>
                </a:solidFill>
                <a:latin typeface="+mn-ea"/>
              </a:endParaRPr>
            </a:p>
          </p:txBody>
        </p:sp>
        <p:sp>
          <p:nvSpPr>
            <p:cNvPr id="9" name="Freeform 115">
              <a:extLst>
                <a:ext uri="{FF2B5EF4-FFF2-40B4-BE49-F238E27FC236}">
                  <a16:creationId xmlns:a16="http://schemas.microsoft.com/office/drawing/2014/main" id="{8FABC7C1-379D-4F66-A75C-52649101D828}"/>
                </a:ext>
              </a:extLst>
            </p:cNvPr>
            <p:cNvSpPr>
              <a:spLocks/>
            </p:cNvSpPr>
            <p:nvPr/>
          </p:nvSpPr>
          <p:spPr bwMode="auto">
            <a:xfrm>
              <a:off x="3791743" y="3739753"/>
              <a:ext cx="93663" cy="93663"/>
            </a:xfrm>
            <a:custGeom>
              <a:avLst/>
              <a:gdLst>
                <a:gd name="T0" fmla="*/ 205 w 234"/>
                <a:gd name="T1" fmla="*/ 1 h 234"/>
                <a:gd name="T2" fmla="*/ 183 w 234"/>
                <a:gd name="T3" fmla="*/ 3 h 234"/>
                <a:gd name="T4" fmla="*/ 152 w 234"/>
                <a:gd name="T5" fmla="*/ 9 h 234"/>
                <a:gd name="T6" fmla="*/ 113 w 234"/>
                <a:gd name="T7" fmla="*/ 26 h 234"/>
                <a:gd name="T8" fmla="*/ 79 w 234"/>
                <a:gd name="T9" fmla="*/ 49 h 234"/>
                <a:gd name="T10" fmla="*/ 50 w 234"/>
                <a:gd name="T11" fmla="*/ 78 h 234"/>
                <a:gd name="T12" fmla="*/ 26 w 234"/>
                <a:gd name="T13" fmla="*/ 113 h 234"/>
                <a:gd name="T14" fmla="*/ 10 w 234"/>
                <a:gd name="T15" fmla="*/ 152 h 234"/>
                <a:gd name="T16" fmla="*/ 2 w 234"/>
                <a:gd name="T17" fmla="*/ 183 h 234"/>
                <a:gd name="T18" fmla="*/ 0 w 234"/>
                <a:gd name="T19" fmla="*/ 205 h 234"/>
                <a:gd name="T20" fmla="*/ 0 w 234"/>
                <a:gd name="T21" fmla="*/ 220 h 234"/>
                <a:gd name="T22" fmla="*/ 3 w 234"/>
                <a:gd name="T23" fmla="*/ 226 h 234"/>
                <a:gd name="T24" fmla="*/ 7 w 234"/>
                <a:gd name="T25" fmla="*/ 231 h 234"/>
                <a:gd name="T26" fmla="*/ 14 w 234"/>
                <a:gd name="T27" fmla="*/ 234 h 234"/>
                <a:gd name="T28" fmla="*/ 21 w 234"/>
                <a:gd name="T29" fmla="*/ 234 h 234"/>
                <a:gd name="T30" fmla="*/ 28 w 234"/>
                <a:gd name="T31" fmla="*/ 231 h 234"/>
                <a:gd name="T32" fmla="*/ 33 w 234"/>
                <a:gd name="T33" fmla="*/ 226 h 234"/>
                <a:gd name="T34" fmla="*/ 35 w 234"/>
                <a:gd name="T35" fmla="*/ 220 h 234"/>
                <a:gd name="T36" fmla="*/ 37 w 234"/>
                <a:gd name="T37" fmla="*/ 197 h 234"/>
                <a:gd name="T38" fmla="*/ 44 w 234"/>
                <a:gd name="T39" fmla="*/ 163 h 234"/>
                <a:gd name="T40" fmla="*/ 58 w 234"/>
                <a:gd name="T41" fmla="*/ 130 h 234"/>
                <a:gd name="T42" fmla="*/ 78 w 234"/>
                <a:gd name="T43" fmla="*/ 101 h 234"/>
                <a:gd name="T44" fmla="*/ 101 w 234"/>
                <a:gd name="T45" fmla="*/ 77 h 234"/>
                <a:gd name="T46" fmla="*/ 131 w 234"/>
                <a:gd name="T47" fmla="*/ 58 h 234"/>
                <a:gd name="T48" fmla="*/ 163 w 234"/>
                <a:gd name="T49" fmla="*/ 44 h 234"/>
                <a:gd name="T50" fmla="*/ 197 w 234"/>
                <a:gd name="T51" fmla="*/ 36 h 234"/>
                <a:gd name="T52" fmla="*/ 219 w 234"/>
                <a:gd name="T53" fmla="*/ 35 h 234"/>
                <a:gd name="T54" fmla="*/ 226 w 234"/>
                <a:gd name="T55" fmla="*/ 33 h 234"/>
                <a:gd name="T56" fmla="*/ 231 w 234"/>
                <a:gd name="T57" fmla="*/ 28 h 234"/>
                <a:gd name="T58" fmla="*/ 233 w 234"/>
                <a:gd name="T59" fmla="*/ 21 h 234"/>
                <a:gd name="T60" fmla="*/ 233 w 234"/>
                <a:gd name="T61" fmla="*/ 15 h 234"/>
                <a:gd name="T62" fmla="*/ 231 w 234"/>
                <a:gd name="T63" fmla="*/ 8 h 234"/>
                <a:gd name="T64" fmla="*/ 226 w 234"/>
                <a:gd name="T65" fmla="*/ 3 h 234"/>
                <a:gd name="T66" fmla="*/ 219 w 234"/>
                <a:gd name="T67" fmla="*/ 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234">
                  <a:moveTo>
                    <a:pt x="216" y="0"/>
                  </a:moveTo>
                  <a:lnTo>
                    <a:pt x="205" y="1"/>
                  </a:lnTo>
                  <a:lnTo>
                    <a:pt x="194" y="1"/>
                  </a:lnTo>
                  <a:lnTo>
                    <a:pt x="183" y="3"/>
                  </a:lnTo>
                  <a:lnTo>
                    <a:pt x="173" y="4"/>
                  </a:lnTo>
                  <a:lnTo>
                    <a:pt x="152" y="9"/>
                  </a:lnTo>
                  <a:lnTo>
                    <a:pt x="132" y="17"/>
                  </a:lnTo>
                  <a:lnTo>
                    <a:pt x="113" y="26"/>
                  </a:lnTo>
                  <a:lnTo>
                    <a:pt x="95" y="36"/>
                  </a:lnTo>
                  <a:lnTo>
                    <a:pt x="79" y="49"/>
                  </a:lnTo>
                  <a:lnTo>
                    <a:pt x="64" y="63"/>
                  </a:lnTo>
                  <a:lnTo>
                    <a:pt x="50" y="78"/>
                  </a:lnTo>
                  <a:lnTo>
                    <a:pt x="37" y="95"/>
                  </a:lnTo>
                  <a:lnTo>
                    <a:pt x="26" y="113"/>
                  </a:lnTo>
                  <a:lnTo>
                    <a:pt x="17" y="131"/>
                  </a:lnTo>
                  <a:lnTo>
                    <a:pt x="10" y="152"/>
                  </a:lnTo>
                  <a:lnTo>
                    <a:pt x="4" y="172"/>
                  </a:lnTo>
                  <a:lnTo>
                    <a:pt x="2" y="183"/>
                  </a:lnTo>
                  <a:lnTo>
                    <a:pt x="1" y="194"/>
                  </a:lnTo>
                  <a:lnTo>
                    <a:pt x="0" y="205"/>
                  </a:lnTo>
                  <a:lnTo>
                    <a:pt x="0" y="216"/>
                  </a:lnTo>
                  <a:lnTo>
                    <a:pt x="0" y="220"/>
                  </a:lnTo>
                  <a:lnTo>
                    <a:pt x="1" y="223"/>
                  </a:lnTo>
                  <a:lnTo>
                    <a:pt x="3" y="226"/>
                  </a:lnTo>
                  <a:lnTo>
                    <a:pt x="5" y="229"/>
                  </a:lnTo>
                  <a:lnTo>
                    <a:pt x="7" y="231"/>
                  </a:lnTo>
                  <a:lnTo>
                    <a:pt x="11" y="233"/>
                  </a:lnTo>
                  <a:lnTo>
                    <a:pt x="14" y="234"/>
                  </a:lnTo>
                  <a:lnTo>
                    <a:pt x="18" y="234"/>
                  </a:lnTo>
                  <a:lnTo>
                    <a:pt x="21" y="234"/>
                  </a:lnTo>
                  <a:lnTo>
                    <a:pt x="25" y="233"/>
                  </a:lnTo>
                  <a:lnTo>
                    <a:pt x="28" y="231"/>
                  </a:lnTo>
                  <a:lnTo>
                    <a:pt x="31" y="229"/>
                  </a:lnTo>
                  <a:lnTo>
                    <a:pt x="33" y="226"/>
                  </a:lnTo>
                  <a:lnTo>
                    <a:pt x="34" y="223"/>
                  </a:lnTo>
                  <a:lnTo>
                    <a:pt x="35" y="220"/>
                  </a:lnTo>
                  <a:lnTo>
                    <a:pt x="35" y="216"/>
                  </a:lnTo>
                  <a:lnTo>
                    <a:pt x="37" y="197"/>
                  </a:lnTo>
                  <a:lnTo>
                    <a:pt x="40" y="180"/>
                  </a:lnTo>
                  <a:lnTo>
                    <a:pt x="44" y="163"/>
                  </a:lnTo>
                  <a:lnTo>
                    <a:pt x="51" y="145"/>
                  </a:lnTo>
                  <a:lnTo>
                    <a:pt x="58" y="130"/>
                  </a:lnTo>
                  <a:lnTo>
                    <a:pt x="67" y="115"/>
                  </a:lnTo>
                  <a:lnTo>
                    <a:pt x="78" y="101"/>
                  </a:lnTo>
                  <a:lnTo>
                    <a:pt x="88" y="88"/>
                  </a:lnTo>
                  <a:lnTo>
                    <a:pt x="101" y="77"/>
                  </a:lnTo>
                  <a:lnTo>
                    <a:pt x="115" y="67"/>
                  </a:lnTo>
                  <a:lnTo>
                    <a:pt x="131" y="58"/>
                  </a:lnTo>
                  <a:lnTo>
                    <a:pt x="146" y="50"/>
                  </a:lnTo>
                  <a:lnTo>
                    <a:pt x="163" y="44"/>
                  </a:lnTo>
                  <a:lnTo>
                    <a:pt x="180" y="40"/>
                  </a:lnTo>
                  <a:lnTo>
                    <a:pt x="197" y="36"/>
                  </a:lnTo>
                  <a:lnTo>
                    <a:pt x="216" y="36"/>
                  </a:lnTo>
                  <a:lnTo>
                    <a:pt x="219" y="35"/>
                  </a:lnTo>
                  <a:lnTo>
                    <a:pt x="223" y="34"/>
                  </a:lnTo>
                  <a:lnTo>
                    <a:pt x="226" y="33"/>
                  </a:lnTo>
                  <a:lnTo>
                    <a:pt x="229" y="31"/>
                  </a:lnTo>
                  <a:lnTo>
                    <a:pt x="231" y="28"/>
                  </a:lnTo>
                  <a:lnTo>
                    <a:pt x="232" y="24"/>
                  </a:lnTo>
                  <a:lnTo>
                    <a:pt x="233" y="21"/>
                  </a:lnTo>
                  <a:lnTo>
                    <a:pt x="234" y="18"/>
                  </a:lnTo>
                  <a:lnTo>
                    <a:pt x="233" y="15"/>
                  </a:lnTo>
                  <a:lnTo>
                    <a:pt x="232" y="10"/>
                  </a:lnTo>
                  <a:lnTo>
                    <a:pt x="231" y="8"/>
                  </a:lnTo>
                  <a:lnTo>
                    <a:pt x="229" y="5"/>
                  </a:lnTo>
                  <a:lnTo>
                    <a:pt x="226" y="3"/>
                  </a:lnTo>
                  <a:lnTo>
                    <a:pt x="223" y="2"/>
                  </a:lnTo>
                  <a:lnTo>
                    <a:pt x="219" y="1"/>
                  </a:lnTo>
                  <a:lnTo>
                    <a:pt x="2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sz="1600" kern="1200">
                <a:solidFill>
                  <a:schemeClr val="tx1">
                    <a:lumMod val="75000"/>
                    <a:lumOff val="25000"/>
                  </a:schemeClr>
                </a:solidFill>
                <a:latin typeface="+mn-ea"/>
              </a:endParaRPr>
            </a:p>
          </p:txBody>
        </p:sp>
      </p:grpSp>
      <p:grpSp>
        <p:nvGrpSpPr>
          <p:cNvPr id="10" name="Group 36">
            <a:extLst>
              <a:ext uri="{FF2B5EF4-FFF2-40B4-BE49-F238E27FC236}">
                <a16:creationId xmlns:a16="http://schemas.microsoft.com/office/drawing/2014/main" id="{9BA8380D-F503-4361-9B5C-2F86E7ABBC68}"/>
              </a:ext>
            </a:extLst>
          </p:cNvPr>
          <p:cNvGrpSpPr/>
          <p:nvPr/>
        </p:nvGrpSpPr>
        <p:grpSpPr>
          <a:xfrm>
            <a:off x="5036587" y="1890203"/>
            <a:ext cx="341352" cy="342127"/>
            <a:chOff x="4563268" y="1839515"/>
            <a:chExt cx="457201" cy="457200"/>
          </a:xfrm>
          <a:solidFill>
            <a:schemeClr val="tx1">
              <a:lumMod val="75000"/>
              <a:lumOff val="25000"/>
            </a:schemeClr>
          </a:solidFill>
        </p:grpSpPr>
        <p:sp>
          <p:nvSpPr>
            <p:cNvPr id="11" name="Freeform 137">
              <a:extLst>
                <a:ext uri="{FF2B5EF4-FFF2-40B4-BE49-F238E27FC236}">
                  <a16:creationId xmlns:a16="http://schemas.microsoft.com/office/drawing/2014/main" id="{C012CAF1-B7FE-49E8-853E-F033C05E54DB}"/>
                </a:ext>
              </a:extLst>
            </p:cNvPr>
            <p:cNvSpPr>
              <a:spLocks/>
            </p:cNvSpPr>
            <p:nvPr/>
          </p:nvSpPr>
          <p:spPr bwMode="auto">
            <a:xfrm>
              <a:off x="4812506" y="1896665"/>
              <a:ext cx="150813" cy="149225"/>
            </a:xfrm>
            <a:custGeom>
              <a:avLst/>
              <a:gdLst>
                <a:gd name="T0" fmla="*/ 342 w 378"/>
                <a:gd name="T1" fmla="*/ 360 h 378"/>
                <a:gd name="T2" fmla="*/ 343 w 378"/>
                <a:gd name="T3" fmla="*/ 367 h 378"/>
                <a:gd name="T4" fmla="*/ 347 w 378"/>
                <a:gd name="T5" fmla="*/ 372 h 378"/>
                <a:gd name="T6" fmla="*/ 353 w 378"/>
                <a:gd name="T7" fmla="*/ 377 h 378"/>
                <a:gd name="T8" fmla="*/ 360 w 378"/>
                <a:gd name="T9" fmla="*/ 378 h 378"/>
                <a:gd name="T10" fmla="*/ 367 w 378"/>
                <a:gd name="T11" fmla="*/ 377 h 378"/>
                <a:gd name="T12" fmla="*/ 373 w 378"/>
                <a:gd name="T13" fmla="*/ 372 h 378"/>
                <a:gd name="T14" fmla="*/ 376 w 378"/>
                <a:gd name="T15" fmla="*/ 367 h 378"/>
                <a:gd name="T16" fmla="*/ 378 w 378"/>
                <a:gd name="T17" fmla="*/ 360 h 378"/>
                <a:gd name="T18" fmla="*/ 378 w 378"/>
                <a:gd name="T19" fmla="*/ 359 h 378"/>
                <a:gd name="T20" fmla="*/ 376 w 378"/>
                <a:gd name="T21" fmla="*/ 323 h 378"/>
                <a:gd name="T22" fmla="*/ 371 w 378"/>
                <a:gd name="T23" fmla="*/ 287 h 378"/>
                <a:gd name="T24" fmla="*/ 361 w 378"/>
                <a:gd name="T25" fmla="*/ 253 h 378"/>
                <a:gd name="T26" fmla="*/ 349 w 378"/>
                <a:gd name="T27" fmla="*/ 220 h 378"/>
                <a:gd name="T28" fmla="*/ 334 w 378"/>
                <a:gd name="T29" fmla="*/ 189 h 378"/>
                <a:gd name="T30" fmla="*/ 316 w 378"/>
                <a:gd name="T31" fmla="*/ 158 h 378"/>
                <a:gd name="T32" fmla="*/ 295 w 378"/>
                <a:gd name="T33" fmla="*/ 131 h 378"/>
                <a:gd name="T34" fmla="*/ 273 w 378"/>
                <a:gd name="T35" fmla="*/ 105 h 378"/>
                <a:gd name="T36" fmla="*/ 247 w 378"/>
                <a:gd name="T37" fmla="*/ 83 h 378"/>
                <a:gd name="T38" fmla="*/ 220 w 378"/>
                <a:gd name="T39" fmla="*/ 62 h 378"/>
                <a:gd name="T40" fmla="*/ 190 w 378"/>
                <a:gd name="T41" fmla="*/ 44 h 378"/>
                <a:gd name="T42" fmla="*/ 158 w 378"/>
                <a:gd name="T43" fmla="*/ 29 h 378"/>
                <a:gd name="T44" fmla="*/ 126 w 378"/>
                <a:gd name="T45" fmla="*/ 17 h 378"/>
                <a:gd name="T46" fmla="*/ 91 w 378"/>
                <a:gd name="T47" fmla="*/ 7 h 378"/>
                <a:gd name="T48" fmla="*/ 56 w 378"/>
                <a:gd name="T49" fmla="*/ 2 h 378"/>
                <a:gd name="T50" fmla="*/ 19 w 378"/>
                <a:gd name="T51" fmla="*/ 1 h 378"/>
                <a:gd name="T52" fmla="*/ 18 w 378"/>
                <a:gd name="T53" fmla="*/ 0 h 378"/>
                <a:gd name="T54" fmla="*/ 11 w 378"/>
                <a:gd name="T55" fmla="*/ 2 h 378"/>
                <a:gd name="T56" fmla="*/ 5 w 378"/>
                <a:gd name="T57" fmla="*/ 5 h 378"/>
                <a:gd name="T58" fmla="*/ 2 w 378"/>
                <a:gd name="T59" fmla="*/ 12 h 378"/>
                <a:gd name="T60" fmla="*/ 0 w 378"/>
                <a:gd name="T61" fmla="*/ 18 h 378"/>
                <a:gd name="T62" fmla="*/ 2 w 378"/>
                <a:gd name="T63" fmla="*/ 24 h 378"/>
                <a:gd name="T64" fmla="*/ 5 w 378"/>
                <a:gd name="T65" fmla="*/ 31 h 378"/>
                <a:gd name="T66" fmla="*/ 11 w 378"/>
                <a:gd name="T67" fmla="*/ 34 h 378"/>
                <a:gd name="T68" fmla="*/ 18 w 378"/>
                <a:gd name="T69" fmla="*/ 36 h 378"/>
                <a:gd name="T70" fmla="*/ 34 w 378"/>
                <a:gd name="T71" fmla="*/ 36 h 378"/>
                <a:gd name="T72" fmla="*/ 68 w 378"/>
                <a:gd name="T73" fmla="*/ 40 h 378"/>
                <a:gd name="T74" fmla="*/ 99 w 378"/>
                <a:gd name="T75" fmla="*/ 46 h 378"/>
                <a:gd name="T76" fmla="*/ 129 w 378"/>
                <a:gd name="T77" fmla="*/ 56 h 378"/>
                <a:gd name="T78" fmla="*/ 158 w 378"/>
                <a:gd name="T79" fmla="*/ 68 h 378"/>
                <a:gd name="T80" fmla="*/ 185 w 378"/>
                <a:gd name="T81" fmla="*/ 83 h 378"/>
                <a:gd name="T82" fmla="*/ 211 w 378"/>
                <a:gd name="T83" fmla="*/ 100 h 378"/>
                <a:gd name="T84" fmla="*/ 236 w 378"/>
                <a:gd name="T85" fmla="*/ 121 h 378"/>
                <a:gd name="T86" fmla="*/ 258 w 378"/>
                <a:gd name="T87" fmla="*/ 142 h 378"/>
                <a:gd name="T88" fmla="*/ 277 w 378"/>
                <a:gd name="T89" fmla="*/ 166 h 378"/>
                <a:gd name="T90" fmla="*/ 295 w 378"/>
                <a:gd name="T91" fmla="*/ 192 h 378"/>
                <a:gd name="T92" fmla="*/ 310 w 378"/>
                <a:gd name="T93" fmla="*/ 220 h 378"/>
                <a:gd name="T94" fmla="*/ 322 w 378"/>
                <a:gd name="T95" fmla="*/ 249 h 378"/>
                <a:gd name="T96" fmla="*/ 332 w 378"/>
                <a:gd name="T97" fmla="*/ 279 h 378"/>
                <a:gd name="T98" fmla="*/ 339 w 378"/>
                <a:gd name="T99" fmla="*/ 311 h 378"/>
                <a:gd name="T100" fmla="*/ 342 w 378"/>
                <a:gd name="T101" fmla="*/ 34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378">
                  <a:moveTo>
                    <a:pt x="342" y="360"/>
                  </a:moveTo>
                  <a:lnTo>
                    <a:pt x="342" y="360"/>
                  </a:lnTo>
                  <a:lnTo>
                    <a:pt x="342" y="364"/>
                  </a:lnTo>
                  <a:lnTo>
                    <a:pt x="343" y="367"/>
                  </a:lnTo>
                  <a:lnTo>
                    <a:pt x="345" y="370"/>
                  </a:lnTo>
                  <a:lnTo>
                    <a:pt x="347" y="372"/>
                  </a:lnTo>
                  <a:lnTo>
                    <a:pt x="349" y="375"/>
                  </a:lnTo>
                  <a:lnTo>
                    <a:pt x="353" y="377"/>
                  </a:lnTo>
                  <a:lnTo>
                    <a:pt x="356" y="378"/>
                  </a:lnTo>
                  <a:lnTo>
                    <a:pt x="360" y="378"/>
                  </a:lnTo>
                  <a:lnTo>
                    <a:pt x="364" y="378"/>
                  </a:lnTo>
                  <a:lnTo>
                    <a:pt x="367" y="377"/>
                  </a:lnTo>
                  <a:lnTo>
                    <a:pt x="370" y="374"/>
                  </a:lnTo>
                  <a:lnTo>
                    <a:pt x="373" y="372"/>
                  </a:lnTo>
                  <a:lnTo>
                    <a:pt x="375" y="370"/>
                  </a:lnTo>
                  <a:lnTo>
                    <a:pt x="376" y="367"/>
                  </a:lnTo>
                  <a:lnTo>
                    <a:pt x="378" y="364"/>
                  </a:lnTo>
                  <a:lnTo>
                    <a:pt x="378" y="360"/>
                  </a:lnTo>
                  <a:lnTo>
                    <a:pt x="378" y="360"/>
                  </a:lnTo>
                  <a:lnTo>
                    <a:pt x="378" y="359"/>
                  </a:lnTo>
                  <a:lnTo>
                    <a:pt x="378" y="341"/>
                  </a:lnTo>
                  <a:lnTo>
                    <a:pt x="376" y="323"/>
                  </a:lnTo>
                  <a:lnTo>
                    <a:pt x="373" y="305"/>
                  </a:lnTo>
                  <a:lnTo>
                    <a:pt x="371" y="287"/>
                  </a:lnTo>
                  <a:lnTo>
                    <a:pt x="367" y="270"/>
                  </a:lnTo>
                  <a:lnTo>
                    <a:pt x="361" y="253"/>
                  </a:lnTo>
                  <a:lnTo>
                    <a:pt x="356" y="236"/>
                  </a:lnTo>
                  <a:lnTo>
                    <a:pt x="349" y="220"/>
                  </a:lnTo>
                  <a:lnTo>
                    <a:pt x="342" y="204"/>
                  </a:lnTo>
                  <a:lnTo>
                    <a:pt x="334" y="189"/>
                  </a:lnTo>
                  <a:lnTo>
                    <a:pt x="326" y="174"/>
                  </a:lnTo>
                  <a:lnTo>
                    <a:pt x="316" y="158"/>
                  </a:lnTo>
                  <a:lnTo>
                    <a:pt x="306" y="144"/>
                  </a:lnTo>
                  <a:lnTo>
                    <a:pt x="295" y="131"/>
                  </a:lnTo>
                  <a:lnTo>
                    <a:pt x="285" y="118"/>
                  </a:lnTo>
                  <a:lnTo>
                    <a:pt x="273" y="105"/>
                  </a:lnTo>
                  <a:lnTo>
                    <a:pt x="260" y="94"/>
                  </a:lnTo>
                  <a:lnTo>
                    <a:pt x="247" y="83"/>
                  </a:lnTo>
                  <a:lnTo>
                    <a:pt x="234" y="72"/>
                  </a:lnTo>
                  <a:lnTo>
                    <a:pt x="220" y="62"/>
                  </a:lnTo>
                  <a:lnTo>
                    <a:pt x="205" y="53"/>
                  </a:lnTo>
                  <a:lnTo>
                    <a:pt x="190" y="44"/>
                  </a:lnTo>
                  <a:lnTo>
                    <a:pt x="175" y="36"/>
                  </a:lnTo>
                  <a:lnTo>
                    <a:pt x="158" y="29"/>
                  </a:lnTo>
                  <a:lnTo>
                    <a:pt x="142" y="22"/>
                  </a:lnTo>
                  <a:lnTo>
                    <a:pt x="126" y="17"/>
                  </a:lnTo>
                  <a:lnTo>
                    <a:pt x="109" y="12"/>
                  </a:lnTo>
                  <a:lnTo>
                    <a:pt x="91" y="7"/>
                  </a:lnTo>
                  <a:lnTo>
                    <a:pt x="74" y="4"/>
                  </a:lnTo>
                  <a:lnTo>
                    <a:pt x="56" y="2"/>
                  </a:lnTo>
                  <a:lnTo>
                    <a:pt x="37" y="1"/>
                  </a:lnTo>
                  <a:lnTo>
                    <a:pt x="19" y="1"/>
                  </a:lnTo>
                  <a:lnTo>
                    <a:pt x="19" y="0"/>
                  </a:lnTo>
                  <a:lnTo>
                    <a:pt x="18" y="0"/>
                  </a:lnTo>
                  <a:lnTo>
                    <a:pt x="15" y="1"/>
                  </a:lnTo>
                  <a:lnTo>
                    <a:pt x="11" y="2"/>
                  </a:lnTo>
                  <a:lnTo>
                    <a:pt x="8" y="3"/>
                  </a:lnTo>
                  <a:lnTo>
                    <a:pt x="5" y="5"/>
                  </a:lnTo>
                  <a:lnTo>
                    <a:pt x="3" y="8"/>
                  </a:lnTo>
                  <a:lnTo>
                    <a:pt x="2" y="12"/>
                  </a:lnTo>
                  <a:lnTo>
                    <a:pt x="1" y="15"/>
                  </a:lnTo>
                  <a:lnTo>
                    <a:pt x="0" y="18"/>
                  </a:lnTo>
                  <a:lnTo>
                    <a:pt x="1" y="21"/>
                  </a:lnTo>
                  <a:lnTo>
                    <a:pt x="2" y="24"/>
                  </a:lnTo>
                  <a:lnTo>
                    <a:pt x="3" y="28"/>
                  </a:lnTo>
                  <a:lnTo>
                    <a:pt x="5" y="31"/>
                  </a:lnTo>
                  <a:lnTo>
                    <a:pt x="8" y="33"/>
                  </a:lnTo>
                  <a:lnTo>
                    <a:pt x="11" y="34"/>
                  </a:lnTo>
                  <a:lnTo>
                    <a:pt x="15" y="35"/>
                  </a:lnTo>
                  <a:lnTo>
                    <a:pt x="18" y="36"/>
                  </a:lnTo>
                  <a:lnTo>
                    <a:pt x="18" y="36"/>
                  </a:lnTo>
                  <a:lnTo>
                    <a:pt x="34" y="36"/>
                  </a:lnTo>
                  <a:lnTo>
                    <a:pt x="51" y="37"/>
                  </a:lnTo>
                  <a:lnTo>
                    <a:pt x="68" y="40"/>
                  </a:lnTo>
                  <a:lnTo>
                    <a:pt x="83" y="43"/>
                  </a:lnTo>
                  <a:lnTo>
                    <a:pt x="99" y="46"/>
                  </a:lnTo>
                  <a:lnTo>
                    <a:pt x="114" y="50"/>
                  </a:lnTo>
                  <a:lnTo>
                    <a:pt x="129" y="56"/>
                  </a:lnTo>
                  <a:lnTo>
                    <a:pt x="144" y="61"/>
                  </a:lnTo>
                  <a:lnTo>
                    <a:pt x="158" y="68"/>
                  </a:lnTo>
                  <a:lnTo>
                    <a:pt x="172" y="75"/>
                  </a:lnTo>
                  <a:lnTo>
                    <a:pt x="185" y="83"/>
                  </a:lnTo>
                  <a:lnTo>
                    <a:pt x="199" y="91"/>
                  </a:lnTo>
                  <a:lnTo>
                    <a:pt x="211" y="100"/>
                  </a:lnTo>
                  <a:lnTo>
                    <a:pt x="224" y="110"/>
                  </a:lnTo>
                  <a:lnTo>
                    <a:pt x="236" y="121"/>
                  </a:lnTo>
                  <a:lnTo>
                    <a:pt x="247" y="131"/>
                  </a:lnTo>
                  <a:lnTo>
                    <a:pt x="258" y="142"/>
                  </a:lnTo>
                  <a:lnTo>
                    <a:pt x="267" y="154"/>
                  </a:lnTo>
                  <a:lnTo>
                    <a:pt x="277" y="166"/>
                  </a:lnTo>
                  <a:lnTo>
                    <a:pt x="287" y="179"/>
                  </a:lnTo>
                  <a:lnTo>
                    <a:pt x="295" y="192"/>
                  </a:lnTo>
                  <a:lnTo>
                    <a:pt x="303" y="206"/>
                  </a:lnTo>
                  <a:lnTo>
                    <a:pt x="310" y="220"/>
                  </a:lnTo>
                  <a:lnTo>
                    <a:pt x="316" y="234"/>
                  </a:lnTo>
                  <a:lnTo>
                    <a:pt x="322" y="249"/>
                  </a:lnTo>
                  <a:lnTo>
                    <a:pt x="328" y="264"/>
                  </a:lnTo>
                  <a:lnTo>
                    <a:pt x="332" y="279"/>
                  </a:lnTo>
                  <a:lnTo>
                    <a:pt x="335" y="294"/>
                  </a:lnTo>
                  <a:lnTo>
                    <a:pt x="339" y="311"/>
                  </a:lnTo>
                  <a:lnTo>
                    <a:pt x="340" y="327"/>
                  </a:lnTo>
                  <a:lnTo>
                    <a:pt x="342" y="343"/>
                  </a:lnTo>
                  <a:lnTo>
                    <a:pt x="342" y="3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sz="1600" kern="1200">
                <a:solidFill>
                  <a:schemeClr val="tx1">
                    <a:lumMod val="75000"/>
                    <a:lumOff val="25000"/>
                  </a:schemeClr>
                </a:solidFill>
                <a:latin typeface="+mn-ea"/>
              </a:endParaRPr>
            </a:p>
          </p:txBody>
        </p:sp>
        <p:sp>
          <p:nvSpPr>
            <p:cNvPr id="12" name="Freeform 138">
              <a:extLst>
                <a:ext uri="{FF2B5EF4-FFF2-40B4-BE49-F238E27FC236}">
                  <a16:creationId xmlns:a16="http://schemas.microsoft.com/office/drawing/2014/main" id="{C54F9F87-3989-4FDE-B75A-0BEDB0495E7B}"/>
                </a:ext>
              </a:extLst>
            </p:cNvPr>
            <p:cNvSpPr>
              <a:spLocks noEditPoints="1"/>
            </p:cNvSpPr>
            <p:nvPr/>
          </p:nvSpPr>
          <p:spPr bwMode="auto">
            <a:xfrm>
              <a:off x="4563268" y="1839515"/>
              <a:ext cx="457200" cy="457200"/>
            </a:xfrm>
            <a:custGeom>
              <a:avLst/>
              <a:gdLst>
                <a:gd name="T0" fmla="*/ 1071 w 1152"/>
                <a:gd name="T1" fmla="*/ 923 h 1152"/>
                <a:gd name="T2" fmla="*/ 1059 w 1152"/>
                <a:gd name="T3" fmla="*/ 932 h 1152"/>
                <a:gd name="T4" fmla="*/ 1044 w 1152"/>
                <a:gd name="T5" fmla="*/ 936 h 1152"/>
                <a:gd name="T6" fmla="*/ 216 w 1152"/>
                <a:gd name="T7" fmla="*/ 108 h 1152"/>
                <a:gd name="T8" fmla="*/ 219 w 1152"/>
                <a:gd name="T9" fmla="*/ 93 h 1152"/>
                <a:gd name="T10" fmla="*/ 229 w 1152"/>
                <a:gd name="T11" fmla="*/ 80 h 1152"/>
                <a:gd name="T12" fmla="*/ 245 w 1152"/>
                <a:gd name="T13" fmla="*/ 72 h 1152"/>
                <a:gd name="T14" fmla="*/ 266 w 1152"/>
                <a:gd name="T15" fmla="*/ 75 h 1152"/>
                <a:gd name="T16" fmla="*/ 1069 w 1152"/>
                <a:gd name="T17" fmla="*/ 875 h 1152"/>
                <a:gd name="T18" fmla="*/ 1078 w 1152"/>
                <a:gd name="T19" fmla="*/ 888 h 1152"/>
                <a:gd name="T20" fmla="*/ 1080 w 1152"/>
                <a:gd name="T21" fmla="*/ 903 h 1152"/>
                <a:gd name="T22" fmla="*/ 1077 w 1152"/>
                <a:gd name="T23" fmla="*/ 914 h 1152"/>
                <a:gd name="T24" fmla="*/ 532 w 1152"/>
                <a:gd name="T25" fmla="*/ 940 h 1152"/>
                <a:gd name="T26" fmla="*/ 216 w 1152"/>
                <a:gd name="T27" fmla="*/ 604 h 1152"/>
                <a:gd name="T28" fmla="*/ 549 w 1152"/>
                <a:gd name="T29" fmla="*/ 936 h 1152"/>
                <a:gd name="T30" fmla="*/ 378 w 1152"/>
                <a:gd name="T31" fmla="*/ 1075 h 1152"/>
                <a:gd name="T32" fmla="*/ 360 w 1152"/>
                <a:gd name="T33" fmla="*/ 1080 h 1152"/>
                <a:gd name="T34" fmla="*/ 341 w 1152"/>
                <a:gd name="T35" fmla="*/ 1075 h 1152"/>
                <a:gd name="T36" fmla="*/ 77 w 1152"/>
                <a:gd name="T37" fmla="*/ 810 h 1152"/>
                <a:gd name="T38" fmla="*/ 72 w 1152"/>
                <a:gd name="T39" fmla="*/ 792 h 1152"/>
                <a:gd name="T40" fmla="*/ 77 w 1152"/>
                <a:gd name="T41" fmla="*/ 773 h 1152"/>
                <a:gd name="T42" fmla="*/ 195 w 1152"/>
                <a:gd name="T43" fmla="*/ 653 h 1152"/>
                <a:gd name="T44" fmla="*/ 499 w 1152"/>
                <a:gd name="T45" fmla="*/ 957 h 1152"/>
                <a:gd name="T46" fmla="*/ 328 w 1152"/>
                <a:gd name="T47" fmla="*/ 31 h 1152"/>
                <a:gd name="T48" fmla="*/ 302 w 1152"/>
                <a:gd name="T49" fmla="*/ 13 h 1152"/>
                <a:gd name="T50" fmla="*/ 273 w 1152"/>
                <a:gd name="T51" fmla="*/ 2 h 1152"/>
                <a:gd name="T52" fmla="*/ 242 w 1152"/>
                <a:gd name="T53" fmla="*/ 0 h 1152"/>
                <a:gd name="T54" fmla="*/ 211 w 1152"/>
                <a:gd name="T55" fmla="*/ 9 h 1152"/>
                <a:gd name="T56" fmla="*/ 190 w 1152"/>
                <a:gd name="T57" fmla="*/ 19 h 1152"/>
                <a:gd name="T58" fmla="*/ 172 w 1152"/>
                <a:gd name="T59" fmla="*/ 36 h 1152"/>
                <a:gd name="T60" fmla="*/ 158 w 1152"/>
                <a:gd name="T61" fmla="*/ 55 h 1152"/>
                <a:gd name="T62" fmla="*/ 149 w 1152"/>
                <a:gd name="T63" fmla="*/ 77 h 1152"/>
                <a:gd name="T64" fmla="*/ 145 w 1152"/>
                <a:gd name="T65" fmla="*/ 99 h 1152"/>
                <a:gd name="T66" fmla="*/ 31 w 1152"/>
                <a:gd name="T67" fmla="*/ 716 h 1152"/>
                <a:gd name="T68" fmla="*/ 13 w 1152"/>
                <a:gd name="T69" fmla="*/ 742 h 1152"/>
                <a:gd name="T70" fmla="*/ 2 w 1152"/>
                <a:gd name="T71" fmla="*/ 771 h 1152"/>
                <a:gd name="T72" fmla="*/ 1 w 1152"/>
                <a:gd name="T73" fmla="*/ 802 h 1152"/>
                <a:gd name="T74" fmla="*/ 7 w 1152"/>
                <a:gd name="T75" fmla="*/ 833 h 1152"/>
                <a:gd name="T76" fmla="*/ 25 w 1152"/>
                <a:gd name="T77" fmla="*/ 860 h 1152"/>
                <a:gd name="T78" fmla="*/ 292 w 1152"/>
                <a:gd name="T79" fmla="*/ 1128 h 1152"/>
                <a:gd name="T80" fmla="*/ 320 w 1152"/>
                <a:gd name="T81" fmla="*/ 1144 h 1152"/>
                <a:gd name="T82" fmla="*/ 350 w 1152"/>
                <a:gd name="T83" fmla="*/ 1151 h 1152"/>
                <a:gd name="T84" fmla="*/ 381 w 1152"/>
                <a:gd name="T85" fmla="*/ 1150 h 1152"/>
                <a:gd name="T86" fmla="*/ 410 w 1152"/>
                <a:gd name="T87" fmla="*/ 1139 h 1152"/>
                <a:gd name="T88" fmla="*/ 436 w 1152"/>
                <a:gd name="T89" fmla="*/ 1120 h 1152"/>
                <a:gd name="T90" fmla="*/ 1052 w 1152"/>
                <a:gd name="T91" fmla="*/ 1008 h 1152"/>
                <a:gd name="T92" fmla="*/ 1076 w 1152"/>
                <a:gd name="T93" fmla="*/ 1003 h 1152"/>
                <a:gd name="T94" fmla="*/ 1097 w 1152"/>
                <a:gd name="T95" fmla="*/ 994 h 1152"/>
                <a:gd name="T96" fmla="*/ 1117 w 1152"/>
                <a:gd name="T97" fmla="*/ 981 h 1152"/>
                <a:gd name="T98" fmla="*/ 1132 w 1152"/>
                <a:gd name="T99" fmla="*/ 962 h 1152"/>
                <a:gd name="T100" fmla="*/ 1144 w 1152"/>
                <a:gd name="T101" fmla="*/ 942 h 1152"/>
                <a:gd name="T102" fmla="*/ 1150 w 1152"/>
                <a:gd name="T103" fmla="*/ 918 h 1152"/>
                <a:gd name="T104" fmla="*/ 1152 w 1152"/>
                <a:gd name="T105" fmla="*/ 894 h 1152"/>
                <a:gd name="T106" fmla="*/ 1148 w 1152"/>
                <a:gd name="T107" fmla="*/ 872 h 1152"/>
                <a:gd name="T108" fmla="*/ 1139 w 1152"/>
                <a:gd name="T109" fmla="*/ 849 h 1152"/>
                <a:gd name="T110" fmla="*/ 1126 w 1152"/>
                <a:gd name="T111" fmla="*/ 829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2" h="1152">
                  <a:moveTo>
                    <a:pt x="1077" y="914"/>
                  </a:moveTo>
                  <a:lnTo>
                    <a:pt x="1075" y="919"/>
                  </a:lnTo>
                  <a:lnTo>
                    <a:pt x="1071" y="923"/>
                  </a:lnTo>
                  <a:lnTo>
                    <a:pt x="1068" y="927"/>
                  </a:lnTo>
                  <a:lnTo>
                    <a:pt x="1064" y="930"/>
                  </a:lnTo>
                  <a:lnTo>
                    <a:pt x="1059" y="932"/>
                  </a:lnTo>
                  <a:lnTo>
                    <a:pt x="1054" y="934"/>
                  </a:lnTo>
                  <a:lnTo>
                    <a:pt x="1050" y="935"/>
                  </a:lnTo>
                  <a:lnTo>
                    <a:pt x="1044" y="936"/>
                  </a:lnTo>
                  <a:lnTo>
                    <a:pt x="1033" y="936"/>
                  </a:lnTo>
                  <a:lnTo>
                    <a:pt x="216" y="119"/>
                  </a:lnTo>
                  <a:lnTo>
                    <a:pt x="216" y="108"/>
                  </a:lnTo>
                  <a:lnTo>
                    <a:pt x="216" y="103"/>
                  </a:lnTo>
                  <a:lnTo>
                    <a:pt x="218" y="97"/>
                  </a:lnTo>
                  <a:lnTo>
                    <a:pt x="219" y="93"/>
                  </a:lnTo>
                  <a:lnTo>
                    <a:pt x="222" y="87"/>
                  </a:lnTo>
                  <a:lnTo>
                    <a:pt x="226" y="84"/>
                  </a:lnTo>
                  <a:lnTo>
                    <a:pt x="229" y="80"/>
                  </a:lnTo>
                  <a:lnTo>
                    <a:pt x="233" y="77"/>
                  </a:lnTo>
                  <a:lnTo>
                    <a:pt x="239" y="75"/>
                  </a:lnTo>
                  <a:lnTo>
                    <a:pt x="245" y="72"/>
                  </a:lnTo>
                  <a:lnTo>
                    <a:pt x="252" y="72"/>
                  </a:lnTo>
                  <a:lnTo>
                    <a:pt x="259" y="72"/>
                  </a:lnTo>
                  <a:lnTo>
                    <a:pt x="266" y="75"/>
                  </a:lnTo>
                  <a:lnTo>
                    <a:pt x="272" y="78"/>
                  </a:lnTo>
                  <a:lnTo>
                    <a:pt x="277" y="82"/>
                  </a:lnTo>
                  <a:lnTo>
                    <a:pt x="1069" y="875"/>
                  </a:lnTo>
                  <a:lnTo>
                    <a:pt x="1073" y="879"/>
                  </a:lnTo>
                  <a:lnTo>
                    <a:pt x="1076" y="883"/>
                  </a:lnTo>
                  <a:lnTo>
                    <a:pt x="1078" y="888"/>
                  </a:lnTo>
                  <a:lnTo>
                    <a:pt x="1079" y="893"/>
                  </a:lnTo>
                  <a:lnTo>
                    <a:pt x="1080" y="899"/>
                  </a:lnTo>
                  <a:lnTo>
                    <a:pt x="1080" y="903"/>
                  </a:lnTo>
                  <a:lnTo>
                    <a:pt x="1079" y="908"/>
                  </a:lnTo>
                  <a:lnTo>
                    <a:pt x="1077" y="914"/>
                  </a:lnTo>
                  <a:lnTo>
                    <a:pt x="1077" y="914"/>
                  </a:lnTo>
                  <a:close/>
                  <a:moveTo>
                    <a:pt x="549" y="936"/>
                  </a:moveTo>
                  <a:lnTo>
                    <a:pt x="541" y="937"/>
                  </a:lnTo>
                  <a:lnTo>
                    <a:pt x="532" y="940"/>
                  </a:lnTo>
                  <a:lnTo>
                    <a:pt x="213" y="619"/>
                  </a:lnTo>
                  <a:lnTo>
                    <a:pt x="215" y="611"/>
                  </a:lnTo>
                  <a:lnTo>
                    <a:pt x="216" y="604"/>
                  </a:lnTo>
                  <a:lnTo>
                    <a:pt x="216" y="170"/>
                  </a:lnTo>
                  <a:lnTo>
                    <a:pt x="983" y="936"/>
                  </a:lnTo>
                  <a:lnTo>
                    <a:pt x="549" y="936"/>
                  </a:lnTo>
                  <a:close/>
                  <a:moveTo>
                    <a:pt x="498" y="957"/>
                  </a:moveTo>
                  <a:lnTo>
                    <a:pt x="385" y="1069"/>
                  </a:lnTo>
                  <a:lnTo>
                    <a:pt x="378" y="1075"/>
                  </a:lnTo>
                  <a:lnTo>
                    <a:pt x="371" y="1078"/>
                  </a:lnTo>
                  <a:lnTo>
                    <a:pt x="365" y="1080"/>
                  </a:lnTo>
                  <a:lnTo>
                    <a:pt x="360" y="1080"/>
                  </a:lnTo>
                  <a:lnTo>
                    <a:pt x="355" y="1080"/>
                  </a:lnTo>
                  <a:lnTo>
                    <a:pt x="349" y="1078"/>
                  </a:lnTo>
                  <a:lnTo>
                    <a:pt x="341" y="1075"/>
                  </a:lnTo>
                  <a:lnTo>
                    <a:pt x="335" y="1069"/>
                  </a:lnTo>
                  <a:lnTo>
                    <a:pt x="83" y="818"/>
                  </a:lnTo>
                  <a:lnTo>
                    <a:pt x="77" y="810"/>
                  </a:lnTo>
                  <a:lnTo>
                    <a:pt x="73" y="804"/>
                  </a:lnTo>
                  <a:lnTo>
                    <a:pt x="72" y="797"/>
                  </a:lnTo>
                  <a:lnTo>
                    <a:pt x="72" y="792"/>
                  </a:lnTo>
                  <a:lnTo>
                    <a:pt x="72" y="787"/>
                  </a:lnTo>
                  <a:lnTo>
                    <a:pt x="73" y="781"/>
                  </a:lnTo>
                  <a:lnTo>
                    <a:pt x="77" y="773"/>
                  </a:lnTo>
                  <a:lnTo>
                    <a:pt x="83" y="767"/>
                  </a:lnTo>
                  <a:lnTo>
                    <a:pt x="195" y="654"/>
                  </a:lnTo>
                  <a:lnTo>
                    <a:pt x="195" y="653"/>
                  </a:lnTo>
                  <a:lnTo>
                    <a:pt x="195" y="653"/>
                  </a:lnTo>
                  <a:lnTo>
                    <a:pt x="499" y="957"/>
                  </a:lnTo>
                  <a:lnTo>
                    <a:pt x="499" y="957"/>
                  </a:lnTo>
                  <a:lnTo>
                    <a:pt x="498" y="957"/>
                  </a:lnTo>
                  <a:lnTo>
                    <a:pt x="498" y="957"/>
                  </a:lnTo>
                  <a:close/>
                  <a:moveTo>
                    <a:pt x="328" y="31"/>
                  </a:moveTo>
                  <a:lnTo>
                    <a:pt x="321" y="25"/>
                  </a:lnTo>
                  <a:lnTo>
                    <a:pt x="312" y="18"/>
                  </a:lnTo>
                  <a:lnTo>
                    <a:pt x="302" y="13"/>
                  </a:lnTo>
                  <a:lnTo>
                    <a:pt x="293" y="8"/>
                  </a:lnTo>
                  <a:lnTo>
                    <a:pt x="283" y="4"/>
                  </a:lnTo>
                  <a:lnTo>
                    <a:pt x="273" y="2"/>
                  </a:lnTo>
                  <a:lnTo>
                    <a:pt x="262" y="0"/>
                  </a:lnTo>
                  <a:lnTo>
                    <a:pt x="252" y="0"/>
                  </a:lnTo>
                  <a:lnTo>
                    <a:pt x="242" y="0"/>
                  </a:lnTo>
                  <a:lnTo>
                    <a:pt x="231" y="2"/>
                  </a:lnTo>
                  <a:lnTo>
                    <a:pt x="221" y="4"/>
                  </a:lnTo>
                  <a:lnTo>
                    <a:pt x="211" y="9"/>
                  </a:lnTo>
                  <a:lnTo>
                    <a:pt x="203" y="12"/>
                  </a:lnTo>
                  <a:lnTo>
                    <a:pt x="196" y="15"/>
                  </a:lnTo>
                  <a:lnTo>
                    <a:pt x="190" y="19"/>
                  </a:lnTo>
                  <a:lnTo>
                    <a:pt x="184" y="25"/>
                  </a:lnTo>
                  <a:lnTo>
                    <a:pt x="177" y="30"/>
                  </a:lnTo>
                  <a:lnTo>
                    <a:pt x="172" y="36"/>
                  </a:lnTo>
                  <a:lnTo>
                    <a:pt x="167" y="42"/>
                  </a:lnTo>
                  <a:lnTo>
                    <a:pt x="162" y="48"/>
                  </a:lnTo>
                  <a:lnTo>
                    <a:pt x="158" y="55"/>
                  </a:lnTo>
                  <a:lnTo>
                    <a:pt x="154" y="62"/>
                  </a:lnTo>
                  <a:lnTo>
                    <a:pt x="151" y="69"/>
                  </a:lnTo>
                  <a:lnTo>
                    <a:pt x="149" y="77"/>
                  </a:lnTo>
                  <a:lnTo>
                    <a:pt x="147" y="84"/>
                  </a:lnTo>
                  <a:lnTo>
                    <a:pt x="146" y="92"/>
                  </a:lnTo>
                  <a:lnTo>
                    <a:pt x="145" y="99"/>
                  </a:lnTo>
                  <a:lnTo>
                    <a:pt x="144" y="108"/>
                  </a:lnTo>
                  <a:lnTo>
                    <a:pt x="144" y="604"/>
                  </a:lnTo>
                  <a:lnTo>
                    <a:pt x="31" y="716"/>
                  </a:lnTo>
                  <a:lnTo>
                    <a:pt x="25" y="724"/>
                  </a:lnTo>
                  <a:lnTo>
                    <a:pt x="18" y="732"/>
                  </a:lnTo>
                  <a:lnTo>
                    <a:pt x="13" y="742"/>
                  </a:lnTo>
                  <a:lnTo>
                    <a:pt x="7" y="752"/>
                  </a:lnTo>
                  <a:lnTo>
                    <a:pt x="4" y="761"/>
                  </a:lnTo>
                  <a:lnTo>
                    <a:pt x="2" y="771"/>
                  </a:lnTo>
                  <a:lnTo>
                    <a:pt x="1" y="782"/>
                  </a:lnTo>
                  <a:lnTo>
                    <a:pt x="0" y="792"/>
                  </a:lnTo>
                  <a:lnTo>
                    <a:pt x="1" y="802"/>
                  </a:lnTo>
                  <a:lnTo>
                    <a:pt x="2" y="812"/>
                  </a:lnTo>
                  <a:lnTo>
                    <a:pt x="4" y="823"/>
                  </a:lnTo>
                  <a:lnTo>
                    <a:pt x="7" y="833"/>
                  </a:lnTo>
                  <a:lnTo>
                    <a:pt x="13" y="842"/>
                  </a:lnTo>
                  <a:lnTo>
                    <a:pt x="18" y="851"/>
                  </a:lnTo>
                  <a:lnTo>
                    <a:pt x="25" y="860"/>
                  </a:lnTo>
                  <a:lnTo>
                    <a:pt x="31" y="868"/>
                  </a:lnTo>
                  <a:lnTo>
                    <a:pt x="284" y="1120"/>
                  </a:lnTo>
                  <a:lnTo>
                    <a:pt x="292" y="1128"/>
                  </a:lnTo>
                  <a:lnTo>
                    <a:pt x="300" y="1134"/>
                  </a:lnTo>
                  <a:lnTo>
                    <a:pt x="310" y="1139"/>
                  </a:lnTo>
                  <a:lnTo>
                    <a:pt x="320" y="1144"/>
                  </a:lnTo>
                  <a:lnTo>
                    <a:pt x="329" y="1148"/>
                  </a:lnTo>
                  <a:lnTo>
                    <a:pt x="339" y="1150"/>
                  </a:lnTo>
                  <a:lnTo>
                    <a:pt x="350" y="1151"/>
                  </a:lnTo>
                  <a:lnTo>
                    <a:pt x="360" y="1152"/>
                  </a:lnTo>
                  <a:lnTo>
                    <a:pt x="370" y="1151"/>
                  </a:lnTo>
                  <a:lnTo>
                    <a:pt x="381" y="1150"/>
                  </a:lnTo>
                  <a:lnTo>
                    <a:pt x="391" y="1148"/>
                  </a:lnTo>
                  <a:lnTo>
                    <a:pt x="401" y="1144"/>
                  </a:lnTo>
                  <a:lnTo>
                    <a:pt x="410" y="1139"/>
                  </a:lnTo>
                  <a:lnTo>
                    <a:pt x="419" y="1134"/>
                  </a:lnTo>
                  <a:lnTo>
                    <a:pt x="429" y="1128"/>
                  </a:lnTo>
                  <a:lnTo>
                    <a:pt x="436" y="1120"/>
                  </a:lnTo>
                  <a:lnTo>
                    <a:pt x="549" y="1008"/>
                  </a:lnTo>
                  <a:lnTo>
                    <a:pt x="1044" y="1008"/>
                  </a:lnTo>
                  <a:lnTo>
                    <a:pt x="1052" y="1008"/>
                  </a:lnTo>
                  <a:lnTo>
                    <a:pt x="1060" y="1007"/>
                  </a:lnTo>
                  <a:lnTo>
                    <a:pt x="1068" y="1005"/>
                  </a:lnTo>
                  <a:lnTo>
                    <a:pt x="1076" y="1003"/>
                  </a:lnTo>
                  <a:lnTo>
                    <a:pt x="1083" y="1001"/>
                  </a:lnTo>
                  <a:lnTo>
                    <a:pt x="1091" y="998"/>
                  </a:lnTo>
                  <a:lnTo>
                    <a:pt x="1097" y="994"/>
                  </a:lnTo>
                  <a:lnTo>
                    <a:pt x="1104" y="989"/>
                  </a:lnTo>
                  <a:lnTo>
                    <a:pt x="1110" y="985"/>
                  </a:lnTo>
                  <a:lnTo>
                    <a:pt x="1117" y="981"/>
                  </a:lnTo>
                  <a:lnTo>
                    <a:pt x="1122" y="974"/>
                  </a:lnTo>
                  <a:lnTo>
                    <a:pt x="1127" y="969"/>
                  </a:lnTo>
                  <a:lnTo>
                    <a:pt x="1132" y="962"/>
                  </a:lnTo>
                  <a:lnTo>
                    <a:pt x="1136" y="956"/>
                  </a:lnTo>
                  <a:lnTo>
                    <a:pt x="1140" y="948"/>
                  </a:lnTo>
                  <a:lnTo>
                    <a:pt x="1144" y="942"/>
                  </a:lnTo>
                  <a:lnTo>
                    <a:pt x="1147" y="934"/>
                  </a:lnTo>
                  <a:lnTo>
                    <a:pt x="1149" y="926"/>
                  </a:lnTo>
                  <a:lnTo>
                    <a:pt x="1150" y="918"/>
                  </a:lnTo>
                  <a:lnTo>
                    <a:pt x="1151" y="910"/>
                  </a:lnTo>
                  <a:lnTo>
                    <a:pt x="1152" y="903"/>
                  </a:lnTo>
                  <a:lnTo>
                    <a:pt x="1152" y="894"/>
                  </a:lnTo>
                  <a:lnTo>
                    <a:pt x="1151" y="887"/>
                  </a:lnTo>
                  <a:lnTo>
                    <a:pt x="1150" y="879"/>
                  </a:lnTo>
                  <a:lnTo>
                    <a:pt x="1148" y="872"/>
                  </a:lnTo>
                  <a:lnTo>
                    <a:pt x="1146" y="864"/>
                  </a:lnTo>
                  <a:lnTo>
                    <a:pt x="1143" y="856"/>
                  </a:lnTo>
                  <a:lnTo>
                    <a:pt x="1139" y="849"/>
                  </a:lnTo>
                  <a:lnTo>
                    <a:pt x="1135" y="842"/>
                  </a:lnTo>
                  <a:lnTo>
                    <a:pt x="1131" y="836"/>
                  </a:lnTo>
                  <a:lnTo>
                    <a:pt x="1126" y="829"/>
                  </a:lnTo>
                  <a:lnTo>
                    <a:pt x="1120" y="824"/>
                  </a:lnTo>
                  <a:lnTo>
                    <a:pt x="328"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sz="1600" kern="1200">
                <a:solidFill>
                  <a:schemeClr val="tx1">
                    <a:lumMod val="75000"/>
                    <a:lumOff val="25000"/>
                  </a:schemeClr>
                </a:solidFill>
                <a:latin typeface="+mn-ea"/>
              </a:endParaRPr>
            </a:p>
          </p:txBody>
        </p:sp>
        <p:sp>
          <p:nvSpPr>
            <p:cNvPr id="13" name="Freeform 139">
              <a:extLst>
                <a:ext uri="{FF2B5EF4-FFF2-40B4-BE49-F238E27FC236}">
                  <a16:creationId xmlns:a16="http://schemas.microsoft.com/office/drawing/2014/main" id="{14345F48-6609-4255-9394-C7612C2E5559}"/>
                </a:ext>
              </a:extLst>
            </p:cNvPr>
            <p:cNvSpPr>
              <a:spLocks/>
            </p:cNvSpPr>
            <p:nvPr/>
          </p:nvSpPr>
          <p:spPr bwMode="auto">
            <a:xfrm>
              <a:off x="4806156" y="1839515"/>
              <a:ext cx="214313" cy="214313"/>
            </a:xfrm>
            <a:custGeom>
              <a:avLst/>
              <a:gdLst>
                <a:gd name="T0" fmla="*/ 36 w 540"/>
                <a:gd name="T1" fmla="*/ 72 h 540"/>
                <a:gd name="T2" fmla="*/ 80 w 540"/>
                <a:gd name="T3" fmla="*/ 75 h 540"/>
                <a:gd name="T4" fmla="*/ 123 w 540"/>
                <a:gd name="T5" fmla="*/ 81 h 540"/>
                <a:gd name="T6" fmla="*/ 164 w 540"/>
                <a:gd name="T7" fmla="*/ 92 h 540"/>
                <a:gd name="T8" fmla="*/ 204 w 540"/>
                <a:gd name="T9" fmla="*/ 106 h 540"/>
                <a:gd name="T10" fmla="*/ 242 w 540"/>
                <a:gd name="T11" fmla="*/ 124 h 540"/>
                <a:gd name="T12" fmla="*/ 278 w 540"/>
                <a:gd name="T13" fmla="*/ 146 h 540"/>
                <a:gd name="T14" fmla="*/ 310 w 540"/>
                <a:gd name="T15" fmla="*/ 171 h 540"/>
                <a:gd name="T16" fmla="*/ 342 w 540"/>
                <a:gd name="T17" fmla="*/ 199 h 540"/>
                <a:gd name="T18" fmla="*/ 370 w 540"/>
                <a:gd name="T19" fmla="*/ 230 h 540"/>
                <a:gd name="T20" fmla="*/ 394 w 540"/>
                <a:gd name="T21" fmla="*/ 262 h 540"/>
                <a:gd name="T22" fmla="*/ 416 w 540"/>
                <a:gd name="T23" fmla="*/ 298 h 540"/>
                <a:gd name="T24" fmla="*/ 434 w 540"/>
                <a:gd name="T25" fmla="*/ 336 h 540"/>
                <a:gd name="T26" fmla="*/ 448 w 540"/>
                <a:gd name="T27" fmla="*/ 376 h 540"/>
                <a:gd name="T28" fmla="*/ 459 w 540"/>
                <a:gd name="T29" fmla="*/ 417 h 540"/>
                <a:gd name="T30" fmla="*/ 466 w 540"/>
                <a:gd name="T31" fmla="*/ 460 h 540"/>
                <a:gd name="T32" fmla="*/ 468 w 540"/>
                <a:gd name="T33" fmla="*/ 504 h 540"/>
                <a:gd name="T34" fmla="*/ 469 w 540"/>
                <a:gd name="T35" fmla="*/ 511 h 540"/>
                <a:gd name="T36" fmla="*/ 474 w 540"/>
                <a:gd name="T37" fmla="*/ 524 h 540"/>
                <a:gd name="T38" fmla="*/ 484 w 540"/>
                <a:gd name="T39" fmla="*/ 534 h 540"/>
                <a:gd name="T40" fmla="*/ 497 w 540"/>
                <a:gd name="T41" fmla="*/ 539 h 540"/>
                <a:gd name="T42" fmla="*/ 511 w 540"/>
                <a:gd name="T43" fmla="*/ 539 h 540"/>
                <a:gd name="T44" fmla="*/ 524 w 540"/>
                <a:gd name="T45" fmla="*/ 534 h 540"/>
                <a:gd name="T46" fmla="*/ 534 w 540"/>
                <a:gd name="T47" fmla="*/ 524 h 540"/>
                <a:gd name="T48" fmla="*/ 539 w 540"/>
                <a:gd name="T49" fmla="*/ 511 h 540"/>
                <a:gd name="T50" fmla="*/ 540 w 540"/>
                <a:gd name="T51" fmla="*/ 504 h 540"/>
                <a:gd name="T52" fmla="*/ 539 w 540"/>
                <a:gd name="T53" fmla="*/ 477 h 540"/>
                <a:gd name="T54" fmla="*/ 534 w 540"/>
                <a:gd name="T55" fmla="*/ 427 h 540"/>
                <a:gd name="T56" fmla="*/ 524 w 540"/>
                <a:gd name="T57" fmla="*/ 378 h 540"/>
                <a:gd name="T58" fmla="*/ 509 w 540"/>
                <a:gd name="T59" fmla="*/ 330 h 540"/>
                <a:gd name="T60" fmla="*/ 491 w 540"/>
                <a:gd name="T61" fmla="*/ 285 h 540"/>
                <a:gd name="T62" fmla="*/ 467 w 540"/>
                <a:gd name="T63" fmla="*/ 243 h 540"/>
                <a:gd name="T64" fmla="*/ 440 w 540"/>
                <a:gd name="T65" fmla="*/ 203 h 540"/>
                <a:gd name="T66" fmla="*/ 410 w 540"/>
                <a:gd name="T67" fmla="*/ 165 h 540"/>
                <a:gd name="T68" fmla="*/ 375 w 540"/>
                <a:gd name="T69" fmla="*/ 132 h 540"/>
                <a:gd name="T70" fmla="*/ 338 w 540"/>
                <a:gd name="T71" fmla="*/ 100 h 540"/>
                <a:gd name="T72" fmla="*/ 297 w 540"/>
                <a:gd name="T73" fmla="*/ 73 h 540"/>
                <a:gd name="T74" fmla="*/ 255 w 540"/>
                <a:gd name="T75" fmla="*/ 50 h 540"/>
                <a:gd name="T76" fmla="*/ 210 w 540"/>
                <a:gd name="T77" fmla="*/ 31 h 540"/>
                <a:gd name="T78" fmla="*/ 162 w 540"/>
                <a:gd name="T79" fmla="*/ 16 h 540"/>
                <a:gd name="T80" fmla="*/ 114 w 540"/>
                <a:gd name="T81" fmla="*/ 6 h 540"/>
                <a:gd name="T82" fmla="*/ 63 w 540"/>
                <a:gd name="T83" fmla="*/ 1 h 540"/>
                <a:gd name="T84" fmla="*/ 37 w 540"/>
                <a:gd name="T85" fmla="*/ 0 h 540"/>
                <a:gd name="T86" fmla="*/ 28 w 540"/>
                <a:gd name="T87" fmla="*/ 1 h 540"/>
                <a:gd name="T88" fmla="*/ 15 w 540"/>
                <a:gd name="T89" fmla="*/ 6 h 540"/>
                <a:gd name="T90" fmla="*/ 6 w 540"/>
                <a:gd name="T91" fmla="*/ 16 h 540"/>
                <a:gd name="T92" fmla="*/ 0 w 540"/>
                <a:gd name="T93" fmla="*/ 29 h 540"/>
                <a:gd name="T94" fmla="*/ 0 w 540"/>
                <a:gd name="T95" fmla="*/ 43 h 540"/>
                <a:gd name="T96" fmla="*/ 6 w 540"/>
                <a:gd name="T97" fmla="*/ 56 h 540"/>
                <a:gd name="T98" fmla="*/ 15 w 540"/>
                <a:gd name="T99" fmla="*/ 66 h 540"/>
                <a:gd name="T100" fmla="*/ 28 w 540"/>
                <a:gd name="T101" fmla="*/ 71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0" h="540">
                  <a:moveTo>
                    <a:pt x="36" y="72"/>
                  </a:moveTo>
                  <a:lnTo>
                    <a:pt x="36" y="72"/>
                  </a:lnTo>
                  <a:lnTo>
                    <a:pt x="59" y="72"/>
                  </a:lnTo>
                  <a:lnTo>
                    <a:pt x="80" y="75"/>
                  </a:lnTo>
                  <a:lnTo>
                    <a:pt x="102" y="77"/>
                  </a:lnTo>
                  <a:lnTo>
                    <a:pt x="123" y="81"/>
                  </a:lnTo>
                  <a:lnTo>
                    <a:pt x="144" y="85"/>
                  </a:lnTo>
                  <a:lnTo>
                    <a:pt x="164" y="92"/>
                  </a:lnTo>
                  <a:lnTo>
                    <a:pt x="184" y="98"/>
                  </a:lnTo>
                  <a:lnTo>
                    <a:pt x="204" y="106"/>
                  </a:lnTo>
                  <a:lnTo>
                    <a:pt x="223" y="114"/>
                  </a:lnTo>
                  <a:lnTo>
                    <a:pt x="242" y="124"/>
                  </a:lnTo>
                  <a:lnTo>
                    <a:pt x="259" y="135"/>
                  </a:lnTo>
                  <a:lnTo>
                    <a:pt x="278" y="146"/>
                  </a:lnTo>
                  <a:lnTo>
                    <a:pt x="294" y="158"/>
                  </a:lnTo>
                  <a:lnTo>
                    <a:pt x="310" y="171"/>
                  </a:lnTo>
                  <a:lnTo>
                    <a:pt x="326" y="185"/>
                  </a:lnTo>
                  <a:lnTo>
                    <a:pt x="342" y="199"/>
                  </a:lnTo>
                  <a:lnTo>
                    <a:pt x="356" y="214"/>
                  </a:lnTo>
                  <a:lnTo>
                    <a:pt x="370" y="230"/>
                  </a:lnTo>
                  <a:lnTo>
                    <a:pt x="382" y="246"/>
                  </a:lnTo>
                  <a:lnTo>
                    <a:pt x="394" y="262"/>
                  </a:lnTo>
                  <a:lnTo>
                    <a:pt x="405" y="281"/>
                  </a:lnTo>
                  <a:lnTo>
                    <a:pt x="416" y="298"/>
                  </a:lnTo>
                  <a:lnTo>
                    <a:pt x="426" y="318"/>
                  </a:lnTo>
                  <a:lnTo>
                    <a:pt x="434" y="336"/>
                  </a:lnTo>
                  <a:lnTo>
                    <a:pt x="442" y="355"/>
                  </a:lnTo>
                  <a:lnTo>
                    <a:pt x="448" y="376"/>
                  </a:lnTo>
                  <a:lnTo>
                    <a:pt x="454" y="396"/>
                  </a:lnTo>
                  <a:lnTo>
                    <a:pt x="459" y="417"/>
                  </a:lnTo>
                  <a:lnTo>
                    <a:pt x="463" y="438"/>
                  </a:lnTo>
                  <a:lnTo>
                    <a:pt x="466" y="460"/>
                  </a:lnTo>
                  <a:lnTo>
                    <a:pt x="467" y="482"/>
                  </a:lnTo>
                  <a:lnTo>
                    <a:pt x="468" y="504"/>
                  </a:lnTo>
                  <a:lnTo>
                    <a:pt x="468" y="504"/>
                  </a:lnTo>
                  <a:lnTo>
                    <a:pt x="469" y="511"/>
                  </a:lnTo>
                  <a:lnTo>
                    <a:pt x="471" y="518"/>
                  </a:lnTo>
                  <a:lnTo>
                    <a:pt x="474" y="524"/>
                  </a:lnTo>
                  <a:lnTo>
                    <a:pt x="479" y="529"/>
                  </a:lnTo>
                  <a:lnTo>
                    <a:pt x="484" y="534"/>
                  </a:lnTo>
                  <a:lnTo>
                    <a:pt x="490" y="537"/>
                  </a:lnTo>
                  <a:lnTo>
                    <a:pt x="497" y="539"/>
                  </a:lnTo>
                  <a:lnTo>
                    <a:pt x="504" y="540"/>
                  </a:lnTo>
                  <a:lnTo>
                    <a:pt x="511" y="539"/>
                  </a:lnTo>
                  <a:lnTo>
                    <a:pt x="518" y="537"/>
                  </a:lnTo>
                  <a:lnTo>
                    <a:pt x="524" y="534"/>
                  </a:lnTo>
                  <a:lnTo>
                    <a:pt x="529" y="529"/>
                  </a:lnTo>
                  <a:lnTo>
                    <a:pt x="534" y="524"/>
                  </a:lnTo>
                  <a:lnTo>
                    <a:pt x="537" y="518"/>
                  </a:lnTo>
                  <a:lnTo>
                    <a:pt x="539" y="511"/>
                  </a:lnTo>
                  <a:lnTo>
                    <a:pt x="540" y="504"/>
                  </a:lnTo>
                  <a:lnTo>
                    <a:pt x="540" y="504"/>
                  </a:lnTo>
                  <a:lnTo>
                    <a:pt x="540" y="503"/>
                  </a:lnTo>
                  <a:lnTo>
                    <a:pt x="539" y="477"/>
                  </a:lnTo>
                  <a:lnTo>
                    <a:pt x="537" y="453"/>
                  </a:lnTo>
                  <a:lnTo>
                    <a:pt x="534" y="427"/>
                  </a:lnTo>
                  <a:lnTo>
                    <a:pt x="529" y="403"/>
                  </a:lnTo>
                  <a:lnTo>
                    <a:pt x="524" y="378"/>
                  </a:lnTo>
                  <a:lnTo>
                    <a:pt x="518" y="354"/>
                  </a:lnTo>
                  <a:lnTo>
                    <a:pt x="509" y="330"/>
                  </a:lnTo>
                  <a:lnTo>
                    <a:pt x="500" y="308"/>
                  </a:lnTo>
                  <a:lnTo>
                    <a:pt x="491" y="285"/>
                  </a:lnTo>
                  <a:lnTo>
                    <a:pt x="479" y="264"/>
                  </a:lnTo>
                  <a:lnTo>
                    <a:pt x="467" y="243"/>
                  </a:lnTo>
                  <a:lnTo>
                    <a:pt x="454" y="222"/>
                  </a:lnTo>
                  <a:lnTo>
                    <a:pt x="440" y="203"/>
                  </a:lnTo>
                  <a:lnTo>
                    <a:pt x="425" y="184"/>
                  </a:lnTo>
                  <a:lnTo>
                    <a:pt x="410" y="165"/>
                  </a:lnTo>
                  <a:lnTo>
                    <a:pt x="392" y="148"/>
                  </a:lnTo>
                  <a:lnTo>
                    <a:pt x="375" y="132"/>
                  </a:lnTo>
                  <a:lnTo>
                    <a:pt x="357" y="116"/>
                  </a:lnTo>
                  <a:lnTo>
                    <a:pt x="338" y="100"/>
                  </a:lnTo>
                  <a:lnTo>
                    <a:pt x="318" y="86"/>
                  </a:lnTo>
                  <a:lnTo>
                    <a:pt x="297" y="73"/>
                  </a:lnTo>
                  <a:lnTo>
                    <a:pt x="277" y="62"/>
                  </a:lnTo>
                  <a:lnTo>
                    <a:pt x="255" y="50"/>
                  </a:lnTo>
                  <a:lnTo>
                    <a:pt x="232" y="40"/>
                  </a:lnTo>
                  <a:lnTo>
                    <a:pt x="210" y="31"/>
                  </a:lnTo>
                  <a:lnTo>
                    <a:pt x="186" y="23"/>
                  </a:lnTo>
                  <a:lnTo>
                    <a:pt x="162" y="16"/>
                  </a:lnTo>
                  <a:lnTo>
                    <a:pt x="139" y="11"/>
                  </a:lnTo>
                  <a:lnTo>
                    <a:pt x="114" y="6"/>
                  </a:lnTo>
                  <a:lnTo>
                    <a:pt x="89" y="3"/>
                  </a:lnTo>
                  <a:lnTo>
                    <a:pt x="63" y="1"/>
                  </a:lnTo>
                  <a:lnTo>
                    <a:pt x="37" y="0"/>
                  </a:lnTo>
                  <a:lnTo>
                    <a:pt x="37" y="0"/>
                  </a:lnTo>
                  <a:lnTo>
                    <a:pt x="36" y="0"/>
                  </a:lnTo>
                  <a:lnTo>
                    <a:pt x="28" y="1"/>
                  </a:lnTo>
                  <a:lnTo>
                    <a:pt x="22" y="3"/>
                  </a:lnTo>
                  <a:lnTo>
                    <a:pt x="15" y="6"/>
                  </a:lnTo>
                  <a:lnTo>
                    <a:pt x="11" y="11"/>
                  </a:lnTo>
                  <a:lnTo>
                    <a:pt x="6" y="16"/>
                  </a:lnTo>
                  <a:lnTo>
                    <a:pt x="2" y="22"/>
                  </a:lnTo>
                  <a:lnTo>
                    <a:pt x="0" y="29"/>
                  </a:lnTo>
                  <a:lnTo>
                    <a:pt x="0" y="36"/>
                  </a:lnTo>
                  <a:lnTo>
                    <a:pt x="0" y="43"/>
                  </a:lnTo>
                  <a:lnTo>
                    <a:pt x="2" y="50"/>
                  </a:lnTo>
                  <a:lnTo>
                    <a:pt x="6" y="56"/>
                  </a:lnTo>
                  <a:lnTo>
                    <a:pt x="11" y="62"/>
                  </a:lnTo>
                  <a:lnTo>
                    <a:pt x="15" y="66"/>
                  </a:lnTo>
                  <a:lnTo>
                    <a:pt x="22" y="69"/>
                  </a:lnTo>
                  <a:lnTo>
                    <a:pt x="28" y="71"/>
                  </a:lnTo>
                  <a:lnTo>
                    <a:pt x="3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sz="1600" kern="1200">
                <a:solidFill>
                  <a:schemeClr val="tx1">
                    <a:lumMod val="75000"/>
                    <a:lumOff val="25000"/>
                  </a:schemeClr>
                </a:solidFill>
                <a:latin typeface="+mn-ea"/>
              </a:endParaRPr>
            </a:p>
          </p:txBody>
        </p:sp>
      </p:grpSp>
      <p:sp>
        <p:nvSpPr>
          <p:cNvPr id="14" name="Rectangle 42">
            <a:extLst>
              <a:ext uri="{FF2B5EF4-FFF2-40B4-BE49-F238E27FC236}">
                <a16:creationId xmlns:a16="http://schemas.microsoft.com/office/drawing/2014/main" id="{76FBB2B2-2673-4718-8886-BF36E2E558BE}"/>
              </a:ext>
            </a:extLst>
          </p:cNvPr>
          <p:cNvSpPr/>
          <p:nvPr/>
        </p:nvSpPr>
        <p:spPr>
          <a:xfrm>
            <a:off x="6174991" y="2702664"/>
            <a:ext cx="808235" cy="461665"/>
          </a:xfrm>
          <a:prstGeom prst="rect">
            <a:avLst/>
          </a:prstGeom>
        </p:spPr>
        <p:txBody>
          <a:bodyPr wrap="none">
            <a:spAutoFit/>
          </a:bodyPr>
          <a:lstStyle/>
          <a:p>
            <a:pPr algn="l" defTabSz="1828164" rtl="0">
              <a:spcBef>
                <a:spcPct val="0"/>
              </a:spcBef>
            </a:pPr>
            <a:r>
              <a:rPr lang="en-US" sz="2400" kern="1200" noProof="1">
                <a:solidFill>
                  <a:schemeClr val="tx1">
                    <a:lumMod val="75000"/>
                    <a:lumOff val="25000"/>
                  </a:schemeClr>
                </a:solidFill>
                <a:latin typeface="+mn-ea"/>
                <a:cs typeface="Lato Light" panose="020F0402020204030203" pitchFamily="34" charset="0"/>
              </a:rPr>
              <a:t>idea.</a:t>
            </a:r>
          </a:p>
        </p:txBody>
      </p:sp>
      <p:sp>
        <p:nvSpPr>
          <p:cNvPr id="15" name="Rectangle 43">
            <a:extLst>
              <a:ext uri="{FF2B5EF4-FFF2-40B4-BE49-F238E27FC236}">
                <a16:creationId xmlns:a16="http://schemas.microsoft.com/office/drawing/2014/main" id="{2D436155-C11E-4158-BA61-5438E5D715DD}"/>
              </a:ext>
            </a:extLst>
          </p:cNvPr>
          <p:cNvSpPr/>
          <p:nvPr/>
        </p:nvSpPr>
        <p:spPr>
          <a:xfrm>
            <a:off x="6174991" y="3087524"/>
            <a:ext cx="4998764" cy="430887"/>
          </a:xfrm>
          <a:prstGeom prst="rect">
            <a:avLst/>
          </a:prstGeom>
        </p:spPr>
        <p:txBody>
          <a:bodyPr wrap="square">
            <a:spAutoFit/>
          </a:bodyPr>
          <a:lstStyle/>
          <a:p>
            <a:pPr algn="just" defTabSz="1828800" rtl="0"/>
            <a:r>
              <a:rPr lang="en-US" sz="1100" kern="1200" noProof="1">
                <a:solidFill>
                  <a:schemeClr val="tx1">
                    <a:lumMod val="75000"/>
                    <a:lumOff val="25000"/>
                  </a:schemeClr>
                </a:solidFill>
                <a:latin typeface="+mn-ea"/>
              </a:rPr>
              <a:t>Lorem ipsumor sit amet, consectetur adipiscing elit. Nulla imperdiet volutpat dui at fermentum.</a:t>
            </a:r>
          </a:p>
        </p:txBody>
      </p:sp>
      <p:sp>
        <p:nvSpPr>
          <p:cNvPr id="16" name="Rectangle 44">
            <a:extLst>
              <a:ext uri="{FF2B5EF4-FFF2-40B4-BE49-F238E27FC236}">
                <a16:creationId xmlns:a16="http://schemas.microsoft.com/office/drawing/2014/main" id="{FB95207D-FD2C-4857-9197-5B83C93867D8}"/>
              </a:ext>
            </a:extLst>
          </p:cNvPr>
          <p:cNvSpPr/>
          <p:nvPr/>
        </p:nvSpPr>
        <p:spPr>
          <a:xfrm>
            <a:off x="6174991" y="3745203"/>
            <a:ext cx="1096775" cy="461665"/>
          </a:xfrm>
          <a:prstGeom prst="rect">
            <a:avLst/>
          </a:prstGeom>
        </p:spPr>
        <p:txBody>
          <a:bodyPr wrap="none">
            <a:spAutoFit/>
          </a:bodyPr>
          <a:lstStyle/>
          <a:p>
            <a:pPr algn="l" defTabSz="1828164" rtl="0">
              <a:spcBef>
                <a:spcPct val="0"/>
              </a:spcBef>
            </a:pPr>
            <a:r>
              <a:rPr lang="en-US" sz="2400" kern="1200" noProof="1">
                <a:solidFill>
                  <a:schemeClr val="tx1">
                    <a:lumMod val="75000"/>
                    <a:lumOff val="25000"/>
                  </a:schemeClr>
                </a:solidFill>
                <a:latin typeface="+mn-ea"/>
                <a:cs typeface="Lato Light" panose="020F0402020204030203" pitchFamily="34" charset="0"/>
              </a:rPr>
              <a:t>media.</a:t>
            </a:r>
          </a:p>
        </p:txBody>
      </p:sp>
      <p:sp>
        <p:nvSpPr>
          <p:cNvPr id="17" name="Rectangle 45">
            <a:extLst>
              <a:ext uri="{FF2B5EF4-FFF2-40B4-BE49-F238E27FC236}">
                <a16:creationId xmlns:a16="http://schemas.microsoft.com/office/drawing/2014/main" id="{53766ED0-1E77-450E-94AD-679453F82650}"/>
              </a:ext>
            </a:extLst>
          </p:cNvPr>
          <p:cNvSpPr/>
          <p:nvPr/>
        </p:nvSpPr>
        <p:spPr>
          <a:xfrm>
            <a:off x="6174991" y="4130064"/>
            <a:ext cx="4998764" cy="430887"/>
          </a:xfrm>
          <a:prstGeom prst="rect">
            <a:avLst/>
          </a:prstGeom>
        </p:spPr>
        <p:txBody>
          <a:bodyPr wrap="square">
            <a:spAutoFit/>
          </a:bodyPr>
          <a:lstStyle/>
          <a:p>
            <a:pPr algn="just" defTabSz="1828800" rtl="0"/>
            <a:r>
              <a:rPr lang="en-US" sz="1100" kern="1200" noProof="1">
                <a:solidFill>
                  <a:schemeClr val="tx1">
                    <a:lumMod val="75000"/>
                    <a:lumOff val="25000"/>
                  </a:schemeClr>
                </a:solidFill>
                <a:latin typeface="+mn-ea"/>
              </a:rPr>
              <a:t>Lorem ipsumor sit amet, consectetur adipiscing elit. Nulla imperdiet volutpat dui at fermentum.</a:t>
            </a:r>
          </a:p>
        </p:txBody>
      </p:sp>
      <p:sp>
        <p:nvSpPr>
          <p:cNvPr id="18" name="Rectangle 46">
            <a:extLst>
              <a:ext uri="{FF2B5EF4-FFF2-40B4-BE49-F238E27FC236}">
                <a16:creationId xmlns:a16="http://schemas.microsoft.com/office/drawing/2014/main" id="{7B7E736A-B0D7-4AC8-8423-81E4F64CCBF7}"/>
              </a:ext>
            </a:extLst>
          </p:cNvPr>
          <p:cNvSpPr/>
          <p:nvPr/>
        </p:nvSpPr>
        <p:spPr>
          <a:xfrm>
            <a:off x="6174991" y="4807674"/>
            <a:ext cx="2476960" cy="461665"/>
          </a:xfrm>
          <a:prstGeom prst="rect">
            <a:avLst/>
          </a:prstGeom>
        </p:spPr>
        <p:txBody>
          <a:bodyPr wrap="none">
            <a:spAutoFit/>
          </a:bodyPr>
          <a:lstStyle/>
          <a:p>
            <a:pPr algn="l" defTabSz="1828164" rtl="0">
              <a:spcBef>
                <a:spcPct val="0"/>
              </a:spcBef>
            </a:pPr>
            <a:r>
              <a:rPr lang="en-US" sz="2400" kern="1200" noProof="1">
                <a:solidFill>
                  <a:schemeClr val="tx1">
                    <a:lumMod val="75000"/>
                    <a:lumOff val="25000"/>
                  </a:schemeClr>
                </a:solidFill>
                <a:latin typeface="+mn-ea"/>
                <a:cs typeface="Lato Light" panose="020F0402020204030203" pitchFamily="34" charset="0"/>
              </a:rPr>
              <a:t>Communication.</a:t>
            </a:r>
          </a:p>
        </p:txBody>
      </p:sp>
      <p:sp>
        <p:nvSpPr>
          <p:cNvPr id="19" name="Rectangle 47">
            <a:extLst>
              <a:ext uri="{FF2B5EF4-FFF2-40B4-BE49-F238E27FC236}">
                <a16:creationId xmlns:a16="http://schemas.microsoft.com/office/drawing/2014/main" id="{0B703668-C25C-4294-9000-DA5AEFC6FCB5}"/>
              </a:ext>
            </a:extLst>
          </p:cNvPr>
          <p:cNvSpPr/>
          <p:nvPr/>
        </p:nvSpPr>
        <p:spPr>
          <a:xfrm>
            <a:off x="6174991" y="5192535"/>
            <a:ext cx="4998764" cy="430887"/>
          </a:xfrm>
          <a:prstGeom prst="rect">
            <a:avLst/>
          </a:prstGeom>
        </p:spPr>
        <p:txBody>
          <a:bodyPr wrap="square">
            <a:spAutoFit/>
          </a:bodyPr>
          <a:lstStyle/>
          <a:p>
            <a:pPr algn="just" defTabSz="1828800" rtl="0"/>
            <a:r>
              <a:rPr lang="en-US" sz="1100" kern="1200" noProof="1">
                <a:solidFill>
                  <a:schemeClr val="tx1">
                    <a:lumMod val="75000"/>
                    <a:lumOff val="25000"/>
                  </a:schemeClr>
                </a:solidFill>
                <a:latin typeface="+mn-ea"/>
              </a:rPr>
              <a:t>Lorem ipsumor sit amet, consectetur adipiscing elit. Nulla imperdiet volutpat dui at fermentum.</a:t>
            </a:r>
          </a:p>
        </p:txBody>
      </p:sp>
      <p:cxnSp>
        <p:nvCxnSpPr>
          <p:cNvPr id="20" name="Straight Connector 16">
            <a:extLst>
              <a:ext uri="{FF2B5EF4-FFF2-40B4-BE49-F238E27FC236}">
                <a16:creationId xmlns:a16="http://schemas.microsoft.com/office/drawing/2014/main" id="{25760AE2-2633-43B9-B912-B520924BD787}"/>
              </a:ext>
            </a:extLst>
          </p:cNvPr>
          <p:cNvCxnSpPr/>
          <p:nvPr/>
        </p:nvCxnSpPr>
        <p:spPr>
          <a:xfrm>
            <a:off x="5826546" y="1677766"/>
            <a:ext cx="0" cy="397216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Freeform 404">
            <a:extLst>
              <a:ext uri="{FF2B5EF4-FFF2-40B4-BE49-F238E27FC236}">
                <a16:creationId xmlns:a16="http://schemas.microsoft.com/office/drawing/2014/main" id="{BA1F95D1-2B63-473D-B302-91D38077B82C}"/>
              </a:ext>
            </a:extLst>
          </p:cNvPr>
          <p:cNvSpPr>
            <a:spLocks/>
          </p:cNvSpPr>
          <p:nvPr/>
        </p:nvSpPr>
        <p:spPr bwMode="auto">
          <a:xfrm>
            <a:off x="1424712" y="1709170"/>
            <a:ext cx="2320028" cy="3777378"/>
          </a:xfrm>
          <a:custGeom>
            <a:avLst/>
            <a:gdLst>
              <a:gd name="T0" fmla="*/ 132 w 948"/>
              <a:gd name="T1" fmla="*/ 133 h 1541"/>
              <a:gd name="T2" fmla="*/ 239 w 948"/>
              <a:gd name="T3" fmla="*/ 62 h 1541"/>
              <a:gd name="T4" fmla="*/ 341 w 948"/>
              <a:gd name="T5" fmla="*/ 22 h 1541"/>
              <a:gd name="T6" fmla="*/ 493 w 948"/>
              <a:gd name="T7" fmla="*/ 2 h 1541"/>
              <a:gd name="T8" fmla="*/ 563 w 948"/>
              <a:gd name="T9" fmla="*/ 8 h 1541"/>
              <a:gd name="T10" fmla="*/ 619 w 948"/>
              <a:gd name="T11" fmla="*/ 0 h 1541"/>
              <a:gd name="T12" fmla="*/ 708 w 948"/>
              <a:gd name="T13" fmla="*/ 17 h 1541"/>
              <a:gd name="T14" fmla="*/ 780 w 948"/>
              <a:gd name="T15" fmla="*/ 45 h 1541"/>
              <a:gd name="T16" fmla="*/ 838 w 948"/>
              <a:gd name="T17" fmla="*/ 95 h 1541"/>
              <a:gd name="T18" fmla="*/ 892 w 948"/>
              <a:gd name="T19" fmla="*/ 193 h 1541"/>
              <a:gd name="T20" fmla="*/ 829 w 948"/>
              <a:gd name="T21" fmla="*/ 307 h 1541"/>
              <a:gd name="T22" fmla="*/ 830 w 948"/>
              <a:gd name="T23" fmla="*/ 357 h 1541"/>
              <a:gd name="T24" fmla="*/ 837 w 948"/>
              <a:gd name="T25" fmla="*/ 379 h 1541"/>
              <a:gd name="T26" fmla="*/ 867 w 948"/>
              <a:gd name="T27" fmla="*/ 360 h 1541"/>
              <a:gd name="T28" fmla="*/ 876 w 948"/>
              <a:gd name="T29" fmla="*/ 364 h 1541"/>
              <a:gd name="T30" fmla="*/ 861 w 948"/>
              <a:gd name="T31" fmla="*/ 392 h 1541"/>
              <a:gd name="T32" fmla="*/ 842 w 948"/>
              <a:gd name="T33" fmla="*/ 412 h 1541"/>
              <a:gd name="T34" fmla="*/ 908 w 948"/>
              <a:gd name="T35" fmla="*/ 477 h 1541"/>
              <a:gd name="T36" fmla="*/ 948 w 948"/>
              <a:gd name="T37" fmla="*/ 522 h 1541"/>
              <a:gd name="T38" fmla="*/ 908 w 948"/>
              <a:gd name="T39" fmla="*/ 551 h 1541"/>
              <a:gd name="T40" fmla="*/ 887 w 948"/>
              <a:gd name="T41" fmla="*/ 574 h 1541"/>
              <a:gd name="T42" fmla="*/ 892 w 948"/>
              <a:gd name="T43" fmla="*/ 586 h 1541"/>
              <a:gd name="T44" fmla="*/ 916 w 948"/>
              <a:gd name="T45" fmla="*/ 586 h 1541"/>
              <a:gd name="T46" fmla="*/ 919 w 948"/>
              <a:gd name="T47" fmla="*/ 599 h 1541"/>
              <a:gd name="T48" fmla="*/ 907 w 948"/>
              <a:gd name="T49" fmla="*/ 646 h 1541"/>
              <a:gd name="T50" fmla="*/ 911 w 948"/>
              <a:gd name="T51" fmla="*/ 673 h 1541"/>
              <a:gd name="T52" fmla="*/ 894 w 948"/>
              <a:gd name="T53" fmla="*/ 698 h 1541"/>
              <a:gd name="T54" fmla="*/ 894 w 948"/>
              <a:gd name="T55" fmla="*/ 739 h 1541"/>
              <a:gd name="T56" fmla="*/ 906 w 948"/>
              <a:gd name="T57" fmla="*/ 778 h 1541"/>
              <a:gd name="T58" fmla="*/ 896 w 948"/>
              <a:gd name="T59" fmla="*/ 826 h 1541"/>
              <a:gd name="T60" fmla="*/ 872 w 948"/>
              <a:gd name="T61" fmla="*/ 844 h 1541"/>
              <a:gd name="T62" fmla="*/ 760 w 948"/>
              <a:gd name="T63" fmla="*/ 851 h 1541"/>
              <a:gd name="T64" fmla="*/ 628 w 948"/>
              <a:gd name="T65" fmla="*/ 853 h 1541"/>
              <a:gd name="T66" fmla="*/ 588 w 948"/>
              <a:gd name="T67" fmla="*/ 894 h 1541"/>
              <a:gd name="T68" fmla="*/ 541 w 948"/>
              <a:gd name="T69" fmla="*/ 1008 h 1541"/>
              <a:gd name="T70" fmla="*/ 500 w 948"/>
              <a:gd name="T71" fmla="*/ 1180 h 1541"/>
              <a:gd name="T72" fmla="*/ 486 w 948"/>
              <a:gd name="T73" fmla="*/ 1331 h 1541"/>
              <a:gd name="T74" fmla="*/ 515 w 948"/>
              <a:gd name="T75" fmla="*/ 1462 h 1541"/>
              <a:gd name="T76" fmla="*/ 561 w 948"/>
              <a:gd name="T77" fmla="*/ 1533 h 1541"/>
              <a:gd name="T78" fmla="*/ 514 w 948"/>
              <a:gd name="T79" fmla="*/ 1539 h 1541"/>
              <a:gd name="T80" fmla="*/ 443 w 948"/>
              <a:gd name="T81" fmla="*/ 1502 h 1541"/>
              <a:gd name="T82" fmla="*/ 389 w 948"/>
              <a:gd name="T83" fmla="*/ 1427 h 1541"/>
              <a:gd name="T84" fmla="*/ 331 w 948"/>
              <a:gd name="T85" fmla="*/ 1356 h 1541"/>
              <a:gd name="T86" fmla="*/ 265 w 948"/>
              <a:gd name="T87" fmla="*/ 1283 h 1541"/>
              <a:gd name="T88" fmla="*/ 240 w 948"/>
              <a:gd name="T89" fmla="*/ 1222 h 1541"/>
              <a:gd name="T90" fmla="*/ 199 w 948"/>
              <a:gd name="T91" fmla="*/ 1160 h 1541"/>
              <a:gd name="T92" fmla="*/ 160 w 948"/>
              <a:gd name="T93" fmla="*/ 1148 h 1541"/>
              <a:gd name="T94" fmla="*/ 68 w 948"/>
              <a:gd name="T95" fmla="*/ 1133 h 1541"/>
              <a:gd name="T96" fmla="*/ 20 w 948"/>
              <a:gd name="T97" fmla="*/ 1087 h 1541"/>
              <a:gd name="T98" fmla="*/ 23 w 948"/>
              <a:gd name="T99" fmla="*/ 1032 h 1541"/>
              <a:gd name="T100" fmla="*/ 66 w 948"/>
              <a:gd name="T101" fmla="*/ 962 h 1541"/>
              <a:gd name="T102" fmla="*/ 95 w 948"/>
              <a:gd name="T103" fmla="*/ 834 h 1541"/>
              <a:gd name="T104" fmla="*/ 78 w 948"/>
              <a:gd name="T105" fmla="*/ 693 h 1541"/>
              <a:gd name="T106" fmla="*/ 16 w 948"/>
              <a:gd name="T107" fmla="*/ 470 h 1541"/>
              <a:gd name="T108" fmla="*/ 5 w 948"/>
              <a:gd name="T109" fmla="*/ 340 h 1541"/>
              <a:gd name="T110" fmla="*/ 35 w 948"/>
              <a:gd name="T111" fmla="*/ 241 h 1541"/>
              <a:gd name="T112" fmla="*/ 68 w 948"/>
              <a:gd name="T113" fmla="*/ 193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8" h="1541">
                <a:moveTo>
                  <a:pt x="68" y="193"/>
                </a:moveTo>
                <a:lnTo>
                  <a:pt x="68" y="193"/>
                </a:lnTo>
                <a:lnTo>
                  <a:pt x="90" y="172"/>
                </a:lnTo>
                <a:lnTo>
                  <a:pt x="111" y="152"/>
                </a:lnTo>
                <a:lnTo>
                  <a:pt x="132" y="133"/>
                </a:lnTo>
                <a:lnTo>
                  <a:pt x="154" y="116"/>
                </a:lnTo>
                <a:lnTo>
                  <a:pt x="175" y="100"/>
                </a:lnTo>
                <a:lnTo>
                  <a:pt x="196" y="86"/>
                </a:lnTo>
                <a:lnTo>
                  <a:pt x="217" y="73"/>
                </a:lnTo>
                <a:lnTo>
                  <a:pt x="239" y="62"/>
                </a:lnTo>
                <a:lnTo>
                  <a:pt x="260" y="51"/>
                </a:lnTo>
                <a:lnTo>
                  <a:pt x="281" y="42"/>
                </a:lnTo>
                <a:lnTo>
                  <a:pt x="301" y="35"/>
                </a:lnTo>
                <a:lnTo>
                  <a:pt x="321" y="27"/>
                </a:lnTo>
                <a:lnTo>
                  <a:pt x="341" y="22"/>
                </a:lnTo>
                <a:lnTo>
                  <a:pt x="361" y="17"/>
                </a:lnTo>
                <a:lnTo>
                  <a:pt x="398" y="10"/>
                </a:lnTo>
                <a:lnTo>
                  <a:pt x="433" y="5"/>
                </a:lnTo>
                <a:lnTo>
                  <a:pt x="464" y="2"/>
                </a:lnTo>
                <a:lnTo>
                  <a:pt x="493" y="2"/>
                </a:lnTo>
                <a:lnTo>
                  <a:pt x="516" y="2"/>
                </a:lnTo>
                <a:lnTo>
                  <a:pt x="535" y="5"/>
                </a:lnTo>
                <a:lnTo>
                  <a:pt x="550" y="6"/>
                </a:lnTo>
                <a:lnTo>
                  <a:pt x="563" y="8"/>
                </a:lnTo>
                <a:lnTo>
                  <a:pt x="563" y="8"/>
                </a:lnTo>
                <a:lnTo>
                  <a:pt x="565" y="7"/>
                </a:lnTo>
                <a:lnTo>
                  <a:pt x="573" y="5"/>
                </a:lnTo>
                <a:lnTo>
                  <a:pt x="586" y="1"/>
                </a:lnTo>
                <a:lnTo>
                  <a:pt x="606" y="0"/>
                </a:lnTo>
                <a:lnTo>
                  <a:pt x="619" y="0"/>
                </a:lnTo>
                <a:lnTo>
                  <a:pt x="634" y="1"/>
                </a:lnTo>
                <a:lnTo>
                  <a:pt x="649" y="3"/>
                </a:lnTo>
                <a:lnTo>
                  <a:pt x="667" y="6"/>
                </a:lnTo>
                <a:lnTo>
                  <a:pt x="687" y="11"/>
                </a:lnTo>
                <a:lnTo>
                  <a:pt x="708" y="17"/>
                </a:lnTo>
                <a:lnTo>
                  <a:pt x="730" y="25"/>
                </a:lnTo>
                <a:lnTo>
                  <a:pt x="755" y="33"/>
                </a:lnTo>
                <a:lnTo>
                  <a:pt x="755" y="33"/>
                </a:lnTo>
                <a:lnTo>
                  <a:pt x="769" y="38"/>
                </a:lnTo>
                <a:lnTo>
                  <a:pt x="780" y="45"/>
                </a:lnTo>
                <a:lnTo>
                  <a:pt x="792" y="52"/>
                </a:lnTo>
                <a:lnTo>
                  <a:pt x="803" y="60"/>
                </a:lnTo>
                <a:lnTo>
                  <a:pt x="812" y="67"/>
                </a:lnTo>
                <a:lnTo>
                  <a:pt x="822" y="76"/>
                </a:lnTo>
                <a:lnTo>
                  <a:pt x="838" y="95"/>
                </a:lnTo>
                <a:lnTo>
                  <a:pt x="853" y="113"/>
                </a:lnTo>
                <a:lnTo>
                  <a:pt x="866" y="133"/>
                </a:lnTo>
                <a:lnTo>
                  <a:pt x="876" y="155"/>
                </a:lnTo>
                <a:lnTo>
                  <a:pt x="884" y="175"/>
                </a:lnTo>
                <a:lnTo>
                  <a:pt x="892" y="193"/>
                </a:lnTo>
                <a:lnTo>
                  <a:pt x="897" y="212"/>
                </a:lnTo>
                <a:lnTo>
                  <a:pt x="904" y="245"/>
                </a:lnTo>
                <a:lnTo>
                  <a:pt x="908" y="266"/>
                </a:lnTo>
                <a:lnTo>
                  <a:pt x="909" y="275"/>
                </a:lnTo>
                <a:lnTo>
                  <a:pt x="829" y="307"/>
                </a:lnTo>
                <a:lnTo>
                  <a:pt x="829" y="307"/>
                </a:lnTo>
                <a:lnTo>
                  <a:pt x="832" y="322"/>
                </a:lnTo>
                <a:lnTo>
                  <a:pt x="832" y="335"/>
                </a:lnTo>
                <a:lnTo>
                  <a:pt x="832" y="347"/>
                </a:lnTo>
                <a:lnTo>
                  <a:pt x="830" y="357"/>
                </a:lnTo>
                <a:lnTo>
                  <a:pt x="827" y="371"/>
                </a:lnTo>
                <a:lnTo>
                  <a:pt x="825" y="376"/>
                </a:lnTo>
                <a:lnTo>
                  <a:pt x="825" y="376"/>
                </a:lnTo>
                <a:lnTo>
                  <a:pt x="832" y="379"/>
                </a:lnTo>
                <a:lnTo>
                  <a:pt x="837" y="379"/>
                </a:lnTo>
                <a:lnTo>
                  <a:pt x="842" y="379"/>
                </a:lnTo>
                <a:lnTo>
                  <a:pt x="847" y="376"/>
                </a:lnTo>
                <a:lnTo>
                  <a:pt x="854" y="372"/>
                </a:lnTo>
                <a:lnTo>
                  <a:pt x="862" y="366"/>
                </a:lnTo>
                <a:lnTo>
                  <a:pt x="867" y="360"/>
                </a:lnTo>
                <a:lnTo>
                  <a:pt x="871" y="354"/>
                </a:lnTo>
                <a:lnTo>
                  <a:pt x="873" y="347"/>
                </a:lnTo>
                <a:lnTo>
                  <a:pt x="873" y="347"/>
                </a:lnTo>
                <a:lnTo>
                  <a:pt x="874" y="356"/>
                </a:lnTo>
                <a:lnTo>
                  <a:pt x="876" y="364"/>
                </a:lnTo>
                <a:lnTo>
                  <a:pt x="874" y="370"/>
                </a:lnTo>
                <a:lnTo>
                  <a:pt x="873" y="376"/>
                </a:lnTo>
                <a:lnTo>
                  <a:pt x="871" y="381"/>
                </a:lnTo>
                <a:lnTo>
                  <a:pt x="868" y="386"/>
                </a:lnTo>
                <a:lnTo>
                  <a:pt x="861" y="392"/>
                </a:lnTo>
                <a:lnTo>
                  <a:pt x="852" y="397"/>
                </a:lnTo>
                <a:lnTo>
                  <a:pt x="844" y="400"/>
                </a:lnTo>
                <a:lnTo>
                  <a:pt x="837" y="402"/>
                </a:lnTo>
                <a:lnTo>
                  <a:pt x="837" y="402"/>
                </a:lnTo>
                <a:lnTo>
                  <a:pt x="842" y="412"/>
                </a:lnTo>
                <a:lnTo>
                  <a:pt x="849" y="422"/>
                </a:lnTo>
                <a:lnTo>
                  <a:pt x="858" y="432"/>
                </a:lnTo>
                <a:lnTo>
                  <a:pt x="867" y="442"/>
                </a:lnTo>
                <a:lnTo>
                  <a:pt x="887" y="461"/>
                </a:lnTo>
                <a:lnTo>
                  <a:pt x="908" y="477"/>
                </a:lnTo>
                <a:lnTo>
                  <a:pt x="926" y="494"/>
                </a:lnTo>
                <a:lnTo>
                  <a:pt x="941" y="507"/>
                </a:lnTo>
                <a:lnTo>
                  <a:pt x="944" y="512"/>
                </a:lnTo>
                <a:lnTo>
                  <a:pt x="947" y="519"/>
                </a:lnTo>
                <a:lnTo>
                  <a:pt x="948" y="522"/>
                </a:lnTo>
                <a:lnTo>
                  <a:pt x="946" y="526"/>
                </a:lnTo>
                <a:lnTo>
                  <a:pt x="946" y="526"/>
                </a:lnTo>
                <a:lnTo>
                  <a:pt x="938" y="532"/>
                </a:lnTo>
                <a:lnTo>
                  <a:pt x="928" y="539"/>
                </a:lnTo>
                <a:lnTo>
                  <a:pt x="908" y="551"/>
                </a:lnTo>
                <a:lnTo>
                  <a:pt x="899" y="556"/>
                </a:lnTo>
                <a:lnTo>
                  <a:pt x="893" y="562"/>
                </a:lnTo>
                <a:lnTo>
                  <a:pt x="889" y="566"/>
                </a:lnTo>
                <a:lnTo>
                  <a:pt x="888" y="570"/>
                </a:lnTo>
                <a:lnTo>
                  <a:pt x="887" y="574"/>
                </a:lnTo>
                <a:lnTo>
                  <a:pt x="888" y="577"/>
                </a:lnTo>
                <a:lnTo>
                  <a:pt x="888" y="577"/>
                </a:lnTo>
                <a:lnTo>
                  <a:pt x="888" y="581"/>
                </a:lnTo>
                <a:lnTo>
                  <a:pt x="889" y="584"/>
                </a:lnTo>
                <a:lnTo>
                  <a:pt x="892" y="586"/>
                </a:lnTo>
                <a:lnTo>
                  <a:pt x="894" y="587"/>
                </a:lnTo>
                <a:lnTo>
                  <a:pt x="899" y="587"/>
                </a:lnTo>
                <a:lnTo>
                  <a:pt x="906" y="587"/>
                </a:lnTo>
                <a:lnTo>
                  <a:pt x="911" y="587"/>
                </a:lnTo>
                <a:lnTo>
                  <a:pt x="916" y="586"/>
                </a:lnTo>
                <a:lnTo>
                  <a:pt x="919" y="589"/>
                </a:lnTo>
                <a:lnTo>
                  <a:pt x="921" y="590"/>
                </a:lnTo>
                <a:lnTo>
                  <a:pt x="921" y="592"/>
                </a:lnTo>
                <a:lnTo>
                  <a:pt x="921" y="592"/>
                </a:lnTo>
                <a:lnTo>
                  <a:pt x="919" y="599"/>
                </a:lnTo>
                <a:lnTo>
                  <a:pt x="918" y="606"/>
                </a:lnTo>
                <a:lnTo>
                  <a:pt x="911" y="624"/>
                </a:lnTo>
                <a:lnTo>
                  <a:pt x="902" y="644"/>
                </a:lnTo>
                <a:lnTo>
                  <a:pt x="902" y="644"/>
                </a:lnTo>
                <a:lnTo>
                  <a:pt x="907" y="646"/>
                </a:lnTo>
                <a:lnTo>
                  <a:pt x="911" y="650"/>
                </a:lnTo>
                <a:lnTo>
                  <a:pt x="912" y="655"/>
                </a:lnTo>
                <a:lnTo>
                  <a:pt x="913" y="660"/>
                </a:lnTo>
                <a:lnTo>
                  <a:pt x="912" y="666"/>
                </a:lnTo>
                <a:lnTo>
                  <a:pt x="911" y="673"/>
                </a:lnTo>
                <a:lnTo>
                  <a:pt x="907" y="678"/>
                </a:lnTo>
                <a:lnTo>
                  <a:pt x="902" y="684"/>
                </a:lnTo>
                <a:lnTo>
                  <a:pt x="902" y="684"/>
                </a:lnTo>
                <a:lnTo>
                  <a:pt x="897" y="690"/>
                </a:lnTo>
                <a:lnTo>
                  <a:pt x="894" y="698"/>
                </a:lnTo>
                <a:lnTo>
                  <a:pt x="892" y="705"/>
                </a:lnTo>
                <a:lnTo>
                  <a:pt x="891" y="715"/>
                </a:lnTo>
                <a:lnTo>
                  <a:pt x="891" y="724"/>
                </a:lnTo>
                <a:lnTo>
                  <a:pt x="892" y="731"/>
                </a:lnTo>
                <a:lnTo>
                  <a:pt x="894" y="739"/>
                </a:lnTo>
                <a:lnTo>
                  <a:pt x="898" y="745"/>
                </a:lnTo>
                <a:lnTo>
                  <a:pt x="898" y="745"/>
                </a:lnTo>
                <a:lnTo>
                  <a:pt x="902" y="753"/>
                </a:lnTo>
                <a:lnTo>
                  <a:pt x="904" y="764"/>
                </a:lnTo>
                <a:lnTo>
                  <a:pt x="906" y="778"/>
                </a:lnTo>
                <a:lnTo>
                  <a:pt x="906" y="791"/>
                </a:lnTo>
                <a:lnTo>
                  <a:pt x="903" y="806"/>
                </a:lnTo>
                <a:lnTo>
                  <a:pt x="901" y="814"/>
                </a:lnTo>
                <a:lnTo>
                  <a:pt x="898" y="820"/>
                </a:lnTo>
                <a:lnTo>
                  <a:pt x="896" y="826"/>
                </a:lnTo>
                <a:lnTo>
                  <a:pt x="891" y="831"/>
                </a:lnTo>
                <a:lnTo>
                  <a:pt x="886" y="836"/>
                </a:lnTo>
                <a:lnTo>
                  <a:pt x="881" y="840"/>
                </a:lnTo>
                <a:lnTo>
                  <a:pt x="881" y="840"/>
                </a:lnTo>
                <a:lnTo>
                  <a:pt x="872" y="844"/>
                </a:lnTo>
                <a:lnTo>
                  <a:pt x="862" y="846"/>
                </a:lnTo>
                <a:lnTo>
                  <a:pt x="849" y="848"/>
                </a:lnTo>
                <a:lnTo>
                  <a:pt x="833" y="849"/>
                </a:lnTo>
                <a:lnTo>
                  <a:pt x="799" y="851"/>
                </a:lnTo>
                <a:lnTo>
                  <a:pt x="760" y="851"/>
                </a:lnTo>
                <a:lnTo>
                  <a:pt x="684" y="850"/>
                </a:lnTo>
                <a:lnTo>
                  <a:pt x="654" y="850"/>
                </a:lnTo>
                <a:lnTo>
                  <a:pt x="632" y="851"/>
                </a:lnTo>
                <a:lnTo>
                  <a:pt x="632" y="851"/>
                </a:lnTo>
                <a:lnTo>
                  <a:pt x="628" y="853"/>
                </a:lnTo>
                <a:lnTo>
                  <a:pt x="623" y="854"/>
                </a:lnTo>
                <a:lnTo>
                  <a:pt x="614" y="859"/>
                </a:lnTo>
                <a:lnTo>
                  <a:pt x="605" y="868"/>
                </a:lnTo>
                <a:lnTo>
                  <a:pt x="596" y="880"/>
                </a:lnTo>
                <a:lnTo>
                  <a:pt x="588" y="894"/>
                </a:lnTo>
                <a:lnTo>
                  <a:pt x="578" y="911"/>
                </a:lnTo>
                <a:lnTo>
                  <a:pt x="569" y="933"/>
                </a:lnTo>
                <a:lnTo>
                  <a:pt x="559" y="955"/>
                </a:lnTo>
                <a:lnTo>
                  <a:pt x="550" y="980"/>
                </a:lnTo>
                <a:lnTo>
                  <a:pt x="541" y="1008"/>
                </a:lnTo>
                <a:lnTo>
                  <a:pt x="533" y="1038"/>
                </a:lnTo>
                <a:lnTo>
                  <a:pt x="524" y="1070"/>
                </a:lnTo>
                <a:lnTo>
                  <a:pt x="515" y="1105"/>
                </a:lnTo>
                <a:lnTo>
                  <a:pt x="508" y="1142"/>
                </a:lnTo>
                <a:lnTo>
                  <a:pt x="500" y="1180"/>
                </a:lnTo>
                <a:lnTo>
                  <a:pt x="493" y="1220"/>
                </a:lnTo>
                <a:lnTo>
                  <a:pt x="493" y="1220"/>
                </a:lnTo>
                <a:lnTo>
                  <a:pt x="488" y="1261"/>
                </a:lnTo>
                <a:lnTo>
                  <a:pt x="485" y="1297"/>
                </a:lnTo>
                <a:lnTo>
                  <a:pt x="486" y="1331"/>
                </a:lnTo>
                <a:lnTo>
                  <a:pt x="489" y="1363"/>
                </a:lnTo>
                <a:lnTo>
                  <a:pt x="494" y="1391"/>
                </a:lnTo>
                <a:lnTo>
                  <a:pt x="500" y="1417"/>
                </a:lnTo>
                <a:lnTo>
                  <a:pt x="508" y="1441"/>
                </a:lnTo>
                <a:lnTo>
                  <a:pt x="515" y="1462"/>
                </a:lnTo>
                <a:lnTo>
                  <a:pt x="524" y="1479"/>
                </a:lnTo>
                <a:lnTo>
                  <a:pt x="533" y="1496"/>
                </a:lnTo>
                <a:lnTo>
                  <a:pt x="541" y="1508"/>
                </a:lnTo>
                <a:lnTo>
                  <a:pt x="549" y="1519"/>
                </a:lnTo>
                <a:lnTo>
                  <a:pt x="561" y="1533"/>
                </a:lnTo>
                <a:lnTo>
                  <a:pt x="566" y="1538"/>
                </a:lnTo>
                <a:lnTo>
                  <a:pt x="566" y="1538"/>
                </a:lnTo>
                <a:lnTo>
                  <a:pt x="548" y="1541"/>
                </a:lnTo>
                <a:lnTo>
                  <a:pt x="530" y="1541"/>
                </a:lnTo>
                <a:lnTo>
                  <a:pt x="514" y="1539"/>
                </a:lnTo>
                <a:lnTo>
                  <a:pt x="498" y="1536"/>
                </a:lnTo>
                <a:lnTo>
                  <a:pt x="483" y="1529"/>
                </a:lnTo>
                <a:lnTo>
                  <a:pt x="469" y="1522"/>
                </a:lnTo>
                <a:lnTo>
                  <a:pt x="455" y="1513"/>
                </a:lnTo>
                <a:lnTo>
                  <a:pt x="443" y="1502"/>
                </a:lnTo>
                <a:lnTo>
                  <a:pt x="430" y="1489"/>
                </a:lnTo>
                <a:lnTo>
                  <a:pt x="419" y="1476"/>
                </a:lnTo>
                <a:lnTo>
                  <a:pt x="409" y="1461"/>
                </a:lnTo>
                <a:lnTo>
                  <a:pt x="398" y="1444"/>
                </a:lnTo>
                <a:lnTo>
                  <a:pt x="389" y="1427"/>
                </a:lnTo>
                <a:lnTo>
                  <a:pt x="379" y="1408"/>
                </a:lnTo>
                <a:lnTo>
                  <a:pt x="361" y="1369"/>
                </a:lnTo>
                <a:lnTo>
                  <a:pt x="361" y="1369"/>
                </a:lnTo>
                <a:lnTo>
                  <a:pt x="346" y="1364"/>
                </a:lnTo>
                <a:lnTo>
                  <a:pt x="331" y="1356"/>
                </a:lnTo>
                <a:lnTo>
                  <a:pt x="315" y="1346"/>
                </a:lnTo>
                <a:lnTo>
                  <a:pt x="300" y="1332"/>
                </a:lnTo>
                <a:lnTo>
                  <a:pt x="285" y="1316"/>
                </a:lnTo>
                <a:lnTo>
                  <a:pt x="271" y="1294"/>
                </a:lnTo>
                <a:lnTo>
                  <a:pt x="265" y="1283"/>
                </a:lnTo>
                <a:lnTo>
                  <a:pt x="259" y="1271"/>
                </a:lnTo>
                <a:lnTo>
                  <a:pt x="254" y="1257"/>
                </a:lnTo>
                <a:lnTo>
                  <a:pt x="249" y="1242"/>
                </a:lnTo>
                <a:lnTo>
                  <a:pt x="249" y="1242"/>
                </a:lnTo>
                <a:lnTo>
                  <a:pt x="240" y="1222"/>
                </a:lnTo>
                <a:lnTo>
                  <a:pt x="232" y="1204"/>
                </a:lnTo>
                <a:lnTo>
                  <a:pt x="224" y="1189"/>
                </a:lnTo>
                <a:lnTo>
                  <a:pt x="216" y="1177"/>
                </a:lnTo>
                <a:lnTo>
                  <a:pt x="207" y="1168"/>
                </a:lnTo>
                <a:lnTo>
                  <a:pt x="199" y="1160"/>
                </a:lnTo>
                <a:lnTo>
                  <a:pt x="191" y="1155"/>
                </a:lnTo>
                <a:lnTo>
                  <a:pt x="184" y="1152"/>
                </a:lnTo>
                <a:lnTo>
                  <a:pt x="176" y="1149"/>
                </a:lnTo>
                <a:lnTo>
                  <a:pt x="170" y="1148"/>
                </a:lnTo>
                <a:lnTo>
                  <a:pt x="160" y="1148"/>
                </a:lnTo>
                <a:lnTo>
                  <a:pt x="152" y="1150"/>
                </a:lnTo>
                <a:lnTo>
                  <a:pt x="150" y="1150"/>
                </a:lnTo>
                <a:lnTo>
                  <a:pt x="106" y="1150"/>
                </a:lnTo>
                <a:lnTo>
                  <a:pt x="150" y="1002"/>
                </a:lnTo>
                <a:lnTo>
                  <a:pt x="68" y="1133"/>
                </a:lnTo>
                <a:lnTo>
                  <a:pt x="68" y="1133"/>
                </a:lnTo>
                <a:lnTo>
                  <a:pt x="55" y="1122"/>
                </a:lnTo>
                <a:lnTo>
                  <a:pt x="41" y="1110"/>
                </a:lnTo>
                <a:lnTo>
                  <a:pt x="30" y="1098"/>
                </a:lnTo>
                <a:lnTo>
                  <a:pt x="20" y="1087"/>
                </a:lnTo>
                <a:lnTo>
                  <a:pt x="5" y="1068"/>
                </a:lnTo>
                <a:lnTo>
                  <a:pt x="0" y="1059"/>
                </a:lnTo>
                <a:lnTo>
                  <a:pt x="0" y="1059"/>
                </a:lnTo>
                <a:lnTo>
                  <a:pt x="12" y="1045"/>
                </a:lnTo>
                <a:lnTo>
                  <a:pt x="23" y="1032"/>
                </a:lnTo>
                <a:lnTo>
                  <a:pt x="33" y="1018"/>
                </a:lnTo>
                <a:lnTo>
                  <a:pt x="43" y="1004"/>
                </a:lnTo>
                <a:lnTo>
                  <a:pt x="52" y="990"/>
                </a:lnTo>
                <a:lnTo>
                  <a:pt x="60" y="975"/>
                </a:lnTo>
                <a:lnTo>
                  <a:pt x="66" y="962"/>
                </a:lnTo>
                <a:lnTo>
                  <a:pt x="72" y="948"/>
                </a:lnTo>
                <a:lnTo>
                  <a:pt x="82" y="919"/>
                </a:lnTo>
                <a:lnTo>
                  <a:pt x="88" y="891"/>
                </a:lnTo>
                <a:lnTo>
                  <a:pt x="93" y="863"/>
                </a:lnTo>
                <a:lnTo>
                  <a:pt x="95" y="834"/>
                </a:lnTo>
                <a:lnTo>
                  <a:pt x="95" y="805"/>
                </a:lnTo>
                <a:lnTo>
                  <a:pt x="93" y="778"/>
                </a:lnTo>
                <a:lnTo>
                  <a:pt x="90" y="749"/>
                </a:lnTo>
                <a:lnTo>
                  <a:pt x="85" y="720"/>
                </a:lnTo>
                <a:lnTo>
                  <a:pt x="78" y="693"/>
                </a:lnTo>
                <a:lnTo>
                  <a:pt x="71" y="664"/>
                </a:lnTo>
                <a:lnTo>
                  <a:pt x="55" y="607"/>
                </a:lnTo>
                <a:lnTo>
                  <a:pt x="38" y="552"/>
                </a:lnTo>
                <a:lnTo>
                  <a:pt x="23" y="497"/>
                </a:lnTo>
                <a:lnTo>
                  <a:pt x="16" y="470"/>
                </a:lnTo>
                <a:lnTo>
                  <a:pt x="11" y="444"/>
                </a:lnTo>
                <a:lnTo>
                  <a:pt x="7" y="417"/>
                </a:lnTo>
                <a:lnTo>
                  <a:pt x="5" y="391"/>
                </a:lnTo>
                <a:lnTo>
                  <a:pt x="3" y="365"/>
                </a:lnTo>
                <a:lnTo>
                  <a:pt x="5" y="340"/>
                </a:lnTo>
                <a:lnTo>
                  <a:pt x="8" y="315"/>
                </a:lnTo>
                <a:lnTo>
                  <a:pt x="15" y="290"/>
                </a:lnTo>
                <a:lnTo>
                  <a:pt x="23" y="265"/>
                </a:lnTo>
                <a:lnTo>
                  <a:pt x="28" y="252"/>
                </a:lnTo>
                <a:lnTo>
                  <a:pt x="35" y="241"/>
                </a:lnTo>
                <a:lnTo>
                  <a:pt x="42" y="228"/>
                </a:lnTo>
                <a:lnTo>
                  <a:pt x="51" y="217"/>
                </a:lnTo>
                <a:lnTo>
                  <a:pt x="60" y="206"/>
                </a:lnTo>
                <a:lnTo>
                  <a:pt x="68" y="193"/>
                </a:lnTo>
                <a:lnTo>
                  <a:pt x="68" y="193"/>
                </a:lnTo>
                <a:close/>
              </a:path>
            </a:pathLst>
          </a:custGeom>
          <a:solidFill>
            <a:srgbClr val="ECCEC4"/>
          </a:solidFill>
          <a:ln>
            <a:noFill/>
          </a:ln>
        </p:spPr>
        <p:txBody>
          <a:bodyPr vert="horz" wrap="square" lIns="182880" tIns="91440" rIns="182880" bIns="91440" numCol="1" anchor="t" anchorCtr="0" compatLnSpc="1">
            <a:prstTxWarp prst="textNoShape">
              <a:avLst/>
            </a:prstTxWarp>
          </a:bodyPr>
          <a:lstStyle/>
          <a:p>
            <a:pPr algn="l" defTabSz="1828800" rtl="0"/>
            <a:endParaRPr lang="en-US" sz="1600" kern="1200">
              <a:solidFill>
                <a:schemeClr val="tx1">
                  <a:lumMod val="75000"/>
                  <a:lumOff val="25000"/>
                </a:schemeClr>
              </a:solidFill>
              <a:latin typeface="+mn-ea"/>
            </a:endParaRPr>
          </a:p>
        </p:txBody>
      </p:sp>
      <p:grpSp>
        <p:nvGrpSpPr>
          <p:cNvPr id="22" name="Group 72">
            <a:extLst>
              <a:ext uri="{FF2B5EF4-FFF2-40B4-BE49-F238E27FC236}">
                <a16:creationId xmlns:a16="http://schemas.microsoft.com/office/drawing/2014/main" id="{A96806F7-0E6A-4D5A-98DC-69C0EF189C74}"/>
              </a:ext>
            </a:extLst>
          </p:cNvPr>
          <p:cNvGrpSpPr/>
          <p:nvPr/>
        </p:nvGrpSpPr>
        <p:grpSpPr>
          <a:xfrm>
            <a:off x="1999643" y="2550550"/>
            <a:ext cx="820710" cy="825238"/>
            <a:chOff x="5009830" y="3762422"/>
            <a:chExt cx="449901" cy="451357"/>
          </a:xfrm>
          <a:solidFill>
            <a:schemeClr val="bg1"/>
          </a:solidFill>
        </p:grpSpPr>
        <p:sp>
          <p:nvSpPr>
            <p:cNvPr id="23" name="Freeform 467">
              <a:extLst>
                <a:ext uri="{FF2B5EF4-FFF2-40B4-BE49-F238E27FC236}">
                  <a16:creationId xmlns:a16="http://schemas.microsoft.com/office/drawing/2014/main" id="{DACE82F7-58A5-43E6-8EFE-D1343A92BA65}"/>
                </a:ext>
              </a:extLst>
            </p:cNvPr>
            <p:cNvSpPr>
              <a:spLocks noEditPoints="1"/>
            </p:cNvSpPr>
            <p:nvPr/>
          </p:nvSpPr>
          <p:spPr bwMode="auto">
            <a:xfrm>
              <a:off x="5009830" y="3762422"/>
              <a:ext cx="449901" cy="451357"/>
            </a:xfrm>
            <a:custGeom>
              <a:avLst/>
              <a:gdLst>
                <a:gd name="T0" fmla="*/ 390 w 928"/>
                <a:gd name="T1" fmla="*/ 764 h 928"/>
                <a:gd name="T2" fmla="*/ 408 w 928"/>
                <a:gd name="T3" fmla="*/ 878 h 928"/>
                <a:gd name="T4" fmla="*/ 503 w 928"/>
                <a:gd name="T5" fmla="*/ 889 h 928"/>
                <a:gd name="T6" fmla="*/ 522 w 928"/>
                <a:gd name="T7" fmla="*/ 873 h 928"/>
                <a:gd name="T8" fmla="*/ 559 w 928"/>
                <a:gd name="T9" fmla="*/ 758 h 928"/>
                <a:gd name="T10" fmla="*/ 648 w 928"/>
                <a:gd name="T11" fmla="*/ 731 h 928"/>
                <a:gd name="T12" fmla="*/ 730 w 928"/>
                <a:gd name="T13" fmla="*/ 796 h 928"/>
                <a:gd name="T14" fmla="*/ 797 w 928"/>
                <a:gd name="T15" fmla="*/ 724 h 928"/>
                <a:gd name="T16" fmla="*/ 725 w 928"/>
                <a:gd name="T17" fmla="*/ 637 h 928"/>
                <a:gd name="T18" fmla="*/ 766 w 928"/>
                <a:gd name="T19" fmla="*/ 531 h 928"/>
                <a:gd name="T20" fmla="*/ 880 w 928"/>
                <a:gd name="T21" fmla="*/ 519 h 928"/>
                <a:gd name="T22" fmla="*/ 887 w 928"/>
                <a:gd name="T23" fmla="*/ 423 h 928"/>
                <a:gd name="T24" fmla="*/ 869 w 928"/>
                <a:gd name="T25" fmla="*/ 407 h 928"/>
                <a:gd name="T26" fmla="*/ 749 w 928"/>
                <a:gd name="T27" fmla="*/ 346 h 928"/>
                <a:gd name="T28" fmla="*/ 791 w 928"/>
                <a:gd name="T29" fmla="*/ 218 h 928"/>
                <a:gd name="T30" fmla="*/ 794 w 928"/>
                <a:gd name="T31" fmla="*/ 193 h 928"/>
                <a:gd name="T32" fmla="*/ 719 w 928"/>
                <a:gd name="T33" fmla="*/ 132 h 928"/>
                <a:gd name="T34" fmla="*/ 630 w 928"/>
                <a:gd name="T35" fmla="*/ 204 h 928"/>
                <a:gd name="T36" fmla="*/ 526 w 928"/>
                <a:gd name="T37" fmla="*/ 157 h 928"/>
                <a:gd name="T38" fmla="*/ 516 w 928"/>
                <a:gd name="T39" fmla="*/ 45 h 928"/>
                <a:gd name="T40" fmla="*/ 418 w 928"/>
                <a:gd name="T41" fmla="*/ 41 h 928"/>
                <a:gd name="T42" fmla="*/ 406 w 928"/>
                <a:gd name="T43" fmla="*/ 146 h 928"/>
                <a:gd name="T44" fmla="*/ 324 w 928"/>
                <a:gd name="T45" fmla="*/ 189 h 928"/>
                <a:gd name="T46" fmla="*/ 215 w 928"/>
                <a:gd name="T47" fmla="*/ 134 h 928"/>
                <a:gd name="T48" fmla="*/ 190 w 928"/>
                <a:gd name="T49" fmla="*/ 137 h 928"/>
                <a:gd name="T50" fmla="*/ 131 w 928"/>
                <a:gd name="T51" fmla="*/ 212 h 928"/>
                <a:gd name="T52" fmla="*/ 200 w 928"/>
                <a:gd name="T53" fmla="*/ 304 h 928"/>
                <a:gd name="T54" fmla="*/ 151 w 928"/>
                <a:gd name="T55" fmla="*/ 405 h 928"/>
                <a:gd name="T56" fmla="*/ 42 w 928"/>
                <a:gd name="T57" fmla="*/ 415 h 928"/>
                <a:gd name="T58" fmla="*/ 42 w 928"/>
                <a:gd name="T59" fmla="*/ 513 h 928"/>
                <a:gd name="T60" fmla="*/ 151 w 928"/>
                <a:gd name="T61" fmla="*/ 523 h 928"/>
                <a:gd name="T62" fmla="*/ 200 w 928"/>
                <a:gd name="T63" fmla="*/ 626 h 928"/>
                <a:gd name="T64" fmla="*/ 131 w 928"/>
                <a:gd name="T65" fmla="*/ 716 h 928"/>
                <a:gd name="T66" fmla="*/ 190 w 928"/>
                <a:gd name="T67" fmla="*/ 793 h 928"/>
                <a:gd name="T68" fmla="*/ 215 w 928"/>
                <a:gd name="T69" fmla="*/ 794 h 928"/>
                <a:gd name="T70" fmla="*/ 503 w 928"/>
                <a:gd name="T71" fmla="*/ 928 h 928"/>
                <a:gd name="T72" fmla="*/ 372 w 928"/>
                <a:gd name="T73" fmla="*/ 892 h 928"/>
                <a:gd name="T74" fmla="*/ 295 w 928"/>
                <a:gd name="T75" fmla="*/ 768 h 928"/>
                <a:gd name="T76" fmla="*/ 182 w 928"/>
                <a:gd name="T77" fmla="*/ 832 h 928"/>
                <a:gd name="T78" fmla="*/ 91 w 928"/>
                <a:gd name="T79" fmla="*/ 724 h 928"/>
                <a:gd name="T80" fmla="*/ 143 w 928"/>
                <a:gd name="T81" fmla="*/ 597 h 928"/>
                <a:gd name="T82" fmla="*/ 18 w 928"/>
                <a:gd name="T83" fmla="*/ 543 h 928"/>
                <a:gd name="T84" fmla="*/ 5 w 928"/>
                <a:gd name="T85" fmla="*/ 404 h 928"/>
                <a:gd name="T86" fmla="*/ 130 w 928"/>
                <a:gd name="T87" fmla="*/ 368 h 928"/>
                <a:gd name="T88" fmla="*/ 95 w 928"/>
                <a:gd name="T89" fmla="*/ 227 h 928"/>
                <a:gd name="T90" fmla="*/ 163 w 928"/>
                <a:gd name="T91" fmla="*/ 110 h 928"/>
                <a:gd name="T92" fmla="*/ 236 w 928"/>
                <a:gd name="T93" fmla="*/ 103 h 928"/>
                <a:gd name="T94" fmla="*/ 367 w 928"/>
                <a:gd name="T95" fmla="*/ 58 h 928"/>
                <a:gd name="T96" fmla="*/ 414 w 928"/>
                <a:gd name="T97" fmla="*/ 2 h 928"/>
                <a:gd name="T98" fmla="*/ 550 w 928"/>
                <a:gd name="T99" fmla="*/ 26 h 928"/>
                <a:gd name="T100" fmla="*/ 614 w 928"/>
                <a:gd name="T101" fmla="*/ 152 h 928"/>
                <a:gd name="T102" fmla="*/ 735 w 928"/>
                <a:gd name="T103" fmla="*/ 94 h 928"/>
                <a:gd name="T104" fmla="*/ 834 w 928"/>
                <a:gd name="T105" fmla="*/ 193 h 928"/>
                <a:gd name="T106" fmla="*/ 776 w 928"/>
                <a:gd name="T107" fmla="*/ 314 h 928"/>
                <a:gd name="T108" fmla="*/ 902 w 928"/>
                <a:gd name="T109" fmla="*/ 378 h 928"/>
                <a:gd name="T110" fmla="*/ 926 w 928"/>
                <a:gd name="T111" fmla="*/ 515 h 928"/>
                <a:gd name="T112" fmla="*/ 869 w 928"/>
                <a:gd name="T113" fmla="*/ 561 h 928"/>
                <a:gd name="T114" fmla="*/ 825 w 928"/>
                <a:gd name="T115" fmla="*/ 692 h 928"/>
                <a:gd name="T116" fmla="*/ 818 w 928"/>
                <a:gd name="T117" fmla="*/ 765 h 928"/>
                <a:gd name="T118" fmla="*/ 702 w 928"/>
                <a:gd name="T119" fmla="*/ 832 h 928"/>
                <a:gd name="T120" fmla="*/ 560 w 928"/>
                <a:gd name="T121" fmla="*/ 798 h 928"/>
                <a:gd name="T122" fmla="*/ 524 w 928"/>
                <a:gd name="T123" fmla="*/ 924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8" h="928">
                  <a:moveTo>
                    <a:pt x="293" y="725"/>
                  </a:moveTo>
                  <a:lnTo>
                    <a:pt x="298" y="726"/>
                  </a:lnTo>
                  <a:lnTo>
                    <a:pt x="303" y="728"/>
                  </a:lnTo>
                  <a:lnTo>
                    <a:pt x="324" y="739"/>
                  </a:lnTo>
                  <a:lnTo>
                    <a:pt x="346" y="749"/>
                  </a:lnTo>
                  <a:lnTo>
                    <a:pt x="367" y="758"/>
                  </a:lnTo>
                  <a:lnTo>
                    <a:pt x="390" y="764"/>
                  </a:lnTo>
                  <a:lnTo>
                    <a:pt x="396" y="767"/>
                  </a:lnTo>
                  <a:lnTo>
                    <a:pt x="402" y="771"/>
                  </a:lnTo>
                  <a:lnTo>
                    <a:pt x="405" y="777"/>
                  </a:lnTo>
                  <a:lnTo>
                    <a:pt x="406" y="783"/>
                  </a:lnTo>
                  <a:lnTo>
                    <a:pt x="406" y="870"/>
                  </a:lnTo>
                  <a:lnTo>
                    <a:pt x="406" y="873"/>
                  </a:lnTo>
                  <a:lnTo>
                    <a:pt x="408" y="878"/>
                  </a:lnTo>
                  <a:lnTo>
                    <a:pt x="409" y="881"/>
                  </a:lnTo>
                  <a:lnTo>
                    <a:pt x="411" y="883"/>
                  </a:lnTo>
                  <a:lnTo>
                    <a:pt x="414" y="886"/>
                  </a:lnTo>
                  <a:lnTo>
                    <a:pt x="418" y="888"/>
                  </a:lnTo>
                  <a:lnTo>
                    <a:pt x="421" y="889"/>
                  </a:lnTo>
                  <a:lnTo>
                    <a:pt x="425" y="889"/>
                  </a:lnTo>
                  <a:lnTo>
                    <a:pt x="503" y="889"/>
                  </a:lnTo>
                  <a:lnTo>
                    <a:pt x="506" y="889"/>
                  </a:lnTo>
                  <a:lnTo>
                    <a:pt x="510" y="888"/>
                  </a:lnTo>
                  <a:lnTo>
                    <a:pt x="513" y="886"/>
                  </a:lnTo>
                  <a:lnTo>
                    <a:pt x="516" y="883"/>
                  </a:lnTo>
                  <a:lnTo>
                    <a:pt x="519" y="881"/>
                  </a:lnTo>
                  <a:lnTo>
                    <a:pt x="520" y="878"/>
                  </a:lnTo>
                  <a:lnTo>
                    <a:pt x="522" y="873"/>
                  </a:lnTo>
                  <a:lnTo>
                    <a:pt x="522" y="870"/>
                  </a:lnTo>
                  <a:lnTo>
                    <a:pt x="522" y="783"/>
                  </a:lnTo>
                  <a:lnTo>
                    <a:pt x="523" y="777"/>
                  </a:lnTo>
                  <a:lnTo>
                    <a:pt x="526" y="771"/>
                  </a:lnTo>
                  <a:lnTo>
                    <a:pt x="530" y="767"/>
                  </a:lnTo>
                  <a:lnTo>
                    <a:pt x="536" y="764"/>
                  </a:lnTo>
                  <a:lnTo>
                    <a:pt x="559" y="758"/>
                  </a:lnTo>
                  <a:lnTo>
                    <a:pt x="582" y="749"/>
                  </a:lnTo>
                  <a:lnTo>
                    <a:pt x="604" y="739"/>
                  </a:lnTo>
                  <a:lnTo>
                    <a:pt x="624" y="728"/>
                  </a:lnTo>
                  <a:lnTo>
                    <a:pt x="631" y="725"/>
                  </a:lnTo>
                  <a:lnTo>
                    <a:pt x="637" y="725"/>
                  </a:lnTo>
                  <a:lnTo>
                    <a:pt x="642" y="726"/>
                  </a:lnTo>
                  <a:lnTo>
                    <a:pt x="648" y="731"/>
                  </a:lnTo>
                  <a:lnTo>
                    <a:pt x="709" y="793"/>
                  </a:lnTo>
                  <a:lnTo>
                    <a:pt x="712" y="794"/>
                  </a:lnTo>
                  <a:lnTo>
                    <a:pt x="716" y="796"/>
                  </a:lnTo>
                  <a:lnTo>
                    <a:pt x="719" y="797"/>
                  </a:lnTo>
                  <a:lnTo>
                    <a:pt x="723" y="797"/>
                  </a:lnTo>
                  <a:lnTo>
                    <a:pt x="726" y="797"/>
                  </a:lnTo>
                  <a:lnTo>
                    <a:pt x="730" y="796"/>
                  </a:lnTo>
                  <a:lnTo>
                    <a:pt x="733" y="794"/>
                  </a:lnTo>
                  <a:lnTo>
                    <a:pt x="736" y="793"/>
                  </a:lnTo>
                  <a:lnTo>
                    <a:pt x="791" y="738"/>
                  </a:lnTo>
                  <a:lnTo>
                    <a:pt x="794" y="735"/>
                  </a:lnTo>
                  <a:lnTo>
                    <a:pt x="795" y="731"/>
                  </a:lnTo>
                  <a:lnTo>
                    <a:pt x="797" y="728"/>
                  </a:lnTo>
                  <a:lnTo>
                    <a:pt x="797" y="724"/>
                  </a:lnTo>
                  <a:lnTo>
                    <a:pt x="797" y="721"/>
                  </a:lnTo>
                  <a:lnTo>
                    <a:pt x="795" y="716"/>
                  </a:lnTo>
                  <a:lnTo>
                    <a:pt x="794" y="713"/>
                  </a:lnTo>
                  <a:lnTo>
                    <a:pt x="791" y="711"/>
                  </a:lnTo>
                  <a:lnTo>
                    <a:pt x="730" y="649"/>
                  </a:lnTo>
                  <a:lnTo>
                    <a:pt x="726" y="643"/>
                  </a:lnTo>
                  <a:lnTo>
                    <a:pt x="725" y="637"/>
                  </a:lnTo>
                  <a:lnTo>
                    <a:pt x="725" y="631"/>
                  </a:lnTo>
                  <a:lnTo>
                    <a:pt x="727" y="626"/>
                  </a:lnTo>
                  <a:lnTo>
                    <a:pt x="739" y="604"/>
                  </a:lnTo>
                  <a:lnTo>
                    <a:pt x="749" y="582"/>
                  </a:lnTo>
                  <a:lnTo>
                    <a:pt x="758" y="561"/>
                  </a:lnTo>
                  <a:lnTo>
                    <a:pt x="763" y="538"/>
                  </a:lnTo>
                  <a:lnTo>
                    <a:pt x="766" y="531"/>
                  </a:lnTo>
                  <a:lnTo>
                    <a:pt x="771" y="526"/>
                  </a:lnTo>
                  <a:lnTo>
                    <a:pt x="776" y="523"/>
                  </a:lnTo>
                  <a:lnTo>
                    <a:pt x="782" y="522"/>
                  </a:lnTo>
                  <a:lnTo>
                    <a:pt x="869" y="522"/>
                  </a:lnTo>
                  <a:lnTo>
                    <a:pt x="873" y="522"/>
                  </a:lnTo>
                  <a:lnTo>
                    <a:pt x="876" y="520"/>
                  </a:lnTo>
                  <a:lnTo>
                    <a:pt x="880" y="519"/>
                  </a:lnTo>
                  <a:lnTo>
                    <a:pt x="883" y="516"/>
                  </a:lnTo>
                  <a:lnTo>
                    <a:pt x="886" y="513"/>
                  </a:lnTo>
                  <a:lnTo>
                    <a:pt x="887" y="510"/>
                  </a:lnTo>
                  <a:lnTo>
                    <a:pt x="887" y="507"/>
                  </a:lnTo>
                  <a:lnTo>
                    <a:pt x="889" y="503"/>
                  </a:lnTo>
                  <a:lnTo>
                    <a:pt x="889" y="425"/>
                  </a:lnTo>
                  <a:lnTo>
                    <a:pt x="887" y="423"/>
                  </a:lnTo>
                  <a:lnTo>
                    <a:pt x="887" y="418"/>
                  </a:lnTo>
                  <a:lnTo>
                    <a:pt x="884" y="415"/>
                  </a:lnTo>
                  <a:lnTo>
                    <a:pt x="883" y="412"/>
                  </a:lnTo>
                  <a:lnTo>
                    <a:pt x="880" y="410"/>
                  </a:lnTo>
                  <a:lnTo>
                    <a:pt x="877" y="408"/>
                  </a:lnTo>
                  <a:lnTo>
                    <a:pt x="873" y="407"/>
                  </a:lnTo>
                  <a:lnTo>
                    <a:pt x="869" y="407"/>
                  </a:lnTo>
                  <a:lnTo>
                    <a:pt x="782" y="407"/>
                  </a:lnTo>
                  <a:lnTo>
                    <a:pt x="776" y="405"/>
                  </a:lnTo>
                  <a:lnTo>
                    <a:pt x="771" y="402"/>
                  </a:lnTo>
                  <a:lnTo>
                    <a:pt x="766" y="398"/>
                  </a:lnTo>
                  <a:lnTo>
                    <a:pt x="763" y="392"/>
                  </a:lnTo>
                  <a:lnTo>
                    <a:pt x="758" y="369"/>
                  </a:lnTo>
                  <a:lnTo>
                    <a:pt x="749" y="346"/>
                  </a:lnTo>
                  <a:lnTo>
                    <a:pt x="739" y="325"/>
                  </a:lnTo>
                  <a:lnTo>
                    <a:pt x="727" y="303"/>
                  </a:lnTo>
                  <a:lnTo>
                    <a:pt x="725" y="297"/>
                  </a:lnTo>
                  <a:lnTo>
                    <a:pt x="725" y="291"/>
                  </a:lnTo>
                  <a:lnTo>
                    <a:pt x="726" y="286"/>
                  </a:lnTo>
                  <a:lnTo>
                    <a:pt x="730" y="280"/>
                  </a:lnTo>
                  <a:lnTo>
                    <a:pt x="791" y="218"/>
                  </a:lnTo>
                  <a:lnTo>
                    <a:pt x="794" y="215"/>
                  </a:lnTo>
                  <a:lnTo>
                    <a:pt x="795" y="212"/>
                  </a:lnTo>
                  <a:lnTo>
                    <a:pt x="797" y="209"/>
                  </a:lnTo>
                  <a:lnTo>
                    <a:pt x="797" y="205"/>
                  </a:lnTo>
                  <a:lnTo>
                    <a:pt x="797" y="201"/>
                  </a:lnTo>
                  <a:lnTo>
                    <a:pt x="795" y="198"/>
                  </a:lnTo>
                  <a:lnTo>
                    <a:pt x="794" y="193"/>
                  </a:lnTo>
                  <a:lnTo>
                    <a:pt x="791" y="191"/>
                  </a:lnTo>
                  <a:lnTo>
                    <a:pt x="736" y="136"/>
                  </a:lnTo>
                  <a:lnTo>
                    <a:pt x="733" y="134"/>
                  </a:lnTo>
                  <a:lnTo>
                    <a:pt x="730" y="133"/>
                  </a:lnTo>
                  <a:lnTo>
                    <a:pt x="726" y="132"/>
                  </a:lnTo>
                  <a:lnTo>
                    <a:pt x="723" y="132"/>
                  </a:lnTo>
                  <a:lnTo>
                    <a:pt x="719" y="132"/>
                  </a:lnTo>
                  <a:lnTo>
                    <a:pt x="716" y="133"/>
                  </a:lnTo>
                  <a:lnTo>
                    <a:pt x="712" y="134"/>
                  </a:lnTo>
                  <a:lnTo>
                    <a:pt x="709" y="136"/>
                  </a:lnTo>
                  <a:lnTo>
                    <a:pt x="648" y="198"/>
                  </a:lnTo>
                  <a:lnTo>
                    <a:pt x="642" y="202"/>
                  </a:lnTo>
                  <a:lnTo>
                    <a:pt x="637" y="204"/>
                  </a:lnTo>
                  <a:lnTo>
                    <a:pt x="630" y="204"/>
                  </a:lnTo>
                  <a:lnTo>
                    <a:pt x="624" y="201"/>
                  </a:lnTo>
                  <a:lnTo>
                    <a:pt x="604" y="189"/>
                  </a:lnTo>
                  <a:lnTo>
                    <a:pt x="582" y="179"/>
                  </a:lnTo>
                  <a:lnTo>
                    <a:pt x="559" y="170"/>
                  </a:lnTo>
                  <a:lnTo>
                    <a:pt x="536" y="165"/>
                  </a:lnTo>
                  <a:lnTo>
                    <a:pt x="530" y="162"/>
                  </a:lnTo>
                  <a:lnTo>
                    <a:pt x="526" y="157"/>
                  </a:lnTo>
                  <a:lnTo>
                    <a:pt x="523" y="152"/>
                  </a:lnTo>
                  <a:lnTo>
                    <a:pt x="522" y="146"/>
                  </a:lnTo>
                  <a:lnTo>
                    <a:pt x="522" y="58"/>
                  </a:lnTo>
                  <a:lnTo>
                    <a:pt x="522" y="55"/>
                  </a:lnTo>
                  <a:lnTo>
                    <a:pt x="520" y="51"/>
                  </a:lnTo>
                  <a:lnTo>
                    <a:pt x="519" y="48"/>
                  </a:lnTo>
                  <a:lnTo>
                    <a:pt x="516" y="45"/>
                  </a:lnTo>
                  <a:lnTo>
                    <a:pt x="513" y="42"/>
                  </a:lnTo>
                  <a:lnTo>
                    <a:pt x="510" y="41"/>
                  </a:lnTo>
                  <a:lnTo>
                    <a:pt x="506" y="39"/>
                  </a:lnTo>
                  <a:lnTo>
                    <a:pt x="503" y="39"/>
                  </a:lnTo>
                  <a:lnTo>
                    <a:pt x="425" y="39"/>
                  </a:lnTo>
                  <a:lnTo>
                    <a:pt x="421" y="39"/>
                  </a:lnTo>
                  <a:lnTo>
                    <a:pt x="418" y="41"/>
                  </a:lnTo>
                  <a:lnTo>
                    <a:pt x="414" y="42"/>
                  </a:lnTo>
                  <a:lnTo>
                    <a:pt x="411" y="45"/>
                  </a:lnTo>
                  <a:lnTo>
                    <a:pt x="409" y="48"/>
                  </a:lnTo>
                  <a:lnTo>
                    <a:pt x="408" y="51"/>
                  </a:lnTo>
                  <a:lnTo>
                    <a:pt x="406" y="55"/>
                  </a:lnTo>
                  <a:lnTo>
                    <a:pt x="406" y="58"/>
                  </a:lnTo>
                  <a:lnTo>
                    <a:pt x="406" y="146"/>
                  </a:lnTo>
                  <a:lnTo>
                    <a:pt x="405" y="152"/>
                  </a:lnTo>
                  <a:lnTo>
                    <a:pt x="402" y="157"/>
                  </a:lnTo>
                  <a:lnTo>
                    <a:pt x="396" y="162"/>
                  </a:lnTo>
                  <a:lnTo>
                    <a:pt x="390" y="165"/>
                  </a:lnTo>
                  <a:lnTo>
                    <a:pt x="367" y="170"/>
                  </a:lnTo>
                  <a:lnTo>
                    <a:pt x="346" y="179"/>
                  </a:lnTo>
                  <a:lnTo>
                    <a:pt x="324" y="189"/>
                  </a:lnTo>
                  <a:lnTo>
                    <a:pt x="303" y="201"/>
                  </a:lnTo>
                  <a:lnTo>
                    <a:pt x="297" y="204"/>
                  </a:lnTo>
                  <a:lnTo>
                    <a:pt x="291" y="204"/>
                  </a:lnTo>
                  <a:lnTo>
                    <a:pt x="284" y="202"/>
                  </a:lnTo>
                  <a:lnTo>
                    <a:pt x="280" y="198"/>
                  </a:lnTo>
                  <a:lnTo>
                    <a:pt x="218" y="137"/>
                  </a:lnTo>
                  <a:lnTo>
                    <a:pt x="215" y="134"/>
                  </a:lnTo>
                  <a:lnTo>
                    <a:pt x="212" y="133"/>
                  </a:lnTo>
                  <a:lnTo>
                    <a:pt x="208" y="132"/>
                  </a:lnTo>
                  <a:lnTo>
                    <a:pt x="205" y="132"/>
                  </a:lnTo>
                  <a:lnTo>
                    <a:pt x="200" y="132"/>
                  </a:lnTo>
                  <a:lnTo>
                    <a:pt x="196" y="133"/>
                  </a:lnTo>
                  <a:lnTo>
                    <a:pt x="193" y="134"/>
                  </a:lnTo>
                  <a:lnTo>
                    <a:pt x="190" y="137"/>
                  </a:lnTo>
                  <a:lnTo>
                    <a:pt x="136" y="191"/>
                  </a:lnTo>
                  <a:lnTo>
                    <a:pt x="133" y="195"/>
                  </a:lnTo>
                  <a:lnTo>
                    <a:pt x="131" y="198"/>
                  </a:lnTo>
                  <a:lnTo>
                    <a:pt x="131" y="201"/>
                  </a:lnTo>
                  <a:lnTo>
                    <a:pt x="130" y="205"/>
                  </a:lnTo>
                  <a:lnTo>
                    <a:pt x="131" y="208"/>
                  </a:lnTo>
                  <a:lnTo>
                    <a:pt x="131" y="212"/>
                  </a:lnTo>
                  <a:lnTo>
                    <a:pt x="133" y="215"/>
                  </a:lnTo>
                  <a:lnTo>
                    <a:pt x="136" y="218"/>
                  </a:lnTo>
                  <a:lnTo>
                    <a:pt x="198" y="280"/>
                  </a:lnTo>
                  <a:lnTo>
                    <a:pt x="200" y="286"/>
                  </a:lnTo>
                  <a:lnTo>
                    <a:pt x="203" y="291"/>
                  </a:lnTo>
                  <a:lnTo>
                    <a:pt x="202" y="297"/>
                  </a:lnTo>
                  <a:lnTo>
                    <a:pt x="200" y="304"/>
                  </a:lnTo>
                  <a:lnTo>
                    <a:pt x="189" y="325"/>
                  </a:lnTo>
                  <a:lnTo>
                    <a:pt x="179" y="346"/>
                  </a:lnTo>
                  <a:lnTo>
                    <a:pt x="170" y="369"/>
                  </a:lnTo>
                  <a:lnTo>
                    <a:pt x="163" y="392"/>
                  </a:lnTo>
                  <a:lnTo>
                    <a:pt x="162" y="398"/>
                  </a:lnTo>
                  <a:lnTo>
                    <a:pt x="157" y="402"/>
                  </a:lnTo>
                  <a:lnTo>
                    <a:pt x="151" y="405"/>
                  </a:lnTo>
                  <a:lnTo>
                    <a:pt x="144" y="407"/>
                  </a:lnTo>
                  <a:lnTo>
                    <a:pt x="58" y="407"/>
                  </a:lnTo>
                  <a:lnTo>
                    <a:pt x="54" y="407"/>
                  </a:lnTo>
                  <a:lnTo>
                    <a:pt x="51" y="408"/>
                  </a:lnTo>
                  <a:lnTo>
                    <a:pt x="48" y="410"/>
                  </a:lnTo>
                  <a:lnTo>
                    <a:pt x="45" y="412"/>
                  </a:lnTo>
                  <a:lnTo>
                    <a:pt x="42" y="415"/>
                  </a:lnTo>
                  <a:lnTo>
                    <a:pt x="41" y="418"/>
                  </a:lnTo>
                  <a:lnTo>
                    <a:pt x="39" y="423"/>
                  </a:lnTo>
                  <a:lnTo>
                    <a:pt x="39" y="425"/>
                  </a:lnTo>
                  <a:lnTo>
                    <a:pt x="39" y="503"/>
                  </a:lnTo>
                  <a:lnTo>
                    <a:pt x="39" y="507"/>
                  </a:lnTo>
                  <a:lnTo>
                    <a:pt x="41" y="510"/>
                  </a:lnTo>
                  <a:lnTo>
                    <a:pt x="42" y="513"/>
                  </a:lnTo>
                  <a:lnTo>
                    <a:pt x="45" y="516"/>
                  </a:lnTo>
                  <a:lnTo>
                    <a:pt x="48" y="519"/>
                  </a:lnTo>
                  <a:lnTo>
                    <a:pt x="51" y="520"/>
                  </a:lnTo>
                  <a:lnTo>
                    <a:pt x="54" y="522"/>
                  </a:lnTo>
                  <a:lnTo>
                    <a:pt x="58" y="522"/>
                  </a:lnTo>
                  <a:lnTo>
                    <a:pt x="144" y="522"/>
                  </a:lnTo>
                  <a:lnTo>
                    <a:pt x="151" y="523"/>
                  </a:lnTo>
                  <a:lnTo>
                    <a:pt x="157" y="526"/>
                  </a:lnTo>
                  <a:lnTo>
                    <a:pt x="162" y="531"/>
                  </a:lnTo>
                  <a:lnTo>
                    <a:pt x="163" y="538"/>
                  </a:lnTo>
                  <a:lnTo>
                    <a:pt x="170" y="561"/>
                  </a:lnTo>
                  <a:lnTo>
                    <a:pt x="179" y="582"/>
                  </a:lnTo>
                  <a:lnTo>
                    <a:pt x="189" y="604"/>
                  </a:lnTo>
                  <a:lnTo>
                    <a:pt x="200" y="626"/>
                  </a:lnTo>
                  <a:lnTo>
                    <a:pt x="202" y="631"/>
                  </a:lnTo>
                  <a:lnTo>
                    <a:pt x="203" y="637"/>
                  </a:lnTo>
                  <a:lnTo>
                    <a:pt x="200" y="643"/>
                  </a:lnTo>
                  <a:lnTo>
                    <a:pt x="198" y="649"/>
                  </a:lnTo>
                  <a:lnTo>
                    <a:pt x="136" y="711"/>
                  </a:lnTo>
                  <a:lnTo>
                    <a:pt x="134" y="713"/>
                  </a:lnTo>
                  <a:lnTo>
                    <a:pt x="131" y="716"/>
                  </a:lnTo>
                  <a:lnTo>
                    <a:pt x="131" y="721"/>
                  </a:lnTo>
                  <a:lnTo>
                    <a:pt x="130" y="724"/>
                  </a:lnTo>
                  <a:lnTo>
                    <a:pt x="131" y="728"/>
                  </a:lnTo>
                  <a:lnTo>
                    <a:pt x="131" y="731"/>
                  </a:lnTo>
                  <a:lnTo>
                    <a:pt x="134" y="735"/>
                  </a:lnTo>
                  <a:lnTo>
                    <a:pt x="136" y="738"/>
                  </a:lnTo>
                  <a:lnTo>
                    <a:pt x="190" y="793"/>
                  </a:lnTo>
                  <a:lnTo>
                    <a:pt x="193" y="794"/>
                  </a:lnTo>
                  <a:lnTo>
                    <a:pt x="196" y="796"/>
                  </a:lnTo>
                  <a:lnTo>
                    <a:pt x="200" y="797"/>
                  </a:lnTo>
                  <a:lnTo>
                    <a:pt x="205" y="797"/>
                  </a:lnTo>
                  <a:lnTo>
                    <a:pt x="208" y="797"/>
                  </a:lnTo>
                  <a:lnTo>
                    <a:pt x="212" y="796"/>
                  </a:lnTo>
                  <a:lnTo>
                    <a:pt x="215" y="794"/>
                  </a:lnTo>
                  <a:lnTo>
                    <a:pt x="218" y="793"/>
                  </a:lnTo>
                  <a:lnTo>
                    <a:pt x="280" y="731"/>
                  </a:lnTo>
                  <a:lnTo>
                    <a:pt x="282" y="728"/>
                  </a:lnTo>
                  <a:lnTo>
                    <a:pt x="285" y="726"/>
                  </a:lnTo>
                  <a:lnTo>
                    <a:pt x="290" y="725"/>
                  </a:lnTo>
                  <a:lnTo>
                    <a:pt x="293" y="725"/>
                  </a:lnTo>
                  <a:close/>
                  <a:moveTo>
                    <a:pt x="503" y="928"/>
                  </a:moveTo>
                  <a:lnTo>
                    <a:pt x="425" y="928"/>
                  </a:lnTo>
                  <a:lnTo>
                    <a:pt x="414" y="927"/>
                  </a:lnTo>
                  <a:lnTo>
                    <a:pt x="402" y="924"/>
                  </a:lnTo>
                  <a:lnTo>
                    <a:pt x="392" y="918"/>
                  </a:lnTo>
                  <a:lnTo>
                    <a:pt x="383" y="911"/>
                  </a:lnTo>
                  <a:lnTo>
                    <a:pt x="378" y="902"/>
                  </a:lnTo>
                  <a:lnTo>
                    <a:pt x="372" y="892"/>
                  </a:lnTo>
                  <a:lnTo>
                    <a:pt x="369" y="882"/>
                  </a:lnTo>
                  <a:lnTo>
                    <a:pt x="367" y="870"/>
                  </a:lnTo>
                  <a:lnTo>
                    <a:pt x="367" y="798"/>
                  </a:lnTo>
                  <a:lnTo>
                    <a:pt x="349" y="793"/>
                  </a:lnTo>
                  <a:lnTo>
                    <a:pt x="330" y="785"/>
                  </a:lnTo>
                  <a:lnTo>
                    <a:pt x="313" y="777"/>
                  </a:lnTo>
                  <a:lnTo>
                    <a:pt x="295" y="768"/>
                  </a:lnTo>
                  <a:lnTo>
                    <a:pt x="245" y="820"/>
                  </a:lnTo>
                  <a:lnTo>
                    <a:pt x="236" y="827"/>
                  </a:lnTo>
                  <a:lnTo>
                    <a:pt x="226" y="832"/>
                  </a:lnTo>
                  <a:lnTo>
                    <a:pt x="215" y="834"/>
                  </a:lnTo>
                  <a:lnTo>
                    <a:pt x="205" y="836"/>
                  </a:lnTo>
                  <a:lnTo>
                    <a:pt x="193" y="834"/>
                  </a:lnTo>
                  <a:lnTo>
                    <a:pt x="182" y="832"/>
                  </a:lnTo>
                  <a:lnTo>
                    <a:pt x="172" y="827"/>
                  </a:lnTo>
                  <a:lnTo>
                    <a:pt x="163" y="820"/>
                  </a:lnTo>
                  <a:lnTo>
                    <a:pt x="108" y="765"/>
                  </a:lnTo>
                  <a:lnTo>
                    <a:pt x="101" y="757"/>
                  </a:lnTo>
                  <a:lnTo>
                    <a:pt x="95" y="747"/>
                  </a:lnTo>
                  <a:lnTo>
                    <a:pt x="92" y="735"/>
                  </a:lnTo>
                  <a:lnTo>
                    <a:pt x="91" y="724"/>
                  </a:lnTo>
                  <a:lnTo>
                    <a:pt x="92" y="712"/>
                  </a:lnTo>
                  <a:lnTo>
                    <a:pt x="95" y="702"/>
                  </a:lnTo>
                  <a:lnTo>
                    <a:pt x="101" y="692"/>
                  </a:lnTo>
                  <a:lnTo>
                    <a:pt x="108" y="683"/>
                  </a:lnTo>
                  <a:lnTo>
                    <a:pt x="160" y="631"/>
                  </a:lnTo>
                  <a:lnTo>
                    <a:pt x="150" y="616"/>
                  </a:lnTo>
                  <a:lnTo>
                    <a:pt x="143" y="597"/>
                  </a:lnTo>
                  <a:lnTo>
                    <a:pt x="136" y="580"/>
                  </a:lnTo>
                  <a:lnTo>
                    <a:pt x="130" y="561"/>
                  </a:lnTo>
                  <a:lnTo>
                    <a:pt x="58" y="561"/>
                  </a:lnTo>
                  <a:lnTo>
                    <a:pt x="46" y="559"/>
                  </a:lnTo>
                  <a:lnTo>
                    <a:pt x="36" y="556"/>
                  </a:lnTo>
                  <a:lnTo>
                    <a:pt x="26" y="551"/>
                  </a:lnTo>
                  <a:lnTo>
                    <a:pt x="18" y="543"/>
                  </a:lnTo>
                  <a:lnTo>
                    <a:pt x="10" y="535"/>
                  </a:lnTo>
                  <a:lnTo>
                    <a:pt x="5" y="526"/>
                  </a:lnTo>
                  <a:lnTo>
                    <a:pt x="2" y="515"/>
                  </a:lnTo>
                  <a:lnTo>
                    <a:pt x="0" y="503"/>
                  </a:lnTo>
                  <a:lnTo>
                    <a:pt x="0" y="425"/>
                  </a:lnTo>
                  <a:lnTo>
                    <a:pt x="2" y="414"/>
                  </a:lnTo>
                  <a:lnTo>
                    <a:pt x="5" y="404"/>
                  </a:lnTo>
                  <a:lnTo>
                    <a:pt x="10" y="394"/>
                  </a:lnTo>
                  <a:lnTo>
                    <a:pt x="18" y="385"/>
                  </a:lnTo>
                  <a:lnTo>
                    <a:pt x="26" y="378"/>
                  </a:lnTo>
                  <a:lnTo>
                    <a:pt x="36" y="372"/>
                  </a:lnTo>
                  <a:lnTo>
                    <a:pt x="46" y="369"/>
                  </a:lnTo>
                  <a:lnTo>
                    <a:pt x="58" y="368"/>
                  </a:lnTo>
                  <a:lnTo>
                    <a:pt x="130" y="368"/>
                  </a:lnTo>
                  <a:lnTo>
                    <a:pt x="136" y="349"/>
                  </a:lnTo>
                  <a:lnTo>
                    <a:pt x="143" y="332"/>
                  </a:lnTo>
                  <a:lnTo>
                    <a:pt x="150" y="314"/>
                  </a:lnTo>
                  <a:lnTo>
                    <a:pt x="160" y="297"/>
                  </a:lnTo>
                  <a:lnTo>
                    <a:pt x="108" y="245"/>
                  </a:lnTo>
                  <a:lnTo>
                    <a:pt x="101" y="237"/>
                  </a:lnTo>
                  <a:lnTo>
                    <a:pt x="95" y="227"/>
                  </a:lnTo>
                  <a:lnTo>
                    <a:pt x="92" y="217"/>
                  </a:lnTo>
                  <a:lnTo>
                    <a:pt x="91" y="205"/>
                  </a:lnTo>
                  <a:lnTo>
                    <a:pt x="92" y="193"/>
                  </a:lnTo>
                  <a:lnTo>
                    <a:pt x="95" y="183"/>
                  </a:lnTo>
                  <a:lnTo>
                    <a:pt x="101" y="173"/>
                  </a:lnTo>
                  <a:lnTo>
                    <a:pt x="108" y="163"/>
                  </a:lnTo>
                  <a:lnTo>
                    <a:pt x="163" y="110"/>
                  </a:lnTo>
                  <a:lnTo>
                    <a:pt x="172" y="103"/>
                  </a:lnTo>
                  <a:lnTo>
                    <a:pt x="182" y="97"/>
                  </a:lnTo>
                  <a:lnTo>
                    <a:pt x="193" y="94"/>
                  </a:lnTo>
                  <a:lnTo>
                    <a:pt x="205" y="93"/>
                  </a:lnTo>
                  <a:lnTo>
                    <a:pt x="215" y="94"/>
                  </a:lnTo>
                  <a:lnTo>
                    <a:pt x="226" y="97"/>
                  </a:lnTo>
                  <a:lnTo>
                    <a:pt x="236" y="103"/>
                  </a:lnTo>
                  <a:lnTo>
                    <a:pt x="245" y="110"/>
                  </a:lnTo>
                  <a:lnTo>
                    <a:pt x="295" y="160"/>
                  </a:lnTo>
                  <a:lnTo>
                    <a:pt x="313" y="152"/>
                  </a:lnTo>
                  <a:lnTo>
                    <a:pt x="330" y="143"/>
                  </a:lnTo>
                  <a:lnTo>
                    <a:pt x="349" y="136"/>
                  </a:lnTo>
                  <a:lnTo>
                    <a:pt x="367" y="130"/>
                  </a:lnTo>
                  <a:lnTo>
                    <a:pt x="367" y="58"/>
                  </a:lnTo>
                  <a:lnTo>
                    <a:pt x="369" y="47"/>
                  </a:lnTo>
                  <a:lnTo>
                    <a:pt x="372" y="36"/>
                  </a:lnTo>
                  <a:lnTo>
                    <a:pt x="378" y="26"/>
                  </a:lnTo>
                  <a:lnTo>
                    <a:pt x="383" y="18"/>
                  </a:lnTo>
                  <a:lnTo>
                    <a:pt x="392" y="11"/>
                  </a:lnTo>
                  <a:lnTo>
                    <a:pt x="402" y="5"/>
                  </a:lnTo>
                  <a:lnTo>
                    <a:pt x="414" y="2"/>
                  </a:lnTo>
                  <a:lnTo>
                    <a:pt x="425" y="0"/>
                  </a:lnTo>
                  <a:lnTo>
                    <a:pt x="503" y="0"/>
                  </a:lnTo>
                  <a:lnTo>
                    <a:pt x="514" y="2"/>
                  </a:lnTo>
                  <a:lnTo>
                    <a:pt x="524" y="5"/>
                  </a:lnTo>
                  <a:lnTo>
                    <a:pt x="534" y="11"/>
                  </a:lnTo>
                  <a:lnTo>
                    <a:pt x="543" y="18"/>
                  </a:lnTo>
                  <a:lnTo>
                    <a:pt x="550" y="26"/>
                  </a:lnTo>
                  <a:lnTo>
                    <a:pt x="556" y="36"/>
                  </a:lnTo>
                  <a:lnTo>
                    <a:pt x="559" y="47"/>
                  </a:lnTo>
                  <a:lnTo>
                    <a:pt x="560" y="58"/>
                  </a:lnTo>
                  <a:lnTo>
                    <a:pt x="560" y="130"/>
                  </a:lnTo>
                  <a:lnTo>
                    <a:pt x="579" y="137"/>
                  </a:lnTo>
                  <a:lnTo>
                    <a:pt x="596" y="143"/>
                  </a:lnTo>
                  <a:lnTo>
                    <a:pt x="614" y="152"/>
                  </a:lnTo>
                  <a:lnTo>
                    <a:pt x="631" y="160"/>
                  </a:lnTo>
                  <a:lnTo>
                    <a:pt x="681" y="110"/>
                  </a:lnTo>
                  <a:lnTo>
                    <a:pt x="691" y="103"/>
                  </a:lnTo>
                  <a:lnTo>
                    <a:pt x="702" y="97"/>
                  </a:lnTo>
                  <a:lnTo>
                    <a:pt x="712" y="94"/>
                  </a:lnTo>
                  <a:lnTo>
                    <a:pt x="723" y="93"/>
                  </a:lnTo>
                  <a:lnTo>
                    <a:pt x="735" y="94"/>
                  </a:lnTo>
                  <a:lnTo>
                    <a:pt x="745" y="97"/>
                  </a:lnTo>
                  <a:lnTo>
                    <a:pt x="755" y="103"/>
                  </a:lnTo>
                  <a:lnTo>
                    <a:pt x="763" y="110"/>
                  </a:lnTo>
                  <a:lnTo>
                    <a:pt x="818" y="163"/>
                  </a:lnTo>
                  <a:lnTo>
                    <a:pt x="825" y="173"/>
                  </a:lnTo>
                  <a:lnTo>
                    <a:pt x="831" y="182"/>
                  </a:lnTo>
                  <a:lnTo>
                    <a:pt x="834" y="193"/>
                  </a:lnTo>
                  <a:lnTo>
                    <a:pt x="835" y="205"/>
                  </a:lnTo>
                  <a:lnTo>
                    <a:pt x="834" y="217"/>
                  </a:lnTo>
                  <a:lnTo>
                    <a:pt x="831" y="227"/>
                  </a:lnTo>
                  <a:lnTo>
                    <a:pt x="825" y="237"/>
                  </a:lnTo>
                  <a:lnTo>
                    <a:pt x="818" y="245"/>
                  </a:lnTo>
                  <a:lnTo>
                    <a:pt x="768" y="297"/>
                  </a:lnTo>
                  <a:lnTo>
                    <a:pt x="776" y="314"/>
                  </a:lnTo>
                  <a:lnTo>
                    <a:pt x="785" y="332"/>
                  </a:lnTo>
                  <a:lnTo>
                    <a:pt x="791" y="349"/>
                  </a:lnTo>
                  <a:lnTo>
                    <a:pt x="797" y="368"/>
                  </a:lnTo>
                  <a:lnTo>
                    <a:pt x="869" y="368"/>
                  </a:lnTo>
                  <a:lnTo>
                    <a:pt x="880" y="369"/>
                  </a:lnTo>
                  <a:lnTo>
                    <a:pt x="892" y="372"/>
                  </a:lnTo>
                  <a:lnTo>
                    <a:pt x="902" y="378"/>
                  </a:lnTo>
                  <a:lnTo>
                    <a:pt x="910" y="385"/>
                  </a:lnTo>
                  <a:lnTo>
                    <a:pt x="918" y="394"/>
                  </a:lnTo>
                  <a:lnTo>
                    <a:pt x="922" y="404"/>
                  </a:lnTo>
                  <a:lnTo>
                    <a:pt x="926" y="414"/>
                  </a:lnTo>
                  <a:lnTo>
                    <a:pt x="928" y="425"/>
                  </a:lnTo>
                  <a:lnTo>
                    <a:pt x="928" y="503"/>
                  </a:lnTo>
                  <a:lnTo>
                    <a:pt x="926" y="515"/>
                  </a:lnTo>
                  <a:lnTo>
                    <a:pt x="923" y="525"/>
                  </a:lnTo>
                  <a:lnTo>
                    <a:pt x="918" y="535"/>
                  </a:lnTo>
                  <a:lnTo>
                    <a:pt x="910" y="543"/>
                  </a:lnTo>
                  <a:lnTo>
                    <a:pt x="902" y="551"/>
                  </a:lnTo>
                  <a:lnTo>
                    <a:pt x="892" y="556"/>
                  </a:lnTo>
                  <a:lnTo>
                    <a:pt x="880" y="559"/>
                  </a:lnTo>
                  <a:lnTo>
                    <a:pt x="869" y="561"/>
                  </a:lnTo>
                  <a:lnTo>
                    <a:pt x="797" y="561"/>
                  </a:lnTo>
                  <a:lnTo>
                    <a:pt x="791" y="580"/>
                  </a:lnTo>
                  <a:lnTo>
                    <a:pt x="785" y="597"/>
                  </a:lnTo>
                  <a:lnTo>
                    <a:pt x="776" y="616"/>
                  </a:lnTo>
                  <a:lnTo>
                    <a:pt x="768" y="631"/>
                  </a:lnTo>
                  <a:lnTo>
                    <a:pt x="818" y="683"/>
                  </a:lnTo>
                  <a:lnTo>
                    <a:pt x="825" y="692"/>
                  </a:lnTo>
                  <a:lnTo>
                    <a:pt x="831" y="702"/>
                  </a:lnTo>
                  <a:lnTo>
                    <a:pt x="834" y="713"/>
                  </a:lnTo>
                  <a:lnTo>
                    <a:pt x="835" y="724"/>
                  </a:lnTo>
                  <a:lnTo>
                    <a:pt x="834" y="735"/>
                  </a:lnTo>
                  <a:lnTo>
                    <a:pt x="831" y="745"/>
                  </a:lnTo>
                  <a:lnTo>
                    <a:pt x="825" y="755"/>
                  </a:lnTo>
                  <a:lnTo>
                    <a:pt x="818" y="765"/>
                  </a:lnTo>
                  <a:lnTo>
                    <a:pt x="763" y="820"/>
                  </a:lnTo>
                  <a:lnTo>
                    <a:pt x="755" y="827"/>
                  </a:lnTo>
                  <a:lnTo>
                    <a:pt x="745" y="832"/>
                  </a:lnTo>
                  <a:lnTo>
                    <a:pt x="735" y="834"/>
                  </a:lnTo>
                  <a:lnTo>
                    <a:pt x="723" y="836"/>
                  </a:lnTo>
                  <a:lnTo>
                    <a:pt x="712" y="834"/>
                  </a:lnTo>
                  <a:lnTo>
                    <a:pt x="702" y="832"/>
                  </a:lnTo>
                  <a:lnTo>
                    <a:pt x="691" y="827"/>
                  </a:lnTo>
                  <a:lnTo>
                    <a:pt x="681" y="820"/>
                  </a:lnTo>
                  <a:lnTo>
                    <a:pt x="631" y="768"/>
                  </a:lnTo>
                  <a:lnTo>
                    <a:pt x="614" y="777"/>
                  </a:lnTo>
                  <a:lnTo>
                    <a:pt x="596" y="785"/>
                  </a:lnTo>
                  <a:lnTo>
                    <a:pt x="579" y="793"/>
                  </a:lnTo>
                  <a:lnTo>
                    <a:pt x="560" y="798"/>
                  </a:lnTo>
                  <a:lnTo>
                    <a:pt x="560" y="870"/>
                  </a:lnTo>
                  <a:lnTo>
                    <a:pt x="559" y="882"/>
                  </a:lnTo>
                  <a:lnTo>
                    <a:pt x="556" y="892"/>
                  </a:lnTo>
                  <a:lnTo>
                    <a:pt x="550" y="902"/>
                  </a:lnTo>
                  <a:lnTo>
                    <a:pt x="543" y="911"/>
                  </a:lnTo>
                  <a:lnTo>
                    <a:pt x="534" y="918"/>
                  </a:lnTo>
                  <a:lnTo>
                    <a:pt x="524" y="924"/>
                  </a:lnTo>
                  <a:lnTo>
                    <a:pt x="514" y="927"/>
                  </a:lnTo>
                  <a:lnTo>
                    <a:pt x="503" y="9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sz="1600" kern="1200">
                <a:solidFill>
                  <a:schemeClr val="tx1">
                    <a:lumMod val="75000"/>
                    <a:lumOff val="25000"/>
                  </a:schemeClr>
                </a:solidFill>
                <a:latin typeface="+mn-ea"/>
              </a:endParaRPr>
            </a:p>
          </p:txBody>
        </p:sp>
        <p:sp>
          <p:nvSpPr>
            <p:cNvPr id="24" name="Freeform 468">
              <a:extLst>
                <a:ext uri="{FF2B5EF4-FFF2-40B4-BE49-F238E27FC236}">
                  <a16:creationId xmlns:a16="http://schemas.microsoft.com/office/drawing/2014/main" id="{736DDFAA-A544-4EBB-A93A-258F52110164}"/>
                </a:ext>
              </a:extLst>
            </p:cNvPr>
            <p:cNvSpPr>
              <a:spLocks noEditPoints="1"/>
            </p:cNvSpPr>
            <p:nvPr/>
          </p:nvSpPr>
          <p:spPr bwMode="auto">
            <a:xfrm>
              <a:off x="5140870" y="3894917"/>
              <a:ext cx="187823" cy="186367"/>
            </a:xfrm>
            <a:custGeom>
              <a:avLst/>
              <a:gdLst>
                <a:gd name="T0" fmla="*/ 161 w 386"/>
                <a:gd name="T1" fmla="*/ 42 h 386"/>
                <a:gd name="T2" fmla="*/ 119 w 386"/>
                <a:gd name="T3" fmla="*/ 58 h 386"/>
                <a:gd name="T4" fmla="*/ 83 w 386"/>
                <a:gd name="T5" fmla="*/ 84 h 386"/>
                <a:gd name="T6" fmla="*/ 56 w 386"/>
                <a:gd name="T7" fmla="*/ 120 h 386"/>
                <a:gd name="T8" fmla="*/ 42 w 386"/>
                <a:gd name="T9" fmla="*/ 162 h 386"/>
                <a:gd name="T10" fmla="*/ 39 w 386"/>
                <a:gd name="T11" fmla="*/ 209 h 386"/>
                <a:gd name="T12" fmla="*/ 50 w 386"/>
                <a:gd name="T13" fmla="*/ 254 h 386"/>
                <a:gd name="T14" fmla="*/ 73 w 386"/>
                <a:gd name="T15" fmla="*/ 291 h 386"/>
                <a:gd name="T16" fmla="*/ 107 w 386"/>
                <a:gd name="T17" fmla="*/ 321 h 386"/>
                <a:gd name="T18" fmla="*/ 147 w 386"/>
                <a:gd name="T19" fmla="*/ 342 h 386"/>
                <a:gd name="T20" fmla="*/ 193 w 386"/>
                <a:gd name="T21" fmla="*/ 347 h 386"/>
                <a:gd name="T22" fmla="*/ 239 w 386"/>
                <a:gd name="T23" fmla="*/ 342 h 386"/>
                <a:gd name="T24" fmla="*/ 279 w 386"/>
                <a:gd name="T25" fmla="*/ 321 h 386"/>
                <a:gd name="T26" fmla="*/ 311 w 386"/>
                <a:gd name="T27" fmla="*/ 291 h 386"/>
                <a:gd name="T28" fmla="*/ 335 w 386"/>
                <a:gd name="T29" fmla="*/ 254 h 386"/>
                <a:gd name="T30" fmla="*/ 346 w 386"/>
                <a:gd name="T31" fmla="*/ 209 h 386"/>
                <a:gd name="T32" fmla="*/ 344 w 386"/>
                <a:gd name="T33" fmla="*/ 162 h 386"/>
                <a:gd name="T34" fmla="*/ 328 w 386"/>
                <a:gd name="T35" fmla="*/ 120 h 386"/>
                <a:gd name="T36" fmla="*/ 302 w 386"/>
                <a:gd name="T37" fmla="*/ 84 h 386"/>
                <a:gd name="T38" fmla="*/ 266 w 386"/>
                <a:gd name="T39" fmla="*/ 58 h 386"/>
                <a:gd name="T40" fmla="*/ 223 w 386"/>
                <a:gd name="T41" fmla="*/ 42 h 386"/>
                <a:gd name="T42" fmla="*/ 193 w 386"/>
                <a:gd name="T43" fmla="*/ 386 h 386"/>
                <a:gd name="T44" fmla="*/ 135 w 386"/>
                <a:gd name="T45" fmla="*/ 378 h 386"/>
                <a:gd name="T46" fmla="*/ 85 w 386"/>
                <a:gd name="T47" fmla="*/ 353 h 386"/>
                <a:gd name="T48" fmla="*/ 43 w 386"/>
                <a:gd name="T49" fmla="*/ 316 h 386"/>
                <a:gd name="T50" fmla="*/ 14 w 386"/>
                <a:gd name="T51" fmla="*/ 268 h 386"/>
                <a:gd name="T52" fmla="*/ 0 w 386"/>
                <a:gd name="T53" fmla="*/ 213 h 386"/>
                <a:gd name="T54" fmla="*/ 3 w 386"/>
                <a:gd name="T55" fmla="*/ 154 h 386"/>
                <a:gd name="T56" fmla="*/ 23 w 386"/>
                <a:gd name="T57" fmla="*/ 101 h 386"/>
                <a:gd name="T58" fmla="*/ 56 w 386"/>
                <a:gd name="T59" fmla="*/ 56 h 386"/>
                <a:gd name="T60" fmla="*/ 101 w 386"/>
                <a:gd name="T61" fmla="*/ 23 h 386"/>
                <a:gd name="T62" fmla="*/ 154 w 386"/>
                <a:gd name="T63" fmla="*/ 5 h 386"/>
                <a:gd name="T64" fmla="*/ 212 w 386"/>
                <a:gd name="T65" fmla="*/ 2 h 386"/>
                <a:gd name="T66" fmla="*/ 268 w 386"/>
                <a:gd name="T67" fmla="*/ 16 h 386"/>
                <a:gd name="T68" fmla="*/ 315 w 386"/>
                <a:gd name="T69" fmla="*/ 45 h 386"/>
                <a:gd name="T70" fmla="*/ 353 w 386"/>
                <a:gd name="T71" fmla="*/ 85 h 386"/>
                <a:gd name="T72" fmla="*/ 377 w 386"/>
                <a:gd name="T73" fmla="*/ 136 h 386"/>
                <a:gd name="T74" fmla="*/ 386 w 386"/>
                <a:gd name="T75" fmla="*/ 193 h 386"/>
                <a:gd name="T76" fmla="*/ 377 w 386"/>
                <a:gd name="T77" fmla="*/ 251 h 386"/>
                <a:gd name="T78" fmla="*/ 353 w 386"/>
                <a:gd name="T79" fmla="*/ 301 h 386"/>
                <a:gd name="T80" fmla="*/ 315 w 386"/>
                <a:gd name="T81" fmla="*/ 343 h 386"/>
                <a:gd name="T82" fmla="*/ 268 w 386"/>
                <a:gd name="T83" fmla="*/ 372 h 386"/>
                <a:gd name="T84" fmla="*/ 212 w 386"/>
                <a:gd name="T85" fmla="*/ 38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6" h="386">
                  <a:moveTo>
                    <a:pt x="193" y="39"/>
                  </a:moveTo>
                  <a:lnTo>
                    <a:pt x="177" y="39"/>
                  </a:lnTo>
                  <a:lnTo>
                    <a:pt x="161" y="42"/>
                  </a:lnTo>
                  <a:lnTo>
                    <a:pt x="147" y="46"/>
                  </a:lnTo>
                  <a:lnTo>
                    <a:pt x="132" y="51"/>
                  </a:lnTo>
                  <a:lnTo>
                    <a:pt x="119" y="58"/>
                  </a:lnTo>
                  <a:lnTo>
                    <a:pt x="107" y="65"/>
                  </a:lnTo>
                  <a:lnTo>
                    <a:pt x="95" y="74"/>
                  </a:lnTo>
                  <a:lnTo>
                    <a:pt x="83" y="84"/>
                  </a:lnTo>
                  <a:lnTo>
                    <a:pt x="73" y="95"/>
                  </a:lnTo>
                  <a:lnTo>
                    <a:pt x="65" y="107"/>
                  </a:lnTo>
                  <a:lnTo>
                    <a:pt x="56" y="120"/>
                  </a:lnTo>
                  <a:lnTo>
                    <a:pt x="50" y="133"/>
                  </a:lnTo>
                  <a:lnTo>
                    <a:pt x="45" y="147"/>
                  </a:lnTo>
                  <a:lnTo>
                    <a:pt x="42" y="162"/>
                  </a:lnTo>
                  <a:lnTo>
                    <a:pt x="39" y="177"/>
                  </a:lnTo>
                  <a:lnTo>
                    <a:pt x="37" y="193"/>
                  </a:lnTo>
                  <a:lnTo>
                    <a:pt x="39" y="209"/>
                  </a:lnTo>
                  <a:lnTo>
                    <a:pt x="42" y="225"/>
                  </a:lnTo>
                  <a:lnTo>
                    <a:pt x="45" y="239"/>
                  </a:lnTo>
                  <a:lnTo>
                    <a:pt x="50" y="254"/>
                  </a:lnTo>
                  <a:lnTo>
                    <a:pt x="56" y="267"/>
                  </a:lnTo>
                  <a:lnTo>
                    <a:pt x="65" y="280"/>
                  </a:lnTo>
                  <a:lnTo>
                    <a:pt x="73" y="291"/>
                  </a:lnTo>
                  <a:lnTo>
                    <a:pt x="83" y="303"/>
                  </a:lnTo>
                  <a:lnTo>
                    <a:pt x="95" y="313"/>
                  </a:lnTo>
                  <a:lnTo>
                    <a:pt x="107" y="321"/>
                  </a:lnTo>
                  <a:lnTo>
                    <a:pt x="119" y="329"/>
                  </a:lnTo>
                  <a:lnTo>
                    <a:pt x="132" y="336"/>
                  </a:lnTo>
                  <a:lnTo>
                    <a:pt x="147" y="342"/>
                  </a:lnTo>
                  <a:lnTo>
                    <a:pt x="161" y="345"/>
                  </a:lnTo>
                  <a:lnTo>
                    <a:pt x="177" y="347"/>
                  </a:lnTo>
                  <a:lnTo>
                    <a:pt x="193" y="347"/>
                  </a:lnTo>
                  <a:lnTo>
                    <a:pt x="209" y="347"/>
                  </a:lnTo>
                  <a:lnTo>
                    <a:pt x="223" y="345"/>
                  </a:lnTo>
                  <a:lnTo>
                    <a:pt x="239" y="342"/>
                  </a:lnTo>
                  <a:lnTo>
                    <a:pt x="252" y="336"/>
                  </a:lnTo>
                  <a:lnTo>
                    <a:pt x="266" y="329"/>
                  </a:lnTo>
                  <a:lnTo>
                    <a:pt x="279" y="321"/>
                  </a:lnTo>
                  <a:lnTo>
                    <a:pt x="291" y="313"/>
                  </a:lnTo>
                  <a:lnTo>
                    <a:pt x="302" y="303"/>
                  </a:lnTo>
                  <a:lnTo>
                    <a:pt x="311" y="291"/>
                  </a:lnTo>
                  <a:lnTo>
                    <a:pt x="321" y="280"/>
                  </a:lnTo>
                  <a:lnTo>
                    <a:pt x="328" y="267"/>
                  </a:lnTo>
                  <a:lnTo>
                    <a:pt x="335" y="254"/>
                  </a:lnTo>
                  <a:lnTo>
                    <a:pt x="340" y="239"/>
                  </a:lnTo>
                  <a:lnTo>
                    <a:pt x="344" y="225"/>
                  </a:lnTo>
                  <a:lnTo>
                    <a:pt x="346" y="209"/>
                  </a:lnTo>
                  <a:lnTo>
                    <a:pt x="347" y="193"/>
                  </a:lnTo>
                  <a:lnTo>
                    <a:pt x="346" y="177"/>
                  </a:lnTo>
                  <a:lnTo>
                    <a:pt x="344" y="162"/>
                  </a:lnTo>
                  <a:lnTo>
                    <a:pt x="340" y="147"/>
                  </a:lnTo>
                  <a:lnTo>
                    <a:pt x="335" y="133"/>
                  </a:lnTo>
                  <a:lnTo>
                    <a:pt x="328" y="120"/>
                  </a:lnTo>
                  <a:lnTo>
                    <a:pt x="321" y="107"/>
                  </a:lnTo>
                  <a:lnTo>
                    <a:pt x="311" y="95"/>
                  </a:lnTo>
                  <a:lnTo>
                    <a:pt x="302" y="84"/>
                  </a:lnTo>
                  <a:lnTo>
                    <a:pt x="291" y="74"/>
                  </a:lnTo>
                  <a:lnTo>
                    <a:pt x="279" y="65"/>
                  </a:lnTo>
                  <a:lnTo>
                    <a:pt x="266" y="58"/>
                  </a:lnTo>
                  <a:lnTo>
                    <a:pt x="252" y="51"/>
                  </a:lnTo>
                  <a:lnTo>
                    <a:pt x="239" y="46"/>
                  </a:lnTo>
                  <a:lnTo>
                    <a:pt x="223" y="42"/>
                  </a:lnTo>
                  <a:lnTo>
                    <a:pt x="209" y="39"/>
                  </a:lnTo>
                  <a:lnTo>
                    <a:pt x="193" y="39"/>
                  </a:lnTo>
                  <a:close/>
                  <a:moveTo>
                    <a:pt x="193" y="386"/>
                  </a:moveTo>
                  <a:lnTo>
                    <a:pt x="173" y="385"/>
                  </a:lnTo>
                  <a:lnTo>
                    <a:pt x="154" y="382"/>
                  </a:lnTo>
                  <a:lnTo>
                    <a:pt x="135" y="378"/>
                  </a:lnTo>
                  <a:lnTo>
                    <a:pt x="118" y="372"/>
                  </a:lnTo>
                  <a:lnTo>
                    <a:pt x="101" y="363"/>
                  </a:lnTo>
                  <a:lnTo>
                    <a:pt x="85" y="353"/>
                  </a:lnTo>
                  <a:lnTo>
                    <a:pt x="69" y="343"/>
                  </a:lnTo>
                  <a:lnTo>
                    <a:pt x="56" y="330"/>
                  </a:lnTo>
                  <a:lnTo>
                    <a:pt x="43" y="316"/>
                  </a:lnTo>
                  <a:lnTo>
                    <a:pt x="33" y="301"/>
                  </a:lnTo>
                  <a:lnTo>
                    <a:pt x="23" y="285"/>
                  </a:lnTo>
                  <a:lnTo>
                    <a:pt x="14" y="268"/>
                  </a:lnTo>
                  <a:lnTo>
                    <a:pt x="9" y="251"/>
                  </a:lnTo>
                  <a:lnTo>
                    <a:pt x="3" y="232"/>
                  </a:lnTo>
                  <a:lnTo>
                    <a:pt x="0" y="213"/>
                  </a:lnTo>
                  <a:lnTo>
                    <a:pt x="0" y="193"/>
                  </a:lnTo>
                  <a:lnTo>
                    <a:pt x="0" y="173"/>
                  </a:lnTo>
                  <a:lnTo>
                    <a:pt x="3" y="154"/>
                  </a:lnTo>
                  <a:lnTo>
                    <a:pt x="9" y="136"/>
                  </a:lnTo>
                  <a:lnTo>
                    <a:pt x="14" y="118"/>
                  </a:lnTo>
                  <a:lnTo>
                    <a:pt x="23" y="101"/>
                  </a:lnTo>
                  <a:lnTo>
                    <a:pt x="33" y="85"/>
                  </a:lnTo>
                  <a:lnTo>
                    <a:pt x="43" y="71"/>
                  </a:lnTo>
                  <a:lnTo>
                    <a:pt x="56" y="56"/>
                  </a:lnTo>
                  <a:lnTo>
                    <a:pt x="69" y="45"/>
                  </a:lnTo>
                  <a:lnTo>
                    <a:pt x="85" y="33"/>
                  </a:lnTo>
                  <a:lnTo>
                    <a:pt x="101" y="23"/>
                  </a:lnTo>
                  <a:lnTo>
                    <a:pt x="118" y="16"/>
                  </a:lnTo>
                  <a:lnTo>
                    <a:pt x="135" y="9"/>
                  </a:lnTo>
                  <a:lnTo>
                    <a:pt x="154" y="5"/>
                  </a:lnTo>
                  <a:lnTo>
                    <a:pt x="173" y="2"/>
                  </a:lnTo>
                  <a:lnTo>
                    <a:pt x="193" y="0"/>
                  </a:lnTo>
                  <a:lnTo>
                    <a:pt x="212" y="2"/>
                  </a:lnTo>
                  <a:lnTo>
                    <a:pt x="232" y="5"/>
                  </a:lnTo>
                  <a:lnTo>
                    <a:pt x="251" y="9"/>
                  </a:lnTo>
                  <a:lnTo>
                    <a:pt x="268" y="16"/>
                  </a:lnTo>
                  <a:lnTo>
                    <a:pt x="285" y="23"/>
                  </a:lnTo>
                  <a:lnTo>
                    <a:pt x="301" y="33"/>
                  </a:lnTo>
                  <a:lnTo>
                    <a:pt x="315" y="45"/>
                  </a:lnTo>
                  <a:lnTo>
                    <a:pt x="330" y="56"/>
                  </a:lnTo>
                  <a:lnTo>
                    <a:pt x="341" y="71"/>
                  </a:lnTo>
                  <a:lnTo>
                    <a:pt x="353" y="85"/>
                  </a:lnTo>
                  <a:lnTo>
                    <a:pt x="363" y="101"/>
                  </a:lnTo>
                  <a:lnTo>
                    <a:pt x="370" y="118"/>
                  </a:lnTo>
                  <a:lnTo>
                    <a:pt x="377" y="136"/>
                  </a:lnTo>
                  <a:lnTo>
                    <a:pt x="382" y="154"/>
                  </a:lnTo>
                  <a:lnTo>
                    <a:pt x="384" y="173"/>
                  </a:lnTo>
                  <a:lnTo>
                    <a:pt x="386" y="193"/>
                  </a:lnTo>
                  <a:lnTo>
                    <a:pt x="384" y="213"/>
                  </a:lnTo>
                  <a:lnTo>
                    <a:pt x="382" y="232"/>
                  </a:lnTo>
                  <a:lnTo>
                    <a:pt x="377" y="251"/>
                  </a:lnTo>
                  <a:lnTo>
                    <a:pt x="370" y="268"/>
                  </a:lnTo>
                  <a:lnTo>
                    <a:pt x="363" y="285"/>
                  </a:lnTo>
                  <a:lnTo>
                    <a:pt x="353" y="301"/>
                  </a:lnTo>
                  <a:lnTo>
                    <a:pt x="341" y="316"/>
                  </a:lnTo>
                  <a:lnTo>
                    <a:pt x="330" y="330"/>
                  </a:lnTo>
                  <a:lnTo>
                    <a:pt x="315" y="343"/>
                  </a:lnTo>
                  <a:lnTo>
                    <a:pt x="301" y="353"/>
                  </a:lnTo>
                  <a:lnTo>
                    <a:pt x="285" y="363"/>
                  </a:lnTo>
                  <a:lnTo>
                    <a:pt x="268" y="372"/>
                  </a:lnTo>
                  <a:lnTo>
                    <a:pt x="251" y="378"/>
                  </a:lnTo>
                  <a:lnTo>
                    <a:pt x="232" y="382"/>
                  </a:lnTo>
                  <a:lnTo>
                    <a:pt x="212" y="385"/>
                  </a:lnTo>
                  <a:lnTo>
                    <a:pt x="193"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sz="1600" kern="1200">
                <a:solidFill>
                  <a:schemeClr val="tx1">
                    <a:lumMod val="75000"/>
                    <a:lumOff val="25000"/>
                  </a:schemeClr>
                </a:solidFill>
                <a:latin typeface="+mn-ea"/>
              </a:endParaRPr>
            </a:p>
          </p:txBody>
        </p:sp>
      </p:grpSp>
      <p:grpSp>
        <p:nvGrpSpPr>
          <p:cNvPr id="25" name="Group 75">
            <a:extLst>
              <a:ext uri="{FF2B5EF4-FFF2-40B4-BE49-F238E27FC236}">
                <a16:creationId xmlns:a16="http://schemas.microsoft.com/office/drawing/2014/main" id="{5879E2DB-97CF-4AA6-A275-85EDCA218C86}"/>
              </a:ext>
            </a:extLst>
          </p:cNvPr>
          <p:cNvGrpSpPr/>
          <p:nvPr/>
        </p:nvGrpSpPr>
        <p:grpSpPr>
          <a:xfrm>
            <a:off x="2014353" y="2229399"/>
            <a:ext cx="312151" cy="313873"/>
            <a:chOff x="5009830" y="3762422"/>
            <a:chExt cx="449901" cy="451357"/>
          </a:xfrm>
          <a:solidFill>
            <a:schemeClr val="bg1"/>
          </a:solidFill>
        </p:grpSpPr>
        <p:sp>
          <p:nvSpPr>
            <p:cNvPr id="26" name="Freeform 467">
              <a:extLst>
                <a:ext uri="{FF2B5EF4-FFF2-40B4-BE49-F238E27FC236}">
                  <a16:creationId xmlns:a16="http://schemas.microsoft.com/office/drawing/2014/main" id="{1B5846F3-127D-45DB-A604-6368E038EFB4}"/>
                </a:ext>
              </a:extLst>
            </p:cNvPr>
            <p:cNvSpPr>
              <a:spLocks noEditPoints="1"/>
            </p:cNvSpPr>
            <p:nvPr/>
          </p:nvSpPr>
          <p:spPr bwMode="auto">
            <a:xfrm>
              <a:off x="5009830" y="3762422"/>
              <a:ext cx="449901" cy="451357"/>
            </a:xfrm>
            <a:custGeom>
              <a:avLst/>
              <a:gdLst>
                <a:gd name="T0" fmla="*/ 390 w 928"/>
                <a:gd name="T1" fmla="*/ 764 h 928"/>
                <a:gd name="T2" fmla="*/ 408 w 928"/>
                <a:gd name="T3" fmla="*/ 878 h 928"/>
                <a:gd name="T4" fmla="*/ 503 w 928"/>
                <a:gd name="T5" fmla="*/ 889 h 928"/>
                <a:gd name="T6" fmla="*/ 522 w 928"/>
                <a:gd name="T7" fmla="*/ 873 h 928"/>
                <a:gd name="T8" fmla="*/ 559 w 928"/>
                <a:gd name="T9" fmla="*/ 758 h 928"/>
                <a:gd name="T10" fmla="*/ 648 w 928"/>
                <a:gd name="T11" fmla="*/ 731 h 928"/>
                <a:gd name="T12" fmla="*/ 730 w 928"/>
                <a:gd name="T13" fmla="*/ 796 h 928"/>
                <a:gd name="T14" fmla="*/ 797 w 928"/>
                <a:gd name="T15" fmla="*/ 724 h 928"/>
                <a:gd name="T16" fmla="*/ 725 w 928"/>
                <a:gd name="T17" fmla="*/ 637 h 928"/>
                <a:gd name="T18" fmla="*/ 766 w 928"/>
                <a:gd name="T19" fmla="*/ 531 h 928"/>
                <a:gd name="T20" fmla="*/ 880 w 928"/>
                <a:gd name="T21" fmla="*/ 519 h 928"/>
                <a:gd name="T22" fmla="*/ 887 w 928"/>
                <a:gd name="T23" fmla="*/ 423 h 928"/>
                <a:gd name="T24" fmla="*/ 869 w 928"/>
                <a:gd name="T25" fmla="*/ 407 h 928"/>
                <a:gd name="T26" fmla="*/ 749 w 928"/>
                <a:gd name="T27" fmla="*/ 346 h 928"/>
                <a:gd name="T28" fmla="*/ 791 w 928"/>
                <a:gd name="T29" fmla="*/ 218 h 928"/>
                <a:gd name="T30" fmla="*/ 794 w 928"/>
                <a:gd name="T31" fmla="*/ 193 h 928"/>
                <a:gd name="T32" fmla="*/ 719 w 928"/>
                <a:gd name="T33" fmla="*/ 132 h 928"/>
                <a:gd name="T34" fmla="*/ 630 w 928"/>
                <a:gd name="T35" fmla="*/ 204 h 928"/>
                <a:gd name="T36" fmla="*/ 526 w 928"/>
                <a:gd name="T37" fmla="*/ 157 h 928"/>
                <a:gd name="T38" fmla="*/ 516 w 928"/>
                <a:gd name="T39" fmla="*/ 45 h 928"/>
                <a:gd name="T40" fmla="*/ 418 w 928"/>
                <a:gd name="T41" fmla="*/ 41 h 928"/>
                <a:gd name="T42" fmla="*/ 406 w 928"/>
                <a:gd name="T43" fmla="*/ 146 h 928"/>
                <a:gd name="T44" fmla="*/ 324 w 928"/>
                <a:gd name="T45" fmla="*/ 189 h 928"/>
                <a:gd name="T46" fmla="*/ 215 w 928"/>
                <a:gd name="T47" fmla="*/ 134 h 928"/>
                <a:gd name="T48" fmla="*/ 190 w 928"/>
                <a:gd name="T49" fmla="*/ 137 h 928"/>
                <a:gd name="T50" fmla="*/ 131 w 928"/>
                <a:gd name="T51" fmla="*/ 212 h 928"/>
                <a:gd name="T52" fmla="*/ 200 w 928"/>
                <a:gd name="T53" fmla="*/ 304 h 928"/>
                <a:gd name="T54" fmla="*/ 151 w 928"/>
                <a:gd name="T55" fmla="*/ 405 h 928"/>
                <a:gd name="T56" fmla="*/ 42 w 928"/>
                <a:gd name="T57" fmla="*/ 415 h 928"/>
                <a:gd name="T58" fmla="*/ 42 w 928"/>
                <a:gd name="T59" fmla="*/ 513 h 928"/>
                <a:gd name="T60" fmla="*/ 151 w 928"/>
                <a:gd name="T61" fmla="*/ 523 h 928"/>
                <a:gd name="T62" fmla="*/ 200 w 928"/>
                <a:gd name="T63" fmla="*/ 626 h 928"/>
                <a:gd name="T64" fmla="*/ 131 w 928"/>
                <a:gd name="T65" fmla="*/ 716 h 928"/>
                <a:gd name="T66" fmla="*/ 190 w 928"/>
                <a:gd name="T67" fmla="*/ 793 h 928"/>
                <a:gd name="T68" fmla="*/ 215 w 928"/>
                <a:gd name="T69" fmla="*/ 794 h 928"/>
                <a:gd name="T70" fmla="*/ 503 w 928"/>
                <a:gd name="T71" fmla="*/ 928 h 928"/>
                <a:gd name="T72" fmla="*/ 372 w 928"/>
                <a:gd name="T73" fmla="*/ 892 h 928"/>
                <a:gd name="T74" fmla="*/ 295 w 928"/>
                <a:gd name="T75" fmla="*/ 768 h 928"/>
                <a:gd name="T76" fmla="*/ 182 w 928"/>
                <a:gd name="T77" fmla="*/ 832 h 928"/>
                <a:gd name="T78" fmla="*/ 91 w 928"/>
                <a:gd name="T79" fmla="*/ 724 h 928"/>
                <a:gd name="T80" fmla="*/ 143 w 928"/>
                <a:gd name="T81" fmla="*/ 597 h 928"/>
                <a:gd name="T82" fmla="*/ 18 w 928"/>
                <a:gd name="T83" fmla="*/ 543 h 928"/>
                <a:gd name="T84" fmla="*/ 5 w 928"/>
                <a:gd name="T85" fmla="*/ 404 h 928"/>
                <a:gd name="T86" fmla="*/ 130 w 928"/>
                <a:gd name="T87" fmla="*/ 368 h 928"/>
                <a:gd name="T88" fmla="*/ 95 w 928"/>
                <a:gd name="T89" fmla="*/ 227 h 928"/>
                <a:gd name="T90" fmla="*/ 163 w 928"/>
                <a:gd name="T91" fmla="*/ 110 h 928"/>
                <a:gd name="T92" fmla="*/ 236 w 928"/>
                <a:gd name="T93" fmla="*/ 103 h 928"/>
                <a:gd name="T94" fmla="*/ 367 w 928"/>
                <a:gd name="T95" fmla="*/ 58 h 928"/>
                <a:gd name="T96" fmla="*/ 414 w 928"/>
                <a:gd name="T97" fmla="*/ 2 h 928"/>
                <a:gd name="T98" fmla="*/ 550 w 928"/>
                <a:gd name="T99" fmla="*/ 26 h 928"/>
                <a:gd name="T100" fmla="*/ 614 w 928"/>
                <a:gd name="T101" fmla="*/ 152 h 928"/>
                <a:gd name="T102" fmla="*/ 735 w 928"/>
                <a:gd name="T103" fmla="*/ 94 h 928"/>
                <a:gd name="T104" fmla="*/ 834 w 928"/>
                <a:gd name="T105" fmla="*/ 193 h 928"/>
                <a:gd name="T106" fmla="*/ 776 w 928"/>
                <a:gd name="T107" fmla="*/ 314 h 928"/>
                <a:gd name="T108" fmla="*/ 902 w 928"/>
                <a:gd name="T109" fmla="*/ 378 h 928"/>
                <a:gd name="T110" fmla="*/ 926 w 928"/>
                <a:gd name="T111" fmla="*/ 515 h 928"/>
                <a:gd name="T112" fmla="*/ 869 w 928"/>
                <a:gd name="T113" fmla="*/ 561 h 928"/>
                <a:gd name="T114" fmla="*/ 825 w 928"/>
                <a:gd name="T115" fmla="*/ 692 h 928"/>
                <a:gd name="T116" fmla="*/ 818 w 928"/>
                <a:gd name="T117" fmla="*/ 765 h 928"/>
                <a:gd name="T118" fmla="*/ 702 w 928"/>
                <a:gd name="T119" fmla="*/ 832 h 928"/>
                <a:gd name="T120" fmla="*/ 560 w 928"/>
                <a:gd name="T121" fmla="*/ 798 h 928"/>
                <a:gd name="T122" fmla="*/ 524 w 928"/>
                <a:gd name="T123" fmla="*/ 924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8" h="928">
                  <a:moveTo>
                    <a:pt x="293" y="725"/>
                  </a:moveTo>
                  <a:lnTo>
                    <a:pt x="298" y="726"/>
                  </a:lnTo>
                  <a:lnTo>
                    <a:pt x="303" y="728"/>
                  </a:lnTo>
                  <a:lnTo>
                    <a:pt x="324" y="739"/>
                  </a:lnTo>
                  <a:lnTo>
                    <a:pt x="346" y="749"/>
                  </a:lnTo>
                  <a:lnTo>
                    <a:pt x="367" y="758"/>
                  </a:lnTo>
                  <a:lnTo>
                    <a:pt x="390" y="764"/>
                  </a:lnTo>
                  <a:lnTo>
                    <a:pt x="396" y="767"/>
                  </a:lnTo>
                  <a:lnTo>
                    <a:pt x="402" y="771"/>
                  </a:lnTo>
                  <a:lnTo>
                    <a:pt x="405" y="777"/>
                  </a:lnTo>
                  <a:lnTo>
                    <a:pt x="406" y="783"/>
                  </a:lnTo>
                  <a:lnTo>
                    <a:pt x="406" y="870"/>
                  </a:lnTo>
                  <a:lnTo>
                    <a:pt x="406" y="873"/>
                  </a:lnTo>
                  <a:lnTo>
                    <a:pt x="408" y="878"/>
                  </a:lnTo>
                  <a:lnTo>
                    <a:pt x="409" y="881"/>
                  </a:lnTo>
                  <a:lnTo>
                    <a:pt x="411" y="883"/>
                  </a:lnTo>
                  <a:lnTo>
                    <a:pt x="414" y="886"/>
                  </a:lnTo>
                  <a:lnTo>
                    <a:pt x="418" y="888"/>
                  </a:lnTo>
                  <a:lnTo>
                    <a:pt x="421" y="889"/>
                  </a:lnTo>
                  <a:lnTo>
                    <a:pt x="425" y="889"/>
                  </a:lnTo>
                  <a:lnTo>
                    <a:pt x="503" y="889"/>
                  </a:lnTo>
                  <a:lnTo>
                    <a:pt x="506" y="889"/>
                  </a:lnTo>
                  <a:lnTo>
                    <a:pt x="510" y="888"/>
                  </a:lnTo>
                  <a:lnTo>
                    <a:pt x="513" y="886"/>
                  </a:lnTo>
                  <a:lnTo>
                    <a:pt x="516" y="883"/>
                  </a:lnTo>
                  <a:lnTo>
                    <a:pt x="519" y="881"/>
                  </a:lnTo>
                  <a:lnTo>
                    <a:pt x="520" y="878"/>
                  </a:lnTo>
                  <a:lnTo>
                    <a:pt x="522" y="873"/>
                  </a:lnTo>
                  <a:lnTo>
                    <a:pt x="522" y="870"/>
                  </a:lnTo>
                  <a:lnTo>
                    <a:pt x="522" y="783"/>
                  </a:lnTo>
                  <a:lnTo>
                    <a:pt x="523" y="777"/>
                  </a:lnTo>
                  <a:lnTo>
                    <a:pt x="526" y="771"/>
                  </a:lnTo>
                  <a:lnTo>
                    <a:pt x="530" y="767"/>
                  </a:lnTo>
                  <a:lnTo>
                    <a:pt x="536" y="764"/>
                  </a:lnTo>
                  <a:lnTo>
                    <a:pt x="559" y="758"/>
                  </a:lnTo>
                  <a:lnTo>
                    <a:pt x="582" y="749"/>
                  </a:lnTo>
                  <a:lnTo>
                    <a:pt x="604" y="739"/>
                  </a:lnTo>
                  <a:lnTo>
                    <a:pt x="624" y="728"/>
                  </a:lnTo>
                  <a:lnTo>
                    <a:pt x="631" y="725"/>
                  </a:lnTo>
                  <a:lnTo>
                    <a:pt x="637" y="725"/>
                  </a:lnTo>
                  <a:lnTo>
                    <a:pt x="642" y="726"/>
                  </a:lnTo>
                  <a:lnTo>
                    <a:pt x="648" y="731"/>
                  </a:lnTo>
                  <a:lnTo>
                    <a:pt x="709" y="793"/>
                  </a:lnTo>
                  <a:lnTo>
                    <a:pt x="712" y="794"/>
                  </a:lnTo>
                  <a:lnTo>
                    <a:pt x="716" y="796"/>
                  </a:lnTo>
                  <a:lnTo>
                    <a:pt x="719" y="797"/>
                  </a:lnTo>
                  <a:lnTo>
                    <a:pt x="723" y="797"/>
                  </a:lnTo>
                  <a:lnTo>
                    <a:pt x="726" y="797"/>
                  </a:lnTo>
                  <a:lnTo>
                    <a:pt x="730" y="796"/>
                  </a:lnTo>
                  <a:lnTo>
                    <a:pt x="733" y="794"/>
                  </a:lnTo>
                  <a:lnTo>
                    <a:pt x="736" y="793"/>
                  </a:lnTo>
                  <a:lnTo>
                    <a:pt x="791" y="738"/>
                  </a:lnTo>
                  <a:lnTo>
                    <a:pt x="794" y="735"/>
                  </a:lnTo>
                  <a:lnTo>
                    <a:pt x="795" y="731"/>
                  </a:lnTo>
                  <a:lnTo>
                    <a:pt x="797" y="728"/>
                  </a:lnTo>
                  <a:lnTo>
                    <a:pt x="797" y="724"/>
                  </a:lnTo>
                  <a:lnTo>
                    <a:pt x="797" y="721"/>
                  </a:lnTo>
                  <a:lnTo>
                    <a:pt x="795" y="716"/>
                  </a:lnTo>
                  <a:lnTo>
                    <a:pt x="794" y="713"/>
                  </a:lnTo>
                  <a:lnTo>
                    <a:pt x="791" y="711"/>
                  </a:lnTo>
                  <a:lnTo>
                    <a:pt x="730" y="649"/>
                  </a:lnTo>
                  <a:lnTo>
                    <a:pt x="726" y="643"/>
                  </a:lnTo>
                  <a:lnTo>
                    <a:pt x="725" y="637"/>
                  </a:lnTo>
                  <a:lnTo>
                    <a:pt x="725" y="631"/>
                  </a:lnTo>
                  <a:lnTo>
                    <a:pt x="727" y="626"/>
                  </a:lnTo>
                  <a:lnTo>
                    <a:pt x="739" y="604"/>
                  </a:lnTo>
                  <a:lnTo>
                    <a:pt x="749" y="582"/>
                  </a:lnTo>
                  <a:lnTo>
                    <a:pt x="758" y="561"/>
                  </a:lnTo>
                  <a:lnTo>
                    <a:pt x="763" y="538"/>
                  </a:lnTo>
                  <a:lnTo>
                    <a:pt x="766" y="531"/>
                  </a:lnTo>
                  <a:lnTo>
                    <a:pt x="771" y="526"/>
                  </a:lnTo>
                  <a:lnTo>
                    <a:pt x="776" y="523"/>
                  </a:lnTo>
                  <a:lnTo>
                    <a:pt x="782" y="522"/>
                  </a:lnTo>
                  <a:lnTo>
                    <a:pt x="869" y="522"/>
                  </a:lnTo>
                  <a:lnTo>
                    <a:pt x="873" y="522"/>
                  </a:lnTo>
                  <a:lnTo>
                    <a:pt x="876" y="520"/>
                  </a:lnTo>
                  <a:lnTo>
                    <a:pt x="880" y="519"/>
                  </a:lnTo>
                  <a:lnTo>
                    <a:pt x="883" y="516"/>
                  </a:lnTo>
                  <a:lnTo>
                    <a:pt x="886" y="513"/>
                  </a:lnTo>
                  <a:lnTo>
                    <a:pt x="887" y="510"/>
                  </a:lnTo>
                  <a:lnTo>
                    <a:pt x="887" y="507"/>
                  </a:lnTo>
                  <a:lnTo>
                    <a:pt x="889" y="503"/>
                  </a:lnTo>
                  <a:lnTo>
                    <a:pt x="889" y="425"/>
                  </a:lnTo>
                  <a:lnTo>
                    <a:pt x="887" y="423"/>
                  </a:lnTo>
                  <a:lnTo>
                    <a:pt x="887" y="418"/>
                  </a:lnTo>
                  <a:lnTo>
                    <a:pt x="884" y="415"/>
                  </a:lnTo>
                  <a:lnTo>
                    <a:pt x="883" y="412"/>
                  </a:lnTo>
                  <a:lnTo>
                    <a:pt x="880" y="410"/>
                  </a:lnTo>
                  <a:lnTo>
                    <a:pt x="877" y="408"/>
                  </a:lnTo>
                  <a:lnTo>
                    <a:pt x="873" y="407"/>
                  </a:lnTo>
                  <a:lnTo>
                    <a:pt x="869" y="407"/>
                  </a:lnTo>
                  <a:lnTo>
                    <a:pt x="782" y="407"/>
                  </a:lnTo>
                  <a:lnTo>
                    <a:pt x="776" y="405"/>
                  </a:lnTo>
                  <a:lnTo>
                    <a:pt x="771" y="402"/>
                  </a:lnTo>
                  <a:lnTo>
                    <a:pt x="766" y="398"/>
                  </a:lnTo>
                  <a:lnTo>
                    <a:pt x="763" y="392"/>
                  </a:lnTo>
                  <a:lnTo>
                    <a:pt x="758" y="369"/>
                  </a:lnTo>
                  <a:lnTo>
                    <a:pt x="749" y="346"/>
                  </a:lnTo>
                  <a:lnTo>
                    <a:pt x="739" y="325"/>
                  </a:lnTo>
                  <a:lnTo>
                    <a:pt x="727" y="303"/>
                  </a:lnTo>
                  <a:lnTo>
                    <a:pt x="725" y="297"/>
                  </a:lnTo>
                  <a:lnTo>
                    <a:pt x="725" y="291"/>
                  </a:lnTo>
                  <a:lnTo>
                    <a:pt x="726" y="286"/>
                  </a:lnTo>
                  <a:lnTo>
                    <a:pt x="730" y="280"/>
                  </a:lnTo>
                  <a:lnTo>
                    <a:pt x="791" y="218"/>
                  </a:lnTo>
                  <a:lnTo>
                    <a:pt x="794" y="215"/>
                  </a:lnTo>
                  <a:lnTo>
                    <a:pt x="795" y="212"/>
                  </a:lnTo>
                  <a:lnTo>
                    <a:pt x="797" y="209"/>
                  </a:lnTo>
                  <a:lnTo>
                    <a:pt x="797" y="205"/>
                  </a:lnTo>
                  <a:lnTo>
                    <a:pt x="797" y="201"/>
                  </a:lnTo>
                  <a:lnTo>
                    <a:pt x="795" y="198"/>
                  </a:lnTo>
                  <a:lnTo>
                    <a:pt x="794" y="193"/>
                  </a:lnTo>
                  <a:lnTo>
                    <a:pt x="791" y="191"/>
                  </a:lnTo>
                  <a:lnTo>
                    <a:pt x="736" y="136"/>
                  </a:lnTo>
                  <a:lnTo>
                    <a:pt x="733" y="134"/>
                  </a:lnTo>
                  <a:lnTo>
                    <a:pt x="730" y="133"/>
                  </a:lnTo>
                  <a:lnTo>
                    <a:pt x="726" y="132"/>
                  </a:lnTo>
                  <a:lnTo>
                    <a:pt x="723" y="132"/>
                  </a:lnTo>
                  <a:lnTo>
                    <a:pt x="719" y="132"/>
                  </a:lnTo>
                  <a:lnTo>
                    <a:pt x="716" y="133"/>
                  </a:lnTo>
                  <a:lnTo>
                    <a:pt x="712" y="134"/>
                  </a:lnTo>
                  <a:lnTo>
                    <a:pt x="709" y="136"/>
                  </a:lnTo>
                  <a:lnTo>
                    <a:pt x="648" y="198"/>
                  </a:lnTo>
                  <a:lnTo>
                    <a:pt x="642" y="202"/>
                  </a:lnTo>
                  <a:lnTo>
                    <a:pt x="637" y="204"/>
                  </a:lnTo>
                  <a:lnTo>
                    <a:pt x="630" y="204"/>
                  </a:lnTo>
                  <a:lnTo>
                    <a:pt x="624" y="201"/>
                  </a:lnTo>
                  <a:lnTo>
                    <a:pt x="604" y="189"/>
                  </a:lnTo>
                  <a:lnTo>
                    <a:pt x="582" y="179"/>
                  </a:lnTo>
                  <a:lnTo>
                    <a:pt x="559" y="170"/>
                  </a:lnTo>
                  <a:lnTo>
                    <a:pt x="536" y="165"/>
                  </a:lnTo>
                  <a:lnTo>
                    <a:pt x="530" y="162"/>
                  </a:lnTo>
                  <a:lnTo>
                    <a:pt x="526" y="157"/>
                  </a:lnTo>
                  <a:lnTo>
                    <a:pt x="523" y="152"/>
                  </a:lnTo>
                  <a:lnTo>
                    <a:pt x="522" y="146"/>
                  </a:lnTo>
                  <a:lnTo>
                    <a:pt x="522" y="58"/>
                  </a:lnTo>
                  <a:lnTo>
                    <a:pt x="522" y="55"/>
                  </a:lnTo>
                  <a:lnTo>
                    <a:pt x="520" y="51"/>
                  </a:lnTo>
                  <a:lnTo>
                    <a:pt x="519" y="48"/>
                  </a:lnTo>
                  <a:lnTo>
                    <a:pt x="516" y="45"/>
                  </a:lnTo>
                  <a:lnTo>
                    <a:pt x="513" y="42"/>
                  </a:lnTo>
                  <a:lnTo>
                    <a:pt x="510" y="41"/>
                  </a:lnTo>
                  <a:lnTo>
                    <a:pt x="506" y="39"/>
                  </a:lnTo>
                  <a:lnTo>
                    <a:pt x="503" y="39"/>
                  </a:lnTo>
                  <a:lnTo>
                    <a:pt x="425" y="39"/>
                  </a:lnTo>
                  <a:lnTo>
                    <a:pt x="421" y="39"/>
                  </a:lnTo>
                  <a:lnTo>
                    <a:pt x="418" y="41"/>
                  </a:lnTo>
                  <a:lnTo>
                    <a:pt x="414" y="42"/>
                  </a:lnTo>
                  <a:lnTo>
                    <a:pt x="411" y="45"/>
                  </a:lnTo>
                  <a:lnTo>
                    <a:pt x="409" y="48"/>
                  </a:lnTo>
                  <a:lnTo>
                    <a:pt x="408" y="51"/>
                  </a:lnTo>
                  <a:lnTo>
                    <a:pt x="406" y="55"/>
                  </a:lnTo>
                  <a:lnTo>
                    <a:pt x="406" y="58"/>
                  </a:lnTo>
                  <a:lnTo>
                    <a:pt x="406" y="146"/>
                  </a:lnTo>
                  <a:lnTo>
                    <a:pt x="405" y="152"/>
                  </a:lnTo>
                  <a:lnTo>
                    <a:pt x="402" y="157"/>
                  </a:lnTo>
                  <a:lnTo>
                    <a:pt x="396" y="162"/>
                  </a:lnTo>
                  <a:lnTo>
                    <a:pt x="390" y="165"/>
                  </a:lnTo>
                  <a:lnTo>
                    <a:pt x="367" y="170"/>
                  </a:lnTo>
                  <a:lnTo>
                    <a:pt x="346" y="179"/>
                  </a:lnTo>
                  <a:lnTo>
                    <a:pt x="324" y="189"/>
                  </a:lnTo>
                  <a:lnTo>
                    <a:pt x="303" y="201"/>
                  </a:lnTo>
                  <a:lnTo>
                    <a:pt x="297" y="204"/>
                  </a:lnTo>
                  <a:lnTo>
                    <a:pt x="291" y="204"/>
                  </a:lnTo>
                  <a:lnTo>
                    <a:pt x="284" y="202"/>
                  </a:lnTo>
                  <a:lnTo>
                    <a:pt x="280" y="198"/>
                  </a:lnTo>
                  <a:lnTo>
                    <a:pt x="218" y="137"/>
                  </a:lnTo>
                  <a:lnTo>
                    <a:pt x="215" y="134"/>
                  </a:lnTo>
                  <a:lnTo>
                    <a:pt x="212" y="133"/>
                  </a:lnTo>
                  <a:lnTo>
                    <a:pt x="208" y="132"/>
                  </a:lnTo>
                  <a:lnTo>
                    <a:pt x="205" y="132"/>
                  </a:lnTo>
                  <a:lnTo>
                    <a:pt x="200" y="132"/>
                  </a:lnTo>
                  <a:lnTo>
                    <a:pt x="196" y="133"/>
                  </a:lnTo>
                  <a:lnTo>
                    <a:pt x="193" y="134"/>
                  </a:lnTo>
                  <a:lnTo>
                    <a:pt x="190" y="137"/>
                  </a:lnTo>
                  <a:lnTo>
                    <a:pt x="136" y="191"/>
                  </a:lnTo>
                  <a:lnTo>
                    <a:pt x="133" y="195"/>
                  </a:lnTo>
                  <a:lnTo>
                    <a:pt x="131" y="198"/>
                  </a:lnTo>
                  <a:lnTo>
                    <a:pt x="131" y="201"/>
                  </a:lnTo>
                  <a:lnTo>
                    <a:pt x="130" y="205"/>
                  </a:lnTo>
                  <a:lnTo>
                    <a:pt x="131" y="208"/>
                  </a:lnTo>
                  <a:lnTo>
                    <a:pt x="131" y="212"/>
                  </a:lnTo>
                  <a:lnTo>
                    <a:pt x="133" y="215"/>
                  </a:lnTo>
                  <a:lnTo>
                    <a:pt x="136" y="218"/>
                  </a:lnTo>
                  <a:lnTo>
                    <a:pt x="198" y="280"/>
                  </a:lnTo>
                  <a:lnTo>
                    <a:pt x="200" y="286"/>
                  </a:lnTo>
                  <a:lnTo>
                    <a:pt x="203" y="291"/>
                  </a:lnTo>
                  <a:lnTo>
                    <a:pt x="202" y="297"/>
                  </a:lnTo>
                  <a:lnTo>
                    <a:pt x="200" y="304"/>
                  </a:lnTo>
                  <a:lnTo>
                    <a:pt x="189" y="325"/>
                  </a:lnTo>
                  <a:lnTo>
                    <a:pt x="179" y="346"/>
                  </a:lnTo>
                  <a:lnTo>
                    <a:pt x="170" y="369"/>
                  </a:lnTo>
                  <a:lnTo>
                    <a:pt x="163" y="392"/>
                  </a:lnTo>
                  <a:lnTo>
                    <a:pt x="162" y="398"/>
                  </a:lnTo>
                  <a:lnTo>
                    <a:pt x="157" y="402"/>
                  </a:lnTo>
                  <a:lnTo>
                    <a:pt x="151" y="405"/>
                  </a:lnTo>
                  <a:lnTo>
                    <a:pt x="144" y="407"/>
                  </a:lnTo>
                  <a:lnTo>
                    <a:pt x="58" y="407"/>
                  </a:lnTo>
                  <a:lnTo>
                    <a:pt x="54" y="407"/>
                  </a:lnTo>
                  <a:lnTo>
                    <a:pt x="51" y="408"/>
                  </a:lnTo>
                  <a:lnTo>
                    <a:pt x="48" y="410"/>
                  </a:lnTo>
                  <a:lnTo>
                    <a:pt x="45" y="412"/>
                  </a:lnTo>
                  <a:lnTo>
                    <a:pt x="42" y="415"/>
                  </a:lnTo>
                  <a:lnTo>
                    <a:pt x="41" y="418"/>
                  </a:lnTo>
                  <a:lnTo>
                    <a:pt x="39" y="423"/>
                  </a:lnTo>
                  <a:lnTo>
                    <a:pt x="39" y="425"/>
                  </a:lnTo>
                  <a:lnTo>
                    <a:pt x="39" y="503"/>
                  </a:lnTo>
                  <a:lnTo>
                    <a:pt x="39" y="507"/>
                  </a:lnTo>
                  <a:lnTo>
                    <a:pt x="41" y="510"/>
                  </a:lnTo>
                  <a:lnTo>
                    <a:pt x="42" y="513"/>
                  </a:lnTo>
                  <a:lnTo>
                    <a:pt x="45" y="516"/>
                  </a:lnTo>
                  <a:lnTo>
                    <a:pt x="48" y="519"/>
                  </a:lnTo>
                  <a:lnTo>
                    <a:pt x="51" y="520"/>
                  </a:lnTo>
                  <a:lnTo>
                    <a:pt x="54" y="522"/>
                  </a:lnTo>
                  <a:lnTo>
                    <a:pt x="58" y="522"/>
                  </a:lnTo>
                  <a:lnTo>
                    <a:pt x="144" y="522"/>
                  </a:lnTo>
                  <a:lnTo>
                    <a:pt x="151" y="523"/>
                  </a:lnTo>
                  <a:lnTo>
                    <a:pt x="157" y="526"/>
                  </a:lnTo>
                  <a:lnTo>
                    <a:pt x="162" y="531"/>
                  </a:lnTo>
                  <a:lnTo>
                    <a:pt x="163" y="538"/>
                  </a:lnTo>
                  <a:lnTo>
                    <a:pt x="170" y="561"/>
                  </a:lnTo>
                  <a:lnTo>
                    <a:pt x="179" y="582"/>
                  </a:lnTo>
                  <a:lnTo>
                    <a:pt x="189" y="604"/>
                  </a:lnTo>
                  <a:lnTo>
                    <a:pt x="200" y="626"/>
                  </a:lnTo>
                  <a:lnTo>
                    <a:pt x="202" y="631"/>
                  </a:lnTo>
                  <a:lnTo>
                    <a:pt x="203" y="637"/>
                  </a:lnTo>
                  <a:lnTo>
                    <a:pt x="200" y="643"/>
                  </a:lnTo>
                  <a:lnTo>
                    <a:pt x="198" y="649"/>
                  </a:lnTo>
                  <a:lnTo>
                    <a:pt x="136" y="711"/>
                  </a:lnTo>
                  <a:lnTo>
                    <a:pt x="134" y="713"/>
                  </a:lnTo>
                  <a:lnTo>
                    <a:pt x="131" y="716"/>
                  </a:lnTo>
                  <a:lnTo>
                    <a:pt x="131" y="721"/>
                  </a:lnTo>
                  <a:lnTo>
                    <a:pt x="130" y="724"/>
                  </a:lnTo>
                  <a:lnTo>
                    <a:pt x="131" y="728"/>
                  </a:lnTo>
                  <a:lnTo>
                    <a:pt x="131" y="731"/>
                  </a:lnTo>
                  <a:lnTo>
                    <a:pt x="134" y="735"/>
                  </a:lnTo>
                  <a:lnTo>
                    <a:pt x="136" y="738"/>
                  </a:lnTo>
                  <a:lnTo>
                    <a:pt x="190" y="793"/>
                  </a:lnTo>
                  <a:lnTo>
                    <a:pt x="193" y="794"/>
                  </a:lnTo>
                  <a:lnTo>
                    <a:pt x="196" y="796"/>
                  </a:lnTo>
                  <a:lnTo>
                    <a:pt x="200" y="797"/>
                  </a:lnTo>
                  <a:lnTo>
                    <a:pt x="205" y="797"/>
                  </a:lnTo>
                  <a:lnTo>
                    <a:pt x="208" y="797"/>
                  </a:lnTo>
                  <a:lnTo>
                    <a:pt x="212" y="796"/>
                  </a:lnTo>
                  <a:lnTo>
                    <a:pt x="215" y="794"/>
                  </a:lnTo>
                  <a:lnTo>
                    <a:pt x="218" y="793"/>
                  </a:lnTo>
                  <a:lnTo>
                    <a:pt x="280" y="731"/>
                  </a:lnTo>
                  <a:lnTo>
                    <a:pt x="282" y="728"/>
                  </a:lnTo>
                  <a:lnTo>
                    <a:pt x="285" y="726"/>
                  </a:lnTo>
                  <a:lnTo>
                    <a:pt x="290" y="725"/>
                  </a:lnTo>
                  <a:lnTo>
                    <a:pt x="293" y="725"/>
                  </a:lnTo>
                  <a:close/>
                  <a:moveTo>
                    <a:pt x="503" y="928"/>
                  </a:moveTo>
                  <a:lnTo>
                    <a:pt x="425" y="928"/>
                  </a:lnTo>
                  <a:lnTo>
                    <a:pt x="414" y="927"/>
                  </a:lnTo>
                  <a:lnTo>
                    <a:pt x="402" y="924"/>
                  </a:lnTo>
                  <a:lnTo>
                    <a:pt x="392" y="918"/>
                  </a:lnTo>
                  <a:lnTo>
                    <a:pt x="383" y="911"/>
                  </a:lnTo>
                  <a:lnTo>
                    <a:pt x="378" y="902"/>
                  </a:lnTo>
                  <a:lnTo>
                    <a:pt x="372" y="892"/>
                  </a:lnTo>
                  <a:lnTo>
                    <a:pt x="369" y="882"/>
                  </a:lnTo>
                  <a:lnTo>
                    <a:pt x="367" y="870"/>
                  </a:lnTo>
                  <a:lnTo>
                    <a:pt x="367" y="798"/>
                  </a:lnTo>
                  <a:lnTo>
                    <a:pt x="349" y="793"/>
                  </a:lnTo>
                  <a:lnTo>
                    <a:pt x="330" y="785"/>
                  </a:lnTo>
                  <a:lnTo>
                    <a:pt x="313" y="777"/>
                  </a:lnTo>
                  <a:lnTo>
                    <a:pt x="295" y="768"/>
                  </a:lnTo>
                  <a:lnTo>
                    <a:pt x="245" y="820"/>
                  </a:lnTo>
                  <a:lnTo>
                    <a:pt x="236" y="827"/>
                  </a:lnTo>
                  <a:lnTo>
                    <a:pt x="226" y="832"/>
                  </a:lnTo>
                  <a:lnTo>
                    <a:pt x="215" y="834"/>
                  </a:lnTo>
                  <a:lnTo>
                    <a:pt x="205" y="836"/>
                  </a:lnTo>
                  <a:lnTo>
                    <a:pt x="193" y="834"/>
                  </a:lnTo>
                  <a:lnTo>
                    <a:pt x="182" y="832"/>
                  </a:lnTo>
                  <a:lnTo>
                    <a:pt x="172" y="827"/>
                  </a:lnTo>
                  <a:lnTo>
                    <a:pt x="163" y="820"/>
                  </a:lnTo>
                  <a:lnTo>
                    <a:pt x="108" y="765"/>
                  </a:lnTo>
                  <a:lnTo>
                    <a:pt x="101" y="757"/>
                  </a:lnTo>
                  <a:lnTo>
                    <a:pt x="95" y="747"/>
                  </a:lnTo>
                  <a:lnTo>
                    <a:pt x="92" y="735"/>
                  </a:lnTo>
                  <a:lnTo>
                    <a:pt x="91" y="724"/>
                  </a:lnTo>
                  <a:lnTo>
                    <a:pt x="92" y="712"/>
                  </a:lnTo>
                  <a:lnTo>
                    <a:pt x="95" y="702"/>
                  </a:lnTo>
                  <a:lnTo>
                    <a:pt x="101" y="692"/>
                  </a:lnTo>
                  <a:lnTo>
                    <a:pt x="108" y="683"/>
                  </a:lnTo>
                  <a:lnTo>
                    <a:pt x="160" y="631"/>
                  </a:lnTo>
                  <a:lnTo>
                    <a:pt x="150" y="616"/>
                  </a:lnTo>
                  <a:lnTo>
                    <a:pt x="143" y="597"/>
                  </a:lnTo>
                  <a:lnTo>
                    <a:pt x="136" y="580"/>
                  </a:lnTo>
                  <a:lnTo>
                    <a:pt x="130" y="561"/>
                  </a:lnTo>
                  <a:lnTo>
                    <a:pt x="58" y="561"/>
                  </a:lnTo>
                  <a:lnTo>
                    <a:pt x="46" y="559"/>
                  </a:lnTo>
                  <a:lnTo>
                    <a:pt x="36" y="556"/>
                  </a:lnTo>
                  <a:lnTo>
                    <a:pt x="26" y="551"/>
                  </a:lnTo>
                  <a:lnTo>
                    <a:pt x="18" y="543"/>
                  </a:lnTo>
                  <a:lnTo>
                    <a:pt x="10" y="535"/>
                  </a:lnTo>
                  <a:lnTo>
                    <a:pt x="5" y="526"/>
                  </a:lnTo>
                  <a:lnTo>
                    <a:pt x="2" y="515"/>
                  </a:lnTo>
                  <a:lnTo>
                    <a:pt x="0" y="503"/>
                  </a:lnTo>
                  <a:lnTo>
                    <a:pt x="0" y="425"/>
                  </a:lnTo>
                  <a:lnTo>
                    <a:pt x="2" y="414"/>
                  </a:lnTo>
                  <a:lnTo>
                    <a:pt x="5" y="404"/>
                  </a:lnTo>
                  <a:lnTo>
                    <a:pt x="10" y="394"/>
                  </a:lnTo>
                  <a:lnTo>
                    <a:pt x="18" y="385"/>
                  </a:lnTo>
                  <a:lnTo>
                    <a:pt x="26" y="378"/>
                  </a:lnTo>
                  <a:lnTo>
                    <a:pt x="36" y="372"/>
                  </a:lnTo>
                  <a:lnTo>
                    <a:pt x="46" y="369"/>
                  </a:lnTo>
                  <a:lnTo>
                    <a:pt x="58" y="368"/>
                  </a:lnTo>
                  <a:lnTo>
                    <a:pt x="130" y="368"/>
                  </a:lnTo>
                  <a:lnTo>
                    <a:pt x="136" y="349"/>
                  </a:lnTo>
                  <a:lnTo>
                    <a:pt x="143" y="332"/>
                  </a:lnTo>
                  <a:lnTo>
                    <a:pt x="150" y="314"/>
                  </a:lnTo>
                  <a:lnTo>
                    <a:pt x="160" y="297"/>
                  </a:lnTo>
                  <a:lnTo>
                    <a:pt x="108" y="245"/>
                  </a:lnTo>
                  <a:lnTo>
                    <a:pt x="101" y="237"/>
                  </a:lnTo>
                  <a:lnTo>
                    <a:pt x="95" y="227"/>
                  </a:lnTo>
                  <a:lnTo>
                    <a:pt x="92" y="217"/>
                  </a:lnTo>
                  <a:lnTo>
                    <a:pt x="91" y="205"/>
                  </a:lnTo>
                  <a:lnTo>
                    <a:pt x="92" y="193"/>
                  </a:lnTo>
                  <a:lnTo>
                    <a:pt x="95" y="183"/>
                  </a:lnTo>
                  <a:lnTo>
                    <a:pt x="101" y="173"/>
                  </a:lnTo>
                  <a:lnTo>
                    <a:pt x="108" y="163"/>
                  </a:lnTo>
                  <a:lnTo>
                    <a:pt x="163" y="110"/>
                  </a:lnTo>
                  <a:lnTo>
                    <a:pt x="172" y="103"/>
                  </a:lnTo>
                  <a:lnTo>
                    <a:pt x="182" y="97"/>
                  </a:lnTo>
                  <a:lnTo>
                    <a:pt x="193" y="94"/>
                  </a:lnTo>
                  <a:lnTo>
                    <a:pt x="205" y="93"/>
                  </a:lnTo>
                  <a:lnTo>
                    <a:pt x="215" y="94"/>
                  </a:lnTo>
                  <a:lnTo>
                    <a:pt x="226" y="97"/>
                  </a:lnTo>
                  <a:lnTo>
                    <a:pt x="236" y="103"/>
                  </a:lnTo>
                  <a:lnTo>
                    <a:pt x="245" y="110"/>
                  </a:lnTo>
                  <a:lnTo>
                    <a:pt x="295" y="160"/>
                  </a:lnTo>
                  <a:lnTo>
                    <a:pt x="313" y="152"/>
                  </a:lnTo>
                  <a:lnTo>
                    <a:pt x="330" y="143"/>
                  </a:lnTo>
                  <a:lnTo>
                    <a:pt x="349" y="136"/>
                  </a:lnTo>
                  <a:lnTo>
                    <a:pt x="367" y="130"/>
                  </a:lnTo>
                  <a:lnTo>
                    <a:pt x="367" y="58"/>
                  </a:lnTo>
                  <a:lnTo>
                    <a:pt x="369" y="47"/>
                  </a:lnTo>
                  <a:lnTo>
                    <a:pt x="372" y="36"/>
                  </a:lnTo>
                  <a:lnTo>
                    <a:pt x="378" y="26"/>
                  </a:lnTo>
                  <a:lnTo>
                    <a:pt x="383" y="18"/>
                  </a:lnTo>
                  <a:lnTo>
                    <a:pt x="392" y="11"/>
                  </a:lnTo>
                  <a:lnTo>
                    <a:pt x="402" y="5"/>
                  </a:lnTo>
                  <a:lnTo>
                    <a:pt x="414" y="2"/>
                  </a:lnTo>
                  <a:lnTo>
                    <a:pt x="425" y="0"/>
                  </a:lnTo>
                  <a:lnTo>
                    <a:pt x="503" y="0"/>
                  </a:lnTo>
                  <a:lnTo>
                    <a:pt x="514" y="2"/>
                  </a:lnTo>
                  <a:lnTo>
                    <a:pt x="524" y="5"/>
                  </a:lnTo>
                  <a:lnTo>
                    <a:pt x="534" y="11"/>
                  </a:lnTo>
                  <a:lnTo>
                    <a:pt x="543" y="18"/>
                  </a:lnTo>
                  <a:lnTo>
                    <a:pt x="550" y="26"/>
                  </a:lnTo>
                  <a:lnTo>
                    <a:pt x="556" y="36"/>
                  </a:lnTo>
                  <a:lnTo>
                    <a:pt x="559" y="47"/>
                  </a:lnTo>
                  <a:lnTo>
                    <a:pt x="560" y="58"/>
                  </a:lnTo>
                  <a:lnTo>
                    <a:pt x="560" y="130"/>
                  </a:lnTo>
                  <a:lnTo>
                    <a:pt x="579" y="137"/>
                  </a:lnTo>
                  <a:lnTo>
                    <a:pt x="596" y="143"/>
                  </a:lnTo>
                  <a:lnTo>
                    <a:pt x="614" y="152"/>
                  </a:lnTo>
                  <a:lnTo>
                    <a:pt x="631" y="160"/>
                  </a:lnTo>
                  <a:lnTo>
                    <a:pt x="681" y="110"/>
                  </a:lnTo>
                  <a:lnTo>
                    <a:pt x="691" y="103"/>
                  </a:lnTo>
                  <a:lnTo>
                    <a:pt x="702" y="97"/>
                  </a:lnTo>
                  <a:lnTo>
                    <a:pt x="712" y="94"/>
                  </a:lnTo>
                  <a:lnTo>
                    <a:pt x="723" y="93"/>
                  </a:lnTo>
                  <a:lnTo>
                    <a:pt x="735" y="94"/>
                  </a:lnTo>
                  <a:lnTo>
                    <a:pt x="745" y="97"/>
                  </a:lnTo>
                  <a:lnTo>
                    <a:pt x="755" y="103"/>
                  </a:lnTo>
                  <a:lnTo>
                    <a:pt x="763" y="110"/>
                  </a:lnTo>
                  <a:lnTo>
                    <a:pt x="818" y="163"/>
                  </a:lnTo>
                  <a:lnTo>
                    <a:pt x="825" y="173"/>
                  </a:lnTo>
                  <a:lnTo>
                    <a:pt x="831" y="182"/>
                  </a:lnTo>
                  <a:lnTo>
                    <a:pt x="834" y="193"/>
                  </a:lnTo>
                  <a:lnTo>
                    <a:pt x="835" y="205"/>
                  </a:lnTo>
                  <a:lnTo>
                    <a:pt x="834" y="217"/>
                  </a:lnTo>
                  <a:lnTo>
                    <a:pt x="831" y="227"/>
                  </a:lnTo>
                  <a:lnTo>
                    <a:pt x="825" y="237"/>
                  </a:lnTo>
                  <a:lnTo>
                    <a:pt x="818" y="245"/>
                  </a:lnTo>
                  <a:lnTo>
                    <a:pt x="768" y="297"/>
                  </a:lnTo>
                  <a:lnTo>
                    <a:pt x="776" y="314"/>
                  </a:lnTo>
                  <a:lnTo>
                    <a:pt x="785" y="332"/>
                  </a:lnTo>
                  <a:lnTo>
                    <a:pt x="791" y="349"/>
                  </a:lnTo>
                  <a:lnTo>
                    <a:pt x="797" y="368"/>
                  </a:lnTo>
                  <a:lnTo>
                    <a:pt x="869" y="368"/>
                  </a:lnTo>
                  <a:lnTo>
                    <a:pt x="880" y="369"/>
                  </a:lnTo>
                  <a:lnTo>
                    <a:pt x="892" y="372"/>
                  </a:lnTo>
                  <a:lnTo>
                    <a:pt x="902" y="378"/>
                  </a:lnTo>
                  <a:lnTo>
                    <a:pt x="910" y="385"/>
                  </a:lnTo>
                  <a:lnTo>
                    <a:pt x="918" y="394"/>
                  </a:lnTo>
                  <a:lnTo>
                    <a:pt x="922" y="404"/>
                  </a:lnTo>
                  <a:lnTo>
                    <a:pt x="926" y="414"/>
                  </a:lnTo>
                  <a:lnTo>
                    <a:pt x="928" y="425"/>
                  </a:lnTo>
                  <a:lnTo>
                    <a:pt x="928" y="503"/>
                  </a:lnTo>
                  <a:lnTo>
                    <a:pt x="926" y="515"/>
                  </a:lnTo>
                  <a:lnTo>
                    <a:pt x="923" y="525"/>
                  </a:lnTo>
                  <a:lnTo>
                    <a:pt x="918" y="535"/>
                  </a:lnTo>
                  <a:lnTo>
                    <a:pt x="910" y="543"/>
                  </a:lnTo>
                  <a:lnTo>
                    <a:pt x="902" y="551"/>
                  </a:lnTo>
                  <a:lnTo>
                    <a:pt x="892" y="556"/>
                  </a:lnTo>
                  <a:lnTo>
                    <a:pt x="880" y="559"/>
                  </a:lnTo>
                  <a:lnTo>
                    <a:pt x="869" y="561"/>
                  </a:lnTo>
                  <a:lnTo>
                    <a:pt x="797" y="561"/>
                  </a:lnTo>
                  <a:lnTo>
                    <a:pt x="791" y="580"/>
                  </a:lnTo>
                  <a:lnTo>
                    <a:pt x="785" y="597"/>
                  </a:lnTo>
                  <a:lnTo>
                    <a:pt x="776" y="616"/>
                  </a:lnTo>
                  <a:lnTo>
                    <a:pt x="768" y="631"/>
                  </a:lnTo>
                  <a:lnTo>
                    <a:pt x="818" y="683"/>
                  </a:lnTo>
                  <a:lnTo>
                    <a:pt x="825" y="692"/>
                  </a:lnTo>
                  <a:lnTo>
                    <a:pt x="831" y="702"/>
                  </a:lnTo>
                  <a:lnTo>
                    <a:pt x="834" y="713"/>
                  </a:lnTo>
                  <a:lnTo>
                    <a:pt x="835" y="724"/>
                  </a:lnTo>
                  <a:lnTo>
                    <a:pt x="834" y="735"/>
                  </a:lnTo>
                  <a:lnTo>
                    <a:pt x="831" y="745"/>
                  </a:lnTo>
                  <a:lnTo>
                    <a:pt x="825" y="755"/>
                  </a:lnTo>
                  <a:lnTo>
                    <a:pt x="818" y="765"/>
                  </a:lnTo>
                  <a:lnTo>
                    <a:pt x="763" y="820"/>
                  </a:lnTo>
                  <a:lnTo>
                    <a:pt x="755" y="827"/>
                  </a:lnTo>
                  <a:lnTo>
                    <a:pt x="745" y="832"/>
                  </a:lnTo>
                  <a:lnTo>
                    <a:pt x="735" y="834"/>
                  </a:lnTo>
                  <a:lnTo>
                    <a:pt x="723" y="836"/>
                  </a:lnTo>
                  <a:lnTo>
                    <a:pt x="712" y="834"/>
                  </a:lnTo>
                  <a:lnTo>
                    <a:pt x="702" y="832"/>
                  </a:lnTo>
                  <a:lnTo>
                    <a:pt x="691" y="827"/>
                  </a:lnTo>
                  <a:lnTo>
                    <a:pt x="681" y="820"/>
                  </a:lnTo>
                  <a:lnTo>
                    <a:pt x="631" y="768"/>
                  </a:lnTo>
                  <a:lnTo>
                    <a:pt x="614" y="777"/>
                  </a:lnTo>
                  <a:lnTo>
                    <a:pt x="596" y="785"/>
                  </a:lnTo>
                  <a:lnTo>
                    <a:pt x="579" y="793"/>
                  </a:lnTo>
                  <a:lnTo>
                    <a:pt x="560" y="798"/>
                  </a:lnTo>
                  <a:lnTo>
                    <a:pt x="560" y="870"/>
                  </a:lnTo>
                  <a:lnTo>
                    <a:pt x="559" y="882"/>
                  </a:lnTo>
                  <a:lnTo>
                    <a:pt x="556" y="892"/>
                  </a:lnTo>
                  <a:lnTo>
                    <a:pt x="550" y="902"/>
                  </a:lnTo>
                  <a:lnTo>
                    <a:pt x="543" y="911"/>
                  </a:lnTo>
                  <a:lnTo>
                    <a:pt x="534" y="918"/>
                  </a:lnTo>
                  <a:lnTo>
                    <a:pt x="524" y="924"/>
                  </a:lnTo>
                  <a:lnTo>
                    <a:pt x="514" y="927"/>
                  </a:lnTo>
                  <a:lnTo>
                    <a:pt x="503" y="9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sz="1600" kern="1200">
                <a:solidFill>
                  <a:schemeClr val="tx1">
                    <a:lumMod val="75000"/>
                    <a:lumOff val="25000"/>
                  </a:schemeClr>
                </a:solidFill>
                <a:latin typeface="+mn-ea"/>
              </a:endParaRPr>
            </a:p>
          </p:txBody>
        </p:sp>
        <p:sp>
          <p:nvSpPr>
            <p:cNvPr id="27" name="Freeform 468">
              <a:extLst>
                <a:ext uri="{FF2B5EF4-FFF2-40B4-BE49-F238E27FC236}">
                  <a16:creationId xmlns:a16="http://schemas.microsoft.com/office/drawing/2014/main" id="{B832A38B-A822-4823-9A5C-49E4166D3CEB}"/>
                </a:ext>
              </a:extLst>
            </p:cNvPr>
            <p:cNvSpPr>
              <a:spLocks noEditPoints="1"/>
            </p:cNvSpPr>
            <p:nvPr/>
          </p:nvSpPr>
          <p:spPr bwMode="auto">
            <a:xfrm>
              <a:off x="5140870" y="3894917"/>
              <a:ext cx="187823" cy="186367"/>
            </a:xfrm>
            <a:custGeom>
              <a:avLst/>
              <a:gdLst>
                <a:gd name="T0" fmla="*/ 161 w 386"/>
                <a:gd name="T1" fmla="*/ 42 h 386"/>
                <a:gd name="T2" fmla="*/ 119 w 386"/>
                <a:gd name="T3" fmla="*/ 58 h 386"/>
                <a:gd name="T4" fmla="*/ 83 w 386"/>
                <a:gd name="T5" fmla="*/ 84 h 386"/>
                <a:gd name="T6" fmla="*/ 56 w 386"/>
                <a:gd name="T7" fmla="*/ 120 h 386"/>
                <a:gd name="T8" fmla="*/ 42 w 386"/>
                <a:gd name="T9" fmla="*/ 162 h 386"/>
                <a:gd name="T10" fmla="*/ 39 w 386"/>
                <a:gd name="T11" fmla="*/ 209 h 386"/>
                <a:gd name="T12" fmla="*/ 50 w 386"/>
                <a:gd name="T13" fmla="*/ 254 h 386"/>
                <a:gd name="T14" fmla="*/ 73 w 386"/>
                <a:gd name="T15" fmla="*/ 291 h 386"/>
                <a:gd name="T16" fmla="*/ 107 w 386"/>
                <a:gd name="T17" fmla="*/ 321 h 386"/>
                <a:gd name="T18" fmla="*/ 147 w 386"/>
                <a:gd name="T19" fmla="*/ 342 h 386"/>
                <a:gd name="T20" fmla="*/ 193 w 386"/>
                <a:gd name="T21" fmla="*/ 347 h 386"/>
                <a:gd name="T22" fmla="*/ 239 w 386"/>
                <a:gd name="T23" fmla="*/ 342 h 386"/>
                <a:gd name="T24" fmla="*/ 279 w 386"/>
                <a:gd name="T25" fmla="*/ 321 h 386"/>
                <a:gd name="T26" fmla="*/ 311 w 386"/>
                <a:gd name="T27" fmla="*/ 291 h 386"/>
                <a:gd name="T28" fmla="*/ 335 w 386"/>
                <a:gd name="T29" fmla="*/ 254 h 386"/>
                <a:gd name="T30" fmla="*/ 346 w 386"/>
                <a:gd name="T31" fmla="*/ 209 h 386"/>
                <a:gd name="T32" fmla="*/ 344 w 386"/>
                <a:gd name="T33" fmla="*/ 162 h 386"/>
                <a:gd name="T34" fmla="*/ 328 w 386"/>
                <a:gd name="T35" fmla="*/ 120 h 386"/>
                <a:gd name="T36" fmla="*/ 302 w 386"/>
                <a:gd name="T37" fmla="*/ 84 h 386"/>
                <a:gd name="T38" fmla="*/ 266 w 386"/>
                <a:gd name="T39" fmla="*/ 58 h 386"/>
                <a:gd name="T40" fmla="*/ 223 w 386"/>
                <a:gd name="T41" fmla="*/ 42 h 386"/>
                <a:gd name="T42" fmla="*/ 193 w 386"/>
                <a:gd name="T43" fmla="*/ 386 h 386"/>
                <a:gd name="T44" fmla="*/ 135 w 386"/>
                <a:gd name="T45" fmla="*/ 378 h 386"/>
                <a:gd name="T46" fmla="*/ 85 w 386"/>
                <a:gd name="T47" fmla="*/ 353 h 386"/>
                <a:gd name="T48" fmla="*/ 43 w 386"/>
                <a:gd name="T49" fmla="*/ 316 h 386"/>
                <a:gd name="T50" fmla="*/ 14 w 386"/>
                <a:gd name="T51" fmla="*/ 268 h 386"/>
                <a:gd name="T52" fmla="*/ 0 w 386"/>
                <a:gd name="T53" fmla="*/ 213 h 386"/>
                <a:gd name="T54" fmla="*/ 3 w 386"/>
                <a:gd name="T55" fmla="*/ 154 h 386"/>
                <a:gd name="T56" fmla="*/ 23 w 386"/>
                <a:gd name="T57" fmla="*/ 101 h 386"/>
                <a:gd name="T58" fmla="*/ 56 w 386"/>
                <a:gd name="T59" fmla="*/ 56 h 386"/>
                <a:gd name="T60" fmla="*/ 101 w 386"/>
                <a:gd name="T61" fmla="*/ 23 h 386"/>
                <a:gd name="T62" fmla="*/ 154 w 386"/>
                <a:gd name="T63" fmla="*/ 5 h 386"/>
                <a:gd name="T64" fmla="*/ 212 w 386"/>
                <a:gd name="T65" fmla="*/ 2 h 386"/>
                <a:gd name="T66" fmla="*/ 268 w 386"/>
                <a:gd name="T67" fmla="*/ 16 h 386"/>
                <a:gd name="T68" fmla="*/ 315 w 386"/>
                <a:gd name="T69" fmla="*/ 45 h 386"/>
                <a:gd name="T70" fmla="*/ 353 w 386"/>
                <a:gd name="T71" fmla="*/ 85 h 386"/>
                <a:gd name="T72" fmla="*/ 377 w 386"/>
                <a:gd name="T73" fmla="*/ 136 h 386"/>
                <a:gd name="T74" fmla="*/ 386 w 386"/>
                <a:gd name="T75" fmla="*/ 193 h 386"/>
                <a:gd name="T76" fmla="*/ 377 w 386"/>
                <a:gd name="T77" fmla="*/ 251 h 386"/>
                <a:gd name="T78" fmla="*/ 353 w 386"/>
                <a:gd name="T79" fmla="*/ 301 h 386"/>
                <a:gd name="T80" fmla="*/ 315 w 386"/>
                <a:gd name="T81" fmla="*/ 343 h 386"/>
                <a:gd name="T82" fmla="*/ 268 w 386"/>
                <a:gd name="T83" fmla="*/ 372 h 386"/>
                <a:gd name="T84" fmla="*/ 212 w 386"/>
                <a:gd name="T85" fmla="*/ 38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6" h="386">
                  <a:moveTo>
                    <a:pt x="193" y="39"/>
                  </a:moveTo>
                  <a:lnTo>
                    <a:pt x="177" y="39"/>
                  </a:lnTo>
                  <a:lnTo>
                    <a:pt x="161" y="42"/>
                  </a:lnTo>
                  <a:lnTo>
                    <a:pt x="147" y="46"/>
                  </a:lnTo>
                  <a:lnTo>
                    <a:pt x="132" y="51"/>
                  </a:lnTo>
                  <a:lnTo>
                    <a:pt x="119" y="58"/>
                  </a:lnTo>
                  <a:lnTo>
                    <a:pt x="107" y="65"/>
                  </a:lnTo>
                  <a:lnTo>
                    <a:pt x="95" y="74"/>
                  </a:lnTo>
                  <a:lnTo>
                    <a:pt x="83" y="84"/>
                  </a:lnTo>
                  <a:lnTo>
                    <a:pt x="73" y="95"/>
                  </a:lnTo>
                  <a:lnTo>
                    <a:pt x="65" y="107"/>
                  </a:lnTo>
                  <a:lnTo>
                    <a:pt x="56" y="120"/>
                  </a:lnTo>
                  <a:lnTo>
                    <a:pt x="50" y="133"/>
                  </a:lnTo>
                  <a:lnTo>
                    <a:pt x="45" y="147"/>
                  </a:lnTo>
                  <a:lnTo>
                    <a:pt x="42" y="162"/>
                  </a:lnTo>
                  <a:lnTo>
                    <a:pt x="39" y="177"/>
                  </a:lnTo>
                  <a:lnTo>
                    <a:pt x="37" y="193"/>
                  </a:lnTo>
                  <a:lnTo>
                    <a:pt x="39" y="209"/>
                  </a:lnTo>
                  <a:lnTo>
                    <a:pt x="42" y="225"/>
                  </a:lnTo>
                  <a:lnTo>
                    <a:pt x="45" y="239"/>
                  </a:lnTo>
                  <a:lnTo>
                    <a:pt x="50" y="254"/>
                  </a:lnTo>
                  <a:lnTo>
                    <a:pt x="56" y="267"/>
                  </a:lnTo>
                  <a:lnTo>
                    <a:pt x="65" y="280"/>
                  </a:lnTo>
                  <a:lnTo>
                    <a:pt x="73" y="291"/>
                  </a:lnTo>
                  <a:lnTo>
                    <a:pt x="83" y="303"/>
                  </a:lnTo>
                  <a:lnTo>
                    <a:pt x="95" y="313"/>
                  </a:lnTo>
                  <a:lnTo>
                    <a:pt x="107" y="321"/>
                  </a:lnTo>
                  <a:lnTo>
                    <a:pt x="119" y="329"/>
                  </a:lnTo>
                  <a:lnTo>
                    <a:pt x="132" y="336"/>
                  </a:lnTo>
                  <a:lnTo>
                    <a:pt x="147" y="342"/>
                  </a:lnTo>
                  <a:lnTo>
                    <a:pt x="161" y="345"/>
                  </a:lnTo>
                  <a:lnTo>
                    <a:pt x="177" y="347"/>
                  </a:lnTo>
                  <a:lnTo>
                    <a:pt x="193" y="347"/>
                  </a:lnTo>
                  <a:lnTo>
                    <a:pt x="209" y="347"/>
                  </a:lnTo>
                  <a:lnTo>
                    <a:pt x="223" y="345"/>
                  </a:lnTo>
                  <a:lnTo>
                    <a:pt x="239" y="342"/>
                  </a:lnTo>
                  <a:lnTo>
                    <a:pt x="252" y="336"/>
                  </a:lnTo>
                  <a:lnTo>
                    <a:pt x="266" y="329"/>
                  </a:lnTo>
                  <a:lnTo>
                    <a:pt x="279" y="321"/>
                  </a:lnTo>
                  <a:lnTo>
                    <a:pt x="291" y="313"/>
                  </a:lnTo>
                  <a:lnTo>
                    <a:pt x="302" y="303"/>
                  </a:lnTo>
                  <a:lnTo>
                    <a:pt x="311" y="291"/>
                  </a:lnTo>
                  <a:lnTo>
                    <a:pt x="321" y="280"/>
                  </a:lnTo>
                  <a:lnTo>
                    <a:pt x="328" y="267"/>
                  </a:lnTo>
                  <a:lnTo>
                    <a:pt x="335" y="254"/>
                  </a:lnTo>
                  <a:lnTo>
                    <a:pt x="340" y="239"/>
                  </a:lnTo>
                  <a:lnTo>
                    <a:pt x="344" y="225"/>
                  </a:lnTo>
                  <a:lnTo>
                    <a:pt x="346" y="209"/>
                  </a:lnTo>
                  <a:lnTo>
                    <a:pt x="347" y="193"/>
                  </a:lnTo>
                  <a:lnTo>
                    <a:pt x="346" y="177"/>
                  </a:lnTo>
                  <a:lnTo>
                    <a:pt x="344" y="162"/>
                  </a:lnTo>
                  <a:lnTo>
                    <a:pt x="340" y="147"/>
                  </a:lnTo>
                  <a:lnTo>
                    <a:pt x="335" y="133"/>
                  </a:lnTo>
                  <a:lnTo>
                    <a:pt x="328" y="120"/>
                  </a:lnTo>
                  <a:lnTo>
                    <a:pt x="321" y="107"/>
                  </a:lnTo>
                  <a:lnTo>
                    <a:pt x="311" y="95"/>
                  </a:lnTo>
                  <a:lnTo>
                    <a:pt x="302" y="84"/>
                  </a:lnTo>
                  <a:lnTo>
                    <a:pt x="291" y="74"/>
                  </a:lnTo>
                  <a:lnTo>
                    <a:pt x="279" y="65"/>
                  </a:lnTo>
                  <a:lnTo>
                    <a:pt x="266" y="58"/>
                  </a:lnTo>
                  <a:lnTo>
                    <a:pt x="252" y="51"/>
                  </a:lnTo>
                  <a:lnTo>
                    <a:pt x="239" y="46"/>
                  </a:lnTo>
                  <a:lnTo>
                    <a:pt x="223" y="42"/>
                  </a:lnTo>
                  <a:lnTo>
                    <a:pt x="209" y="39"/>
                  </a:lnTo>
                  <a:lnTo>
                    <a:pt x="193" y="39"/>
                  </a:lnTo>
                  <a:close/>
                  <a:moveTo>
                    <a:pt x="193" y="386"/>
                  </a:moveTo>
                  <a:lnTo>
                    <a:pt x="173" y="385"/>
                  </a:lnTo>
                  <a:lnTo>
                    <a:pt x="154" y="382"/>
                  </a:lnTo>
                  <a:lnTo>
                    <a:pt x="135" y="378"/>
                  </a:lnTo>
                  <a:lnTo>
                    <a:pt x="118" y="372"/>
                  </a:lnTo>
                  <a:lnTo>
                    <a:pt x="101" y="363"/>
                  </a:lnTo>
                  <a:lnTo>
                    <a:pt x="85" y="353"/>
                  </a:lnTo>
                  <a:lnTo>
                    <a:pt x="69" y="343"/>
                  </a:lnTo>
                  <a:lnTo>
                    <a:pt x="56" y="330"/>
                  </a:lnTo>
                  <a:lnTo>
                    <a:pt x="43" y="316"/>
                  </a:lnTo>
                  <a:lnTo>
                    <a:pt x="33" y="301"/>
                  </a:lnTo>
                  <a:lnTo>
                    <a:pt x="23" y="285"/>
                  </a:lnTo>
                  <a:lnTo>
                    <a:pt x="14" y="268"/>
                  </a:lnTo>
                  <a:lnTo>
                    <a:pt x="9" y="251"/>
                  </a:lnTo>
                  <a:lnTo>
                    <a:pt x="3" y="232"/>
                  </a:lnTo>
                  <a:lnTo>
                    <a:pt x="0" y="213"/>
                  </a:lnTo>
                  <a:lnTo>
                    <a:pt x="0" y="193"/>
                  </a:lnTo>
                  <a:lnTo>
                    <a:pt x="0" y="173"/>
                  </a:lnTo>
                  <a:lnTo>
                    <a:pt x="3" y="154"/>
                  </a:lnTo>
                  <a:lnTo>
                    <a:pt x="9" y="136"/>
                  </a:lnTo>
                  <a:lnTo>
                    <a:pt x="14" y="118"/>
                  </a:lnTo>
                  <a:lnTo>
                    <a:pt x="23" y="101"/>
                  </a:lnTo>
                  <a:lnTo>
                    <a:pt x="33" y="85"/>
                  </a:lnTo>
                  <a:lnTo>
                    <a:pt x="43" y="71"/>
                  </a:lnTo>
                  <a:lnTo>
                    <a:pt x="56" y="56"/>
                  </a:lnTo>
                  <a:lnTo>
                    <a:pt x="69" y="45"/>
                  </a:lnTo>
                  <a:lnTo>
                    <a:pt x="85" y="33"/>
                  </a:lnTo>
                  <a:lnTo>
                    <a:pt x="101" y="23"/>
                  </a:lnTo>
                  <a:lnTo>
                    <a:pt x="118" y="16"/>
                  </a:lnTo>
                  <a:lnTo>
                    <a:pt x="135" y="9"/>
                  </a:lnTo>
                  <a:lnTo>
                    <a:pt x="154" y="5"/>
                  </a:lnTo>
                  <a:lnTo>
                    <a:pt x="173" y="2"/>
                  </a:lnTo>
                  <a:lnTo>
                    <a:pt x="193" y="0"/>
                  </a:lnTo>
                  <a:lnTo>
                    <a:pt x="212" y="2"/>
                  </a:lnTo>
                  <a:lnTo>
                    <a:pt x="232" y="5"/>
                  </a:lnTo>
                  <a:lnTo>
                    <a:pt x="251" y="9"/>
                  </a:lnTo>
                  <a:lnTo>
                    <a:pt x="268" y="16"/>
                  </a:lnTo>
                  <a:lnTo>
                    <a:pt x="285" y="23"/>
                  </a:lnTo>
                  <a:lnTo>
                    <a:pt x="301" y="33"/>
                  </a:lnTo>
                  <a:lnTo>
                    <a:pt x="315" y="45"/>
                  </a:lnTo>
                  <a:lnTo>
                    <a:pt x="330" y="56"/>
                  </a:lnTo>
                  <a:lnTo>
                    <a:pt x="341" y="71"/>
                  </a:lnTo>
                  <a:lnTo>
                    <a:pt x="353" y="85"/>
                  </a:lnTo>
                  <a:lnTo>
                    <a:pt x="363" y="101"/>
                  </a:lnTo>
                  <a:lnTo>
                    <a:pt x="370" y="118"/>
                  </a:lnTo>
                  <a:lnTo>
                    <a:pt x="377" y="136"/>
                  </a:lnTo>
                  <a:lnTo>
                    <a:pt x="382" y="154"/>
                  </a:lnTo>
                  <a:lnTo>
                    <a:pt x="384" y="173"/>
                  </a:lnTo>
                  <a:lnTo>
                    <a:pt x="386" y="193"/>
                  </a:lnTo>
                  <a:lnTo>
                    <a:pt x="384" y="213"/>
                  </a:lnTo>
                  <a:lnTo>
                    <a:pt x="382" y="232"/>
                  </a:lnTo>
                  <a:lnTo>
                    <a:pt x="377" y="251"/>
                  </a:lnTo>
                  <a:lnTo>
                    <a:pt x="370" y="268"/>
                  </a:lnTo>
                  <a:lnTo>
                    <a:pt x="363" y="285"/>
                  </a:lnTo>
                  <a:lnTo>
                    <a:pt x="353" y="301"/>
                  </a:lnTo>
                  <a:lnTo>
                    <a:pt x="341" y="316"/>
                  </a:lnTo>
                  <a:lnTo>
                    <a:pt x="330" y="330"/>
                  </a:lnTo>
                  <a:lnTo>
                    <a:pt x="315" y="343"/>
                  </a:lnTo>
                  <a:lnTo>
                    <a:pt x="301" y="353"/>
                  </a:lnTo>
                  <a:lnTo>
                    <a:pt x="285" y="363"/>
                  </a:lnTo>
                  <a:lnTo>
                    <a:pt x="268" y="372"/>
                  </a:lnTo>
                  <a:lnTo>
                    <a:pt x="251" y="378"/>
                  </a:lnTo>
                  <a:lnTo>
                    <a:pt x="232" y="382"/>
                  </a:lnTo>
                  <a:lnTo>
                    <a:pt x="212" y="385"/>
                  </a:lnTo>
                  <a:lnTo>
                    <a:pt x="193"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sz="1600" kern="1200">
                <a:solidFill>
                  <a:schemeClr val="tx1">
                    <a:lumMod val="75000"/>
                    <a:lumOff val="25000"/>
                  </a:schemeClr>
                </a:solidFill>
                <a:latin typeface="+mn-ea"/>
              </a:endParaRPr>
            </a:p>
          </p:txBody>
        </p:sp>
      </p:grpSp>
      <p:grpSp>
        <p:nvGrpSpPr>
          <p:cNvPr id="28" name="Group 79">
            <a:extLst>
              <a:ext uri="{FF2B5EF4-FFF2-40B4-BE49-F238E27FC236}">
                <a16:creationId xmlns:a16="http://schemas.microsoft.com/office/drawing/2014/main" id="{F3BB0260-9D88-474D-833B-086379F2553D}"/>
              </a:ext>
            </a:extLst>
          </p:cNvPr>
          <p:cNvGrpSpPr/>
          <p:nvPr/>
        </p:nvGrpSpPr>
        <p:grpSpPr>
          <a:xfrm>
            <a:off x="2088487" y="1914965"/>
            <a:ext cx="234524" cy="235818"/>
            <a:chOff x="5009830" y="3762422"/>
            <a:chExt cx="449901" cy="451357"/>
          </a:xfrm>
          <a:solidFill>
            <a:schemeClr val="bg1"/>
          </a:solidFill>
        </p:grpSpPr>
        <p:sp>
          <p:nvSpPr>
            <p:cNvPr id="29" name="Freeform 467">
              <a:extLst>
                <a:ext uri="{FF2B5EF4-FFF2-40B4-BE49-F238E27FC236}">
                  <a16:creationId xmlns:a16="http://schemas.microsoft.com/office/drawing/2014/main" id="{1DC2EA4D-DF32-4F0E-8800-E84A376A8855}"/>
                </a:ext>
              </a:extLst>
            </p:cNvPr>
            <p:cNvSpPr>
              <a:spLocks noEditPoints="1"/>
            </p:cNvSpPr>
            <p:nvPr/>
          </p:nvSpPr>
          <p:spPr bwMode="auto">
            <a:xfrm>
              <a:off x="5009830" y="3762422"/>
              <a:ext cx="449901" cy="451357"/>
            </a:xfrm>
            <a:custGeom>
              <a:avLst/>
              <a:gdLst>
                <a:gd name="T0" fmla="*/ 390 w 928"/>
                <a:gd name="T1" fmla="*/ 764 h 928"/>
                <a:gd name="T2" fmla="*/ 408 w 928"/>
                <a:gd name="T3" fmla="*/ 878 h 928"/>
                <a:gd name="T4" fmla="*/ 503 w 928"/>
                <a:gd name="T5" fmla="*/ 889 h 928"/>
                <a:gd name="T6" fmla="*/ 522 w 928"/>
                <a:gd name="T7" fmla="*/ 873 h 928"/>
                <a:gd name="T8" fmla="*/ 559 w 928"/>
                <a:gd name="T9" fmla="*/ 758 h 928"/>
                <a:gd name="T10" fmla="*/ 648 w 928"/>
                <a:gd name="T11" fmla="*/ 731 h 928"/>
                <a:gd name="T12" fmla="*/ 730 w 928"/>
                <a:gd name="T13" fmla="*/ 796 h 928"/>
                <a:gd name="T14" fmla="*/ 797 w 928"/>
                <a:gd name="T15" fmla="*/ 724 h 928"/>
                <a:gd name="T16" fmla="*/ 725 w 928"/>
                <a:gd name="T17" fmla="*/ 637 h 928"/>
                <a:gd name="T18" fmla="*/ 766 w 928"/>
                <a:gd name="T19" fmla="*/ 531 h 928"/>
                <a:gd name="T20" fmla="*/ 880 w 928"/>
                <a:gd name="T21" fmla="*/ 519 h 928"/>
                <a:gd name="T22" fmla="*/ 887 w 928"/>
                <a:gd name="T23" fmla="*/ 423 h 928"/>
                <a:gd name="T24" fmla="*/ 869 w 928"/>
                <a:gd name="T25" fmla="*/ 407 h 928"/>
                <a:gd name="T26" fmla="*/ 749 w 928"/>
                <a:gd name="T27" fmla="*/ 346 h 928"/>
                <a:gd name="T28" fmla="*/ 791 w 928"/>
                <a:gd name="T29" fmla="*/ 218 h 928"/>
                <a:gd name="T30" fmla="*/ 794 w 928"/>
                <a:gd name="T31" fmla="*/ 193 h 928"/>
                <a:gd name="T32" fmla="*/ 719 w 928"/>
                <a:gd name="T33" fmla="*/ 132 h 928"/>
                <a:gd name="T34" fmla="*/ 630 w 928"/>
                <a:gd name="T35" fmla="*/ 204 h 928"/>
                <a:gd name="T36" fmla="*/ 526 w 928"/>
                <a:gd name="T37" fmla="*/ 157 h 928"/>
                <a:gd name="T38" fmla="*/ 516 w 928"/>
                <a:gd name="T39" fmla="*/ 45 h 928"/>
                <a:gd name="T40" fmla="*/ 418 w 928"/>
                <a:gd name="T41" fmla="*/ 41 h 928"/>
                <a:gd name="T42" fmla="*/ 406 w 928"/>
                <a:gd name="T43" fmla="*/ 146 h 928"/>
                <a:gd name="T44" fmla="*/ 324 w 928"/>
                <a:gd name="T45" fmla="*/ 189 h 928"/>
                <a:gd name="T46" fmla="*/ 215 w 928"/>
                <a:gd name="T47" fmla="*/ 134 h 928"/>
                <a:gd name="T48" fmla="*/ 190 w 928"/>
                <a:gd name="T49" fmla="*/ 137 h 928"/>
                <a:gd name="T50" fmla="*/ 131 w 928"/>
                <a:gd name="T51" fmla="*/ 212 h 928"/>
                <a:gd name="T52" fmla="*/ 200 w 928"/>
                <a:gd name="T53" fmla="*/ 304 h 928"/>
                <a:gd name="T54" fmla="*/ 151 w 928"/>
                <a:gd name="T55" fmla="*/ 405 h 928"/>
                <a:gd name="T56" fmla="*/ 42 w 928"/>
                <a:gd name="T57" fmla="*/ 415 h 928"/>
                <a:gd name="T58" fmla="*/ 42 w 928"/>
                <a:gd name="T59" fmla="*/ 513 h 928"/>
                <a:gd name="T60" fmla="*/ 151 w 928"/>
                <a:gd name="T61" fmla="*/ 523 h 928"/>
                <a:gd name="T62" fmla="*/ 200 w 928"/>
                <a:gd name="T63" fmla="*/ 626 h 928"/>
                <a:gd name="T64" fmla="*/ 131 w 928"/>
                <a:gd name="T65" fmla="*/ 716 h 928"/>
                <a:gd name="T66" fmla="*/ 190 w 928"/>
                <a:gd name="T67" fmla="*/ 793 h 928"/>
                <a:gd name="T68" fmla="*/ 215 w 928"/>
                <a:gd name="T69" fmla="*/ 794 h 928"/>
                <a:gd name="T70" fmla="*/ 503 w 928"/>
                <a:gd name="T71" fmla="*/ 928 h 928"/>
                <a:gd name="T72" fmla="*/ 372 w 928"/>
                <a:gd name="T73" fmla="*/ 892 h 928"/>
                <a:gd name="T74" fmla="*/ 295 w 928"/>
                <a:gd name="T75" fmla="*/ 768 h 928"/>
                <a:gd name="T76" fmla="*/ 182 w 928"/>
                <a:gd name="T77" fmla="*/ 832 h 928"/>
                <a:gd name="T78" fmla="*/ 91 w 928"/>
                <a:gd name="T79" fmla="*/ 724 h 928"/>
                <a:gd name="T80" fmla="*/ 143 w 928"/>
                <a:gd name="T81" fmla="*/ 597 h 928"/>
                <a:gd name="T82" fmla="*/ 18 w 928"/>
                <a:gd name="T83" fmla="*/ 543 h 928"/>
                <a:gd name="T84" fmla="*/ 5 w 928"/>
                <a:gd name="T85" fmla="*/ 404 h 928"/>
                <a:gd name="T86" fmla="*/ 130 w 928"/>
                <a:gd name="T87" fmla="*/ 368 h 928"/>
                <a:gd name="T88" fmla="*/ 95 w 928"/>
                <a:gd name="T89" fmla="*/ 227 h 928"/>
                <a:gd name="T90" fmla="*/ 163 w 928"/>
                <a:gd name="T91" fmla="*/ 110 h 928"/>
                <a:gd name="T92" fmla="*/ 236 w 928"/>
                <a:gd name="T93" fmla="*/ 103 h 928"/>
                <a:gd name="T94" fmla="*/ 367 w 928"/>
                <a:gd name="T95" fmla="*/ 58 h 928"/>
                <a:gd name="T96" fmla="*/ 414 w 928"/>
                <a:gd name="T97" fmla="*/ 2 h 928"/>
                <a:gd name="T98" fmla="*/ 550 w 928"/>
                <a:gd name="T99" fmla="*/ 26 h 928"/>
                <a:gd name="T100" fmla="*/ 614 w 928"/>
                <a:gd name="T101" fmla="*/ 152 h 928"/>
                <a:gd name="T102" fmla="*/ 735 w 928"/>
                <a:gd name="T103" fmla="*/ 94 h 928"/>
                <a:gd name="T104" fmla="*/ 834 w 928"/>
                <a:gd name="T105" fmla="*/ 193 h 928"/>
                <a:gd name="T106" fmla="*/ 776 w 928"/>
                <a:gd name="T107" fmla="*/ 314 h 928"/>
                <a:gd name="T108" fmla="*/ 902 w 928"/>
                <a:gd name="T109" fmla="*/ 378 h 928"/>
                <a:gd name="T110" fmla="*/ 926 w 928"/>
                <a:gd name="T111" fmla="*/ 515 h 928"/>
                <a:gd name="T112" fmla="*/ 869 w 928"/>
                <a:gd name="T113" fmla="*/ 561 h 928"/>
                <a:gd name="T114" fmla="*/ 825 w 928"/>
                <a:gd name="T115" fmla="*/ 692 h 928"/>
                <a:gd name="T116" fmla="*/ 818 w 928"/>
                <a:gd name="T117" fmla="*/ 765 h 928"/>
                <a:gd name="T118" fmla="*/ 702 w 928"/>
                <a:gd name="T119" fmla="*/ 832 h 928"/>
                <a:gd name="T120" fmla="*/ 560 w 928"/>
                <a:gd name="T121" fmla="*/ 798 h 928"/>
                <a:gd name="T122" fmla="*/ 524 w 928"/>
                <a:gd name="T123" fmla="*/ 924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8" h="928">
                  <a:moveTo>
                    <a:pt x="293" y="725"/>
                  </a:moveTo>
                  <a:lnTo>
                    <a:pt x="298" y="726"/>
                  </a:lnTo>
                  <a:lnTo>
                    <a:pt x="303" y="728"/>
                  </a:lnTo>
                  <a:lnTo>
                    <a:pt x="324" y="739"/>
                  </a:lnTo>
                  <a:lnTo>
                    <a:pt x="346" y="749"/>
                  </a:lnTo>
                  <a:lnTo>
                    <a:pt x="367" y="758"/>
                  </a:lnTo>
                  <a:lnTo>
                    <a:pt x="390" y="764"/>
                  </a:lnTo>
                  <a:lnTo>
                    <a:pt x="396" y="767"/>
                  </a:lnTo>
                  <a:lnTo>
                    <a:pt x="402" y="771"/>
                  </a:lnTo>
                  <a:lnTo>
                    <a:pt x="405" y="777"/>
                  </a:lnTo>
                  <a:lnTo>
                    <a:pt x="406" y="783"/>
                  </a:lnTo>
                  <a:lnTo>
                    <a:pt x="406" y="870"/>
                  </a:lnTo>
                  <a:lnTo>
                    <a:pt x="406" y="873"/>
                  </a:lnTo>
                  <a:lnTo>
                    <a:pt x="408" y="878"/>
                  </a:lnTo>
                  <a:lnTo>
                    <a:pt x="409" y="881"/>
                  </a:lnTo>
                  <a:lnTo>
                    <a:pt x="411" y="883"/>
                  </a:lnTo>
                  <a:lnTo>
                    <a:pt x="414" y="886"/>
                  </a:lnTo>
                  <a:lnTo>
                    <a:pt x="418" y="888"/>
                  </a:lnTo>
                  <a:lnTo>
                    <a:pt x="421" y="889"/>
                  </a:lnTo>
                  <a:lnTo>
                    <a:pt x="425" y="889"/>
                  </a:lnTo>
                  <a:lnTo>
                    <a:pt x="503" y="889"/>
                  </a:lnTo>
                  <a:lnTo>
                    <a:pt x="506" y="889"/>
                  </a:lnTo>
                  <a:lnTo>
                    <a:pt x="510" y="888"/>
                  </a:lnTo>
                  <a:lnTo>
                    <a:pt x="513" y="886"/>
                  </a:lnTo>
                  <a:lnTo>
                    <a:pt x="516" y="883"/>
                  </a:lnTo>
                  <a:lnTo>
                    <a:pt x="519" y="881"/>
                  </a:lnTo>
                  <a:lnTo>
                    <a:pt x="520" y="878"/>
                  </a:lnTo>
                  <a:lnTo>
                    <a:pt x="522" y="873"/>
                  </a:lnTo>
                  <a:lnTo>
                    <a:pt x="522" y="870"/>
                  </a:lnTo>
                  <a:lnTo>
                    <a:pt x="522" y="783"/>
                  </a:lnTo>
                  <a:lnTo>
                    <a:pt x="523" y="777"/>
                  </a:lnTo>
                  <a:lnTo>
                    <a:pt x="526" y="771"/>
                  </a:lnTo>
                  <a:lnTo>
                    <a:pt x="530" y="767"/>
                  </a:lnTo>
                  <a:lnTo>
                    <a:pt x="536" y="764"/>
                  </a:lnTo>
                  <a:lnTo>
                    <a:pt x="559" y="758"/>
                  </a:lnTo>
                  <a:lnTo>
                    <a:pt x="582" y="749"/>
                  </a:lnTo>
                  <a:lnTo>
                    <a:pt x="604" y="739"/>
                  </a:lnTo>
                  <a:lnTo>
                    <a:pt x="624" y="728"/>
                  </a:lnTo>
                  <a:lnTo>
                    <a:pt x="631" y="725"/>
                  </a:lnTo>
                  <a:lnTo>
                    <a:pt x="637" y="725"/>
                  </a:lnTo>
                  <a:lnTo>
                    <a:pt x="642" y="726"/>
                  </a:lnTo>
                  <a:lnTo>
                    <a:pt x="648" y="731"/>
                  </a:lnTo>
                  <a:lnTo>
                    <a:pt x="709" y="793"/>
                  </a:lnTo>
                  <a:lnTo>
                    <a:pt x="712" y="794"/>
                  </a:lnTo>
                  <a:lnTo>
                    <a:pt x="716" y="796"/>
                  </a:lnTo>
                  <a:lnTo>
                    <a:pt x="719" y="797"/>
                  </a:lnTo>
                  <a:lnTo>
                    <a:pt x="723" y="797"/>
                  </a:lnTo>
                  <a:lnTo>
                    <a:pt x="726" y="797"/>
                  </a:lnTo>
                  <a:lnTo>
                    <a:pt x="730" y="796"/>
                  </a:lnTo>
                  <a:lnTo>
                    <a:pt x="733" y="794"/>
                  </a:lnTo>
                  <a:lnTo>
                    <a:pt x="736" y="793"/>
                  </a:lnTo>
                  <a:lnTo>
                    <a:pt x="791" y="738"/>
                  </a:lnTo>
                  <a:lnTo>
                    <a:pt x="794" y="735"/>
                  </a:lnTo>
                  <a:lnTo>
                    <a:pt x="795" y="731"/>
                  </a:lnTo>
                  <a:lnTo>
                    <a:pt x="797" y="728"/>
                  </a:lnTo>
                  <a:lnTo>
                    <a:pt x="797" y="724"/>
                  </a:lnTo>
                  <a:lnTo>
                    <a:pt x="797" y="721"/>
                  </a:lnTo>
                  <a:lnTo>
                    <a:pt x="795" y="716"/>
                  </a:lnTo>
                  <a:lnTo>
                    <a:pt x="794" y="713"/>
                  </a:lnTo>
                  <a:lnTo>
                    <a:pt x="791" y="711"/>
                  </a:lnTo>
                  <a:lnTo>
                    <a:pt x="730" y="649"/>
                  </a:lnTo>
                  <a:lnTo>
                    <a:pt x="726" y="643"/>
                  </a:lnTo>
                  <a:lnTo>
                    <a:pt x="725" y="637"/>
                  </a:lnTo>
                  <a:lnTo>
                    <a:pt x="725" y="631"/>
                  </a:lnTo>
                  <a:lnTo>
                    <a:pt x="727" y="626"/>
                  </a:lnTo>
                  <a:lnTo>
                    <a:pt x="739" y="604"/>
                  </a:lnTo>
                  <a:lnTo>
                    <a:pt x="749" y="582"/>
                  </a:lnTo>
                  <a:lnTo>
                    <a:pt x="758" y="561"/>
                  </a:lnTo>
                  <a:lnTo>
                    <a:pt x="763" y="538"/>
                  </a:lnTo>
                  <a:lnTo>
                    <a:pt x="766" y="531"/>
                  </a:lnTo>
                  <a:lnTo>
                    <a:pt x="771" y="526"/>
                  </a:lnTo>
                  <a:lnTo>
                    <a:pt x="776" y="523"/>
                  </a:lnTo>
                  <a:lnTo>
                    <a:pt x="782" y="522"/>
                  </a:lnTo>
                  <a:lnTo>
                    <a:pt x="869" y="522"/>
                  </a:lnTo>
                  <a:lnTo>
                    <a:pt x="873" y="522"/>
                  </a:lnTo>
                  <a:lnTo>
                    <a:pt x="876" y="520"/>
                  </a:lnTo>
                  <a:lnTo>
                    <a:pt x="880" y="519"/>
                  </a:lnTo>
                  <a:lnTo>
                    <a:pt x="883" y="516"/>
                  </a:lnTo>
                  <a:lnTo>
                    <a:pt x="886" y="513"/>
                  </a:lnTo>
                  <a:lnTo>
                    <a:pt x="887" y="510"/>
                  </a:lnTo>
                  <a:lnTo>
                    <a:pt x="887" y="507"/>
                  </a:lnTo>
                  <a:lnTo>
                    <a:pt x="889" y="503"/>
                  </a:lnTo>
                  <a:lnTo>
                    <a:pt x="889" y="425"/>
                  </a:lnTo>
                  <a:lnTo>
                    <a:pt x="887" y="423"/>
                  </a:lnTo>
                  <a:lnTo>
                    <a:pt x="887" y="418"/>
                  </a:lnTo>
                  <a:lnTo>
                    <a:pt x="884" y="415"/>
                  </a:lnTo>
                  <a:lnTo>
                    <a:pt x="883" y="412"/>
                  </a:lnTo>
                  <a:lnTo>
                    <a:pt x="880" y="410"/>
                  </a:lnTo>
                  <a:lnTo>
                    <a:pt x="877" y="408"/>
                  </a:lnTo>
                  <a:lnTo>
                    <a:pt x="873" y="407"/>
                  </a:lnTo>
                  <a:lnTo>
                    <a:pt x="869" y="407"/>
                  </a:lnTo>
                  <a:lnTo>
                    <a:pt x="782" y="407"/>
                  </a:lnTo>
                  <a:lnTo>
                    <a:pt x="776" y="405"/>
                  </a:lnTo>
                  <a:lnTo>
                    <a:pt x="771" y="402"/>
                  </a:lnTo>
                  <a:lnTo>
                    <a:pt x="766" y="398"/>
                  </a:lnTo>
                  <a:lnTo>
                    <a:pt x="763" y="392"/>
                  </a:lnTo>
                  <a:lnTo>
                    <a:pt x="758" y="369"/>
                  </a:lnTo>
                  <a:lnTo>
                    <a:pt x="749" y="346"/>
                  </a:lnTo>
                  <a:lnTo>
                    <a:pt x="739" y="325"/>
                  </a:lnTo>
                  <a:lnTo>
                    <a:pt x="727" y="303"/>
                  </a:lnTo>
                  <a:lnTo>
                    <a:pt x="725" y="297"/>
                  </a:lnTo>
                  <a:lnTo>
                    <a:pt x="725" y="291"/>
                  </a:lnTo>
                  <a:lnTo>
                    <a:pt x="726" y="286"/>
                  </a:lnTo>
                  <a:lnTo>
                    <a:pt x="730" y="280"/>
                  </a:lnTo>
                  <a:lnTo>
                    <a:pt x="791" y="218"/>
                  </a:lnTo>
                  <a:lnTo>
                    <a:pt x="794" y="215"/>
                  </a:lnTo>
                  <a:lnTo>
                    <a:pt x="795" y="212"/>
                  </a:lnTo>
                  <a:lnTo>
                    <a:pt x="797" y="209"/>
                  </a:lnTo>
                  <a:lnTo>
                    <a:pt x="797" y="205"/>
                  </a:lnTo>
                  <a:lnTo>
                    <a:pt x="797" y="201"/>
                  </a:lnTo>
                  <a:lnTo>
                    <a:pt x="795" y="198"/>
                  </a:lnTo>
                  <a:lnTo>
                    <a:pt x="794" y="193"/>
                  </a:lnTo>
                  <a:lnTo>
                    <a:pt x="791" y="191"/>
                  </a:lnTo>
                  <a:lnTo>
                    <a:pt x="736" y="136"/>
                  </a:lnTo>
                  <a:lnTo>
                    <a:pt x="733" y="134"/>
                  </a:lnTo>
                  <a:lnTo>
                    <a:pt x="730" y="133"/>
                  </a:lnTo>
                  <a:lnTo>
                    <a:pt x="726" y="132"/>
                  </a:lnTo>
                  <a:lnTo>
                    <a:pt x="723" y="132"/>
                  </a:lnTo>
                  <a:lnTo>
                    <a:pt x="719" y="132"/>
                  </a:lnTo>
                  <a:lnTo>
                    <a:pt x="716" y="133"/>
                  </a:lnTo>
                  <a:lnTo>
                    <a:pt x="712" y="134"/>
                  </a:lnTo>
                  <a:lnTo>
                    <a:pt x="709" y="136"/>
                  </a:lnTo>
                  <a:lnTo>
                    <a:pt x="648" y="198"/>
                  </a:lnTo>
                  <a:lnTo>
                    <a:pt x="642" y="202"/>
                  </a:lnTo>
                  <a:lnTo>
                    <a:pt x="637" y="204"/>
                  </a:lnTo>
                  <a:lnTo>
                    <a:pt x="630" y="204"/>
                  </a:lnTo>
                  <a:lnTo>
                    <a:pt x="624" y="201"/>
                  </a:lnTo>
                  <a:lnTo>
                    <a:pt x="604" y="189"/>
                  </a:lnTo>
                  <a:lnTo>
                    <a:pt x="582" y="179"/>
                  </a:lnTo>
                  <a:lnTo>
                    <a:pt x="559" y="170"/>
                  </a:lnTo>
                  <a:lnTo>
                    <a:pt x="536" y="165"/>
                  </a:lnTo>
                  <a:lnTo>
                    <a:pt x="530" y="162"/>
                  </a:lnTo>
                  <a:lnTo>
                    <a:pt x="526" y="157"/>
                  </a:lnTo>
                  <a:lnTo>
                    <a:pt x="523" y="152"/>
                  </a:lnTo>
                  <a:lnTo>
                    <a:pt x="522" y="146"/>
                  </a:lnTo>
                  <a:lnTo>
                    <a:pt x="522" y="58"/>
                  </a:lnTo>
                  <a:lnTo>
                    <a:pt x="522" y="55"/>
                  </a:lnTo>
                  <a:lnTo>
                    <a:pt x="520" y="51"/>
                  </a:lnTo>
                  <a:lnTo>
                    <a:pt x="519" y="48"/>
                  </a:lnTo>
                  <a:lnTo>
                    <a:pt x="516" y="45"/>
                  </a:lnTo>
                  <a:lnTo>
                    <a:pt x="513" y="42"/>
                  </a:lnTo>
                  <a:lnTo>
                    <a:pt x="510" y="41"/>
                  </a:lnTo>
                  <a:lnTo>
                    <a:pt x="506" y="39"/>
                  </a:lnTo>
                  <a:lnTo>
                    <a:pt x="503" y="39"/>
                  </a:lnTo>
                  <a:lnTo>
                    <a:pt x="425" y="39"/>
                  </a:lnTo>
                  <a:lnTo>
                    <a:pt x="421" y="39"/>
                  </a:lnTo>
                  <a:lnTo>
                    <a:pt x="418" y="41"/>
                  </a:lnTo>
                  <a:lnTo>
                    <a:pt x="414" y="42"/>
                  </a:lnTo>
                  <a:lnTo>
                    <a:pt x="411" y="45"/>
                  </a:lnTo>
                  <a:lnTo>
                    <a:pt x="409" y="48"/>
                  </a:lnTo>
                  <a:lnTo>
                    <a:pt x="408" y="51"/>
                  </a:lnTo>
                  <a:lnTo>
                    <a:pt x="406" y="55"/>
                  </a:lnTo>
                  <a:lnTo>
                    <a:pt x="406" y="58"/>
                  </a:lnTo>
                  <a:lnTo>
                    <a:pt x="406" y="146"/>
                  </a:lnTo>
                  <a:lnTo>
                    <a:pt x="405" y="152"/>
                  </a:lnTo>
                  <a:lnTo>
                    <a:pt x="402" y="157"/>
                  </a:lnTo>
                  <a:lnTo>
                    <a:pt x="396" y="162"/>
                  </a:lnTo>
                  <a:lnTo>
                    <a:pt x="390" y="165"/>
                  </a:lnTo>
                  <a:lnTo>
                    <a:pt x="367" y="170"/>
                  </a:lnTo>
                  <a:lnTo>
                    <a:pt x="346" y="179"/>
                  </a:lnTo>
                  <a:lnTo>
                    <a:pt x="324" y="189"/>
                  </a:lnTo>
                  <a:lnTo>
                    <a:pt x="303" y="201"/>
                  </a:lnTo>
                  <a:lnTo>
                    <a:pt x="297" y="204"/>
                  </a:lnTo>
                  <a:lnTo>
                    <a:pt x="291" y="204"/>
                  </a:lnTo>
                  <a:lnTo>
                    <a:pt x="284" y="202"/>
                  </a:lnTo>
                  <a:lnTo>
                    <a:pt x="280" y="198"/>
                  </a:lnTo>
                  <a:lnTo>
                    <a:pt x="218" y="137"/>
                  </a:lnTo>
                  <a:lnTo>
                    <a:pt x="215" y="134"/>
                  </a:lnTo>
                  <a:lnTo>
                    <a:pt x="212" y="133"/>
                  </a:lnTo>
                  <a:lnTo>
                    <a:pt x="208" y="132"/>
                  </a:lnTo>
                  <a:lnTo>
                    <a:pt x="205" y="132"/>
                  </a:lnTo>
                  <a:lnTo>
                    <a:pt x="200" y="132"/>
                  </a:lnTo>
                  <a:lnTo>
                    <a:pt x="196" y="133"/>
                  </a:lnTo>
                  <a:lnTo>
                    <a:pt x="193" y="134"/>
                  </a:lnTo>
                  <a:lnTo>
                    <a:pt x="190" y="137"/>
                  </a:lnTo>
                  <a:lnTo>
                    <a:pt x="136" y="191"/>
                  </a:lnTo>
                  <a:lnTo>
                    <a:pt x="133" y="195"/>
                  </a:lnTo>
                  <a:lnTo>
                    <a:pt x="131" y="198"/>
                  </a:lnTo>
                  <a:lnTo>
                    <a:pt x="131" y="201"/>
                  </a:lnTo>
                  <a:lnTo>
                    <a:pt x="130" y="205"/>
                  </a:lnTo>
                  <a:lnTo>
                    <a:pt x="131" y="208"/>
                  </a:lnTo>
                  <a:lnTo>
                    <a:pt x="131" y="212"/>
                  </a:lnTo>
                  <a:lnTo>
                    <a:pt x="133" y="215"/>
                  </a:lnTo>
                  <a:lnTo>
                    <a:pt x="136" y="218"/>
                  </a:lnTo>
                  <a:lnTo>
                    <a:pt x="198" y="280"/>
                  </a:lnTo>
                  <a:lnTo>
                    <a:pt x="200" y="286"/>
                  </a:lnTo>
                  <a:lnTo>
                    <a:pt x="203" y="291"/>
                  </a:lnTo>
                  <a:lnTo>
                    <a:pt x="202" y="297"/>
                  </a:lnTo>
                  <a:lnTo>
                    <a:pt x="200" y="304"/>
                  </a:lnTo>
                  <a:lnTo>
                    <a:pt x="189" y="325"/>
                  </a:lnTo>
                  <a:lnTo>
                    <a:pt x="179" y="346"/>
                  </a:lnTo>
                  <a:lnTo>
                    <a:pt x="170" y="369"/>
                  </a:lnTo>
                  <a:lnTo>
                    <a:pt x="163" y="392"/>
                  </a:lnTo>
                  <a:lnTo>
                    <a:pt x="162" y="398"/>
                  </a:lnTo>
                  <a:lnTo>
                    <a:pt x="157" y="402"/>
                  </a:lnTo>
                  <a:lnTo>
                    <a:pt x="151" y="405"/>
                  </a:lnTo>
                  <a:lnTo>
                    <a:pt x="144" y="407"/>
                  </a:lnTo>
                  <a:lnTo>
                    <a:pt x="58" y="407"/>
                  </a:lnTo>
                  <a:lnTo>
                    <a:pt x="54" y="407"/>
                  </a:lnTo>
                  <a:lnTo>
                    <a:pt x="51" y="408"/>
                  </a:lnTo>
                  <a:lnTo>
                    <a:pt x="48" y="410"/>
                  </a:lnTo>
                  <a:lnTo>
                    <a:pt x="45" y="412"/>
                  </a:lnTo>
                  <a:lnTo>
                    <a:pt x="42" y="415"/>
                  </a:lnTo>
                  <a:lnTo>
                    <a:pt x="41" y="418"/>
                  </a:lnTo>
                  <a:lnTo>
                    <a:pt x="39" y="423"/>
                  </a:lnTo>
                  <a:lnTo>
                    <a:pt x="39" y="425"/>
                  </a:lnTo>
                  <a:lnTo>
                    <a:pt x="39" y="503"/>
                  </a:lnTo>
                  <a:lnTo>
                    <a:pt x="39" y="507"/>
                  </a:lnTo>
                  <a:lnTo>
                    <a:pt x="41" y="510"/>
                  </a:lnTo>
                  <a:lnTo>
                    <a:pt x="42" y="513"/>
                  </a:lnTo>
                  <a:lnTo>
                    <a:pt x="45" y="516"/>
                  </a:lnTo>
                  <a:lnTo>
                    <a:pt x="48" y="519"/>
                  </a:lnTo>
                  <a:lnTo>
                    <a:pt x="51" y="520"/>
                  </a:lnTo>
                  <a:lnTo>
                    <a:pt x="54" y="522"/>
                  </a:lnTo>
                  <a:lnTo>
                    <a:pt x="58" y="522"/>
                  </a:lnTo>
                  <a:lnTo>
                    <a:pt x="144" y="522"/>
                  </a:lnTo>
                  <a:lnTo>
                    <a:pt x="151" y="523"/>
                  </a:lnTo>
                  <a:lnTo>
                    <a:pt x="157" y="526"/>
                  </a:lnTo>
                  <a:lnTo>
                    <a:pt x="162" y="531"/>
                  </a:lnTo>
                  <a:lnTo>
                    <a:pt x="163" y="538"/>
                  </a:lnTo>
                  <a:lnTo>
                    <a:pt x="170" y="561"/>
                  </a:lnTo>
                  <a:lnTo>
                    <a:pt x="179" y="582"/>
                  </a:lnTo>
                  <a:lnTo>
                    <a:pt x="189" y="604"/>
                  </a:lnTo>
                  <a:lnTo>
                    <a:pt x="200" y="626"/>
                  </a:lnTo>
                  <a:lnTo>
                    <a:pt x="202" y="631"/>
                  </a:lnTo>
                  <a:lnTo>
                    <a:pt x="203" y="637"/>
                  </a:lnTo>
                  <a:lnTo>
                    <a:pt x="200" y="643"/>
                  </a:lnTo>
                  <a:lnTo>
                    <a:pt x="198" y="649"/>
                  </a:lnTo>
                  <a:lnTo>
                    <a:pt x="136" y="711"/>
                  </a:lnTo>
                  <a:lnTo>
                    <a:pt x="134" y="713"/>
                  </a:lnTo>
                  <a:lnTo>
                    <a:pt x="131" y="716"/>
                  </a:lnTo>
                  <a:lnTo>
                    <a:pt x="131" y="721"/>
                  </a:lnTo>
                  <a:lnTo>
                    <a:pt x="130" y="724"/>
                  </a:lnTo>
                  <a:lnTo>
                    <a:pt x="131" y="728"/>
                  </a:lnTo>
                  <a:lnTo>
                    <a:pt x="131" y="731"/>
                  </a:lnTo>
                  <a:lnTo>
                    <a:pt x="134" y="735"/>
                  </a:lnTo>
                  <a:lnTo>
                    <a:pt x="136" y="738"/>
                  </a:lnTo>
                  <a:lnTo>
                    <a:pt x="190" y="793"/>
                  </a:lnTo>
                  <a:lnTo>
                    <a:pt x="193" y="794"/>
                  </a:lnTo>
                  <a:lnTo>
                    <a:pt x="196" y="796"/>
                  </a:lnTo>
                  <a:lnTo>
                    <a:pt x="200" y="797"/>
                  </a:lnTo>
                  <a:lnTo>
                    <a:pt x="205" y="797"/>
                  </a:lnTo>
                  <a:lnTo>
                    <a:pt x="208" y="797"/>
                  </a:lnTo>
                  <a:lnTo>
                    <a:pt x="212" y="796"/>
                  </a:lnTo>
                  <a:lnTo>
                    <a:pt x="215" y="794"/>
                  </a:lnTo>
                  <a:lnTo>
                    <a:pt x="218" y="793"/>
                  </a:lnTo>
                  <a:lnTo>
                    <a:pt x="280" y="731"/>
                  </a:lnTo>
                  <a:lnTo>
                    <a:pt x="282" y="728"/>
                  </a:lnTo>
                  <a:lnTo>
                    <a:pt x="285" y="726"/>
                  </a:lnTo>
                  <a:lnTo>
                    <a:pt x="290" y="725"/>
                  </a:lnTo>
                  <a:lnTo>
                    <a:pt x="293" y="725"/>
                  </a:lnTo>
                  <a:close/>
                  <a:moveTo>
                    <a:pt x="503" y="928"/>
                  </a:moveTo>
                  <a:lnTo>
                    <a:pt x="425" y="928"/>
                  </a:lnTo>
                  <a:lnTo>
                    <a:pt x="414" y="927"/>
                  </a:lnTo>
                  <a:lnTo>
                    <a:pt x="402" y="924"/>
                  </a:lnTo>
                  <a:lnTo>
                    <a:pt x="392" y="918"/>
                  </a:lnTo>
                  <a:lnTo>
                    <a:pt x="383" y="911"/>
                  </a:lnTo>
                  <a:lnTo>
                    <a:pt x="378" y="902"/>
                  </a:lnTo>
                  <a:lnTo>
                    <a:pt x="372" y="892"/>
                  </a:lnTo>
                  <a:lnTo>
                    <a:pt x="369" y="882"/>
                  </a:lnTo>
                  <a:lnTo>
                    <a:pt x="367" y="870"/>
                  </a:lnTo>
                  <a:lnTo>
                    <a:pt x="367" y="798"/>
                  </a:lnTo>
                  <a:lnTo>
                    <a:pt x="349" y="793"/>
                  </a:lnTo>
                  <a:lnTo>
                    <a:pt x="330" y="785"/>
                  </a:lnTo>
                  <a:lnTo>
                    <a:pt x="313" y="777"/>
                  </a:lnTo>
                  <a:lnTo>
                    <a:pt x="295" y="768"/>
                  </a:lnTo>
                  <a:lnTo>
                    <a:pt x="245" y="820"/>
                  </a:lnTo>
                  <a:lnTo>
                    <a:pt x="236" y="827"/>
                  </a:lnTo>
                  <a:lnTo>
                    <a:pt x="226" y="832"/>
                  </a:lnTo>
                  <a:lnTo>
                    <a:pt x="215" y="834"/>
                  </a:lnTo>
                  <a:lnTo>
                    <a:pt x="205" y="836"/>
                  </a:lnTo>
                  <a:lnTo>
                    <a:pt x="193" y="834"/>
                  </a:lnTo>
                  <a:lnTo>
                    <a:pt x="182" y="832"/>
                  </a:lnTo>
                  <a:lnTo>
                    <a:pt x="172" y="827"/>
                  </a:lnTo>
                  <a:lnTo>
                    <a:pt x="163" y="820"/>
                  </a:lnTo>
                  <a:lnTo>
                    <a:pt x="108" y="765"/>
                  </a:lnTo>
                  <a:lnTo>
                    <a:pt x="101" y="757"/>
                  </a:lnTo>
                  <a:lnTo>
                    <a:pt x="95" y="747"/>
                  </a:lnTo>
                  <a:lnTo>
                    <a:pt x="92" y="735"/>
                  </a:lnTo>
                  <a:lnTo>
                    <a:pt x="91" y="724"/>
                  </a:lnTo>
                  <a:lnTo>
                    <a:pt x="92" y="712"/>
                  </a:lnTo>
                  <a:lnTo>
                    <a:pt x="95" y="702"/>
                  </a:lnTo>
                  <a:lnTo>
                    <a:pt x="101" y="692"/>
                  </a:lnTo>
                  <a:lnTo>
                    <a:pt x="108" y="683"/>
                  </a:lnTo>
                  <a:lnTo>
                    <a:pt x="160" y="631"/>
                  </a:lnTo>
                  <a:lnTo>
                    <a:pt x="150" y="616"/>
                  </a:lnTo>
                  <a:lnTo>
                    <a:pt x="143" y="597"/>
                  </a:lnTo>
                  <a:lnTo>
                    <a:pt x="136" y="580"/>
                  </a:lnTo>
                  <a:lnTo>
                    <a:pt x="130" y="561"/>
                  </a:lnTo>
                  <a:lnTo>
                    <a:pt x="58" y="561"/>
                  </a:lnTo>
                  <a:lnTo>
                    <a:pt x="46" y="559"/>
                  </a:lnTo>
                  <a:lnTo>
                    <a:pt x="36" y="556"/>
                  </a:lnTo>
                  <a:lnTo>
                    <a:pt x="26" y="551"/>
                  </a:lnTo>
                  <a:lnTo>
                    <a:pt x="18" y="543"/>
                  </a:lnTo>
                  <a:lnTo>
                    <a:pt x="10" y="535"/>
                  </a:lnTo>
                  <a:lnTo>
                    <a:pt x="5" y="526"/>
                  </a:lnTo>
                  <a:lnTo>
                    <a:pt x="2" y="515"/>
                  </a:lnTo>
                  <a:lnTo>
                    <a:pt x="0" y="503"/>
                  </a:lnTo>
                  <a:lnTo>
                    <a:pt x="0" y="425"/>
                  </a:lnTo>
                  <a:lnTo>
                    <a:pt x="2" y="414"/>
                  </a:lnTo>
                  <a:lnTo>
                    <a:pt x="5" y="404"/>
                  </a:lnTo>
                  <a:lnTo>
                    <a:pt x="10" y="394"/>
                  </a:lnTo>
                  <a:lnTo>
                    <a:pt x="18" y="385"/>
                  </a:lnTo>
                  <a:lnTo>
                    <a:pt x="26" y="378"/>
                  </a:lnTo>
                  <a:lnTo>
                    <a:pt x="36" y="372"/>
                  </a:lnTo>
                  <a:lnTo>
                    <a:pt x="46" y="369"/>
                  </a:lnTo>
                  <a:lnTo>
                    <a:pt x="58" y="368"/>
                  </a:lnTo>
                  <a:lnTo>
                    <a:pt x="130" y="368"/>
                  </a:lnTo>
                  <a:lnTo>
                    <a:pt x="136" y="349"/>
                  </a:lnTo>
                  <a:lnTo>
                    <a:pt x="143" y="332"/>
                  </a:lnTo>
                  <a:lnTo>
                    <a:pt x="150" y="314"/>
                  </a:lnTo>
                  <a:lnTo>
                    <a:pt x="160" y="297"/>
                  </a:lnTo>
                  <a:lnTo>
                    <a:pt x="108" y="245"/>
                  </a:lnTo>
                  <a:lnTo>
                    <a:pt x="101" y="237"/>
                  </a:lnTo>
                  <a:lnTo>
                    <a:pt x="95" y="227"/>
                  </a:lnTo>
                  <a:lnTo>
                    <a:pt x="92" y="217"/>
                  </a:lnTo>
                  <a:lnTo>
                    <a:pt x="91" y="205"/>
                  </a:lnTo>
                  <a:lnTo>
                    <a:pt x="92" y="193"/>
                  </a:lnTo>
                  <a:lnTo>
                    <a:pt x="95" y="183"/>
                  </a:lnTo>
                  <a:lnTo>
                    <a:pt x="101" y="173"/>
                  </a:lnTo>
                  <a:lnTo>
                    <a:pt x="108" y="163"/>
                  </a:lnTo>
                  <a:lnTo>
                    <a:pt x="163" y="110"/>
                  </a:lnTo>
                  <a:lnTo>
                    <a:pt x="172" y="103"/>
                  </a:lnTo>
                  <a:lnTo>
                    <a:pt x="182" y="97"/>
                  </a:lnTo>
                  <a:lnTo>
                    <a:pt x="193" y="94"/>
                  </a:lnTo>
                  <a:lnTo>
                    <a:pt x="205" y="93"/>
                  </a:lnTo>
                  <a:lnTo>
                    <a:pt x="215" y="94"/>
                  </a:lnTo>
                  <a:lnTo>
                    <a:pt x="226" y="97"/>
                  </a:lnTo>
                  <a:lnTo>
                    <a:pt x="236" y="103"/>
                  </a:lnTo>
                  <a:lnTo>
                    <a:pt x="245" y="110"/>
                  </a:lnTo>
                  <a:lnTo>
                    <a:pt x="295" y="160"/>
                  </a:lnTo>
                  <a:lnTo>
                    <a:pt x="313" y="152"/>
                  </a:lnTo>
                  <a:lnTo>
                    <a:pt x="330" y="143"/>
                  </a:lnTo>
                  <a:lnTo>
                    <a:pt x="349" y="136"/>
                  </a:lnTo>
                  <a:lnTo>
                    <a:pt x="367" y="130"/>
                  </a:lnTo>
                  <a:lnTo>
                    <a:pt x="367" y="58"/>
                  </a:lnTo>
                  <a:lnTo>
                    <a:pt x="369" y="47"/>
                  </a:lnTo>
                  <a:lnTo>
                    <a:pt x="372" y="36"/>
                  </a:lnTo>
                  <a:lnTo>
                    <a:pt x="378" y="26"/>
                  </a:lnTo>
                  <a:lnTo>
                    <a:pt x="383" y="18"/>
                  </a:lnTo>
                  <a:lnTo>
                    <a:pt x="392" y="11"/>
                  </a:lnTo>
                  <a:lnTo>
                    <a:pt x="402" y="5"/>
                  </a:lnTo>
                  <a:lnTo>
                    <a:pt x="414" y="2"/>
                  </a:lnTo>
                  <a:lnTo>
                    <a:pt x="425" y="0"/>
                  </a:lnTo>
                  <a:lnTo>
                    <a:pt x="503" y="0"/>
                  </a:lnTo>
                  <a:lnTo>
                    <a:pt x="514" y="2"/>
                  </a:lnTo>
                  <a:lnTo>
                    <a:pt x="524" y="5"/>
                  </a:lnTo>
                  <a:lnTo>
                    <a:pt x="534" y="11"/>
                  </a:lnTo>
                  <a:lnTo>
                    <a:pt x="543" y="18"/>
                  </a:lnTo>
                  <a:lnTo>
                    <a:pt x="550" y="26"/>
                  </a:lnTo>
                  <a:lnTo>
                    <a:pt x="556" y="36"/>
                  </a:lnTo>
                  <a:lnTo>
                    <a:pt x="559" y="47"/>
                  </a:lnTo>
                  <a:lnTo>
                    <a:pt x="560" y="58"/>
                  </a:lnTo>
                  <a:lnTo>
                    <a:pt x="560" y="130"/>
                  </a:lnTo>
                  <a:lnTo>
                    <a:pt x="579" y="137"/>
                  </a:lnTo>
                  <a:lnTo>
                    <a:pt x="596" y="143"/>
                  </a:lnTo>
                  <a:lnTo>
                    <a:pt x="614" y="152"/>
                  </a:lnTo>
                  <a:lnTo>
                    <a:pt x="631" y="160"/>
                  </a:lnTo>
                  <a:lnTo>
                    <a:pt x="681" y="110"/>
                  </a:lnTo>
                  <a:lnTo>
                    <a:pt x="691" y="103"/>
                  </a:lnTo>
                  <a:lnTo>
                    <a:pt x="702" y="97"/>
                  </a:lnTo>
                  <a:lnTo>
                    <a:pt x="712" y="94"/>
                  </a:lnTo>
                  <a:lnTo>
                    <a:pt x="723" y="93"/>
                  </a:lnTo>
                  <a:lnTo>
                    <a:pt x="735" y="94"/>
                  </a:lnTo>
                  <a:lnTo>
                    <a:pt x="745" y="97"/>
                  </a:lnTo>
                  <a:lnTo>
                    <a:pt x="755" y="103"/>
                  </a:lnTo>
                  <a:lnTo>
                    <a:pt x="763" y="110"/>
                  </a:lnTo>
                  <a:lnTo>
                    <a:pt x="818" y="163"/>
                  </a:lnTo>
                  <a:lnTo>
                    <a:pt x="825" y="173"/>
                  </a:lnTo>
                  <a:lnTo>
                    <a:pt x="831" y="182"/>
                  </a:lnTo>
                  <a:lnTo>
                    <a:pt x="834" y="193"/>
                  </a:lnTo>
                  <a:lnTo>
                    <a:pt x="835" y="205"/>
                  </a:lnTo>
                  <a:lnTo>
                    <a:pt x="834" y="217"/>
                  </a:lnTo>
                  <a:lnTo>
                    <a:pt x="831" y="227"/>
                  </a:lnTo>
                  <a:lnTo>
                    <a:pt x="825" y="237"/>
                  </a:lnTo>
                  <a:lnTo>
                    <a:pt x="818" y="245"/>
                  </a:lnTo>
                  <a:lnTo>
                    <a:pt x="768" y="297"/>
                  </a:lnTo>
                  <a:lnTo>
                    <a:pt x="776" y="314"/>
                  </a:lnTo>
                  <a:lnTo>
                    <a:pt x="785" y="332"/>
                  </a:lnTo>
                  <a:lnTo>
                    <a:pt x="791" y="349"/>
                  </a:lnTo>
                  <a:lnTo>
                    <a:pt x="797" y="368"/>
                  </a:lnTo>
                  <a:lnTo>
                    <a:pt x="869" y="368"/>
                  </a:lnTo>
                  <a:lnTo>
                    <a:pt x="880" y="369"/>
                  </a:lnTo>
                  <a:lnTo>
                    <a:pt x="892" y="372"/>
                  </a:lnTo>
                  <a:lnTo>
                    <a:pt x="902" y="378"/>
                  </a:lnTo>
                  <a:lnTo>
                    <a:pt x="910" y="385"/>
                  </a:lnTo>
                  <a:lnTo>
                    <a:pt x="918" y="394"/>
                  </a:lnTo>
                  <a:lnTo>
                    <a:pt x="922" y="404"/>
                  </a:lnTo>
                  <a:lnTo>
                    <a:pt x="926" y="414"/>
                  </a:lnTo>
                  <a:lnTo>
                    <a:pt x="928" y="425"/>
                  </a:lnTo>
                  <a:lnTo>
                    <a:pt x="928" y="503"/>
                  </a:lnTo>
                  <a:lnTo>
                    <a:pt x="926" y="515"/>
                  </a:lnTo>
                  <a:lnTo>
                    <a:pt x="923" y="525"/>
                  </a:lnTo>
                  <a:lnTo>
                    <a:pt x="918" y="535"/>
                  </a:lnTo>
                  <a:lnTo>
                    <a:pt x="910" y="543"/>
                  </a:lnTo>
                  <a:lnTo>
                    <a:pt x="902" y="551"/>
                  </a:lnTo>
                  <a:lnTo>
                    <a:pt x="892" y="556"/>
                  </a:lnTo>
                  <a:lnTo>
                    <a:pt x="880" y="559"/>
                  </a:lnTo>
                  <a:lnTo>
                    <a:pt x="869" y="561"/>
                  </a:lnTo>
                  <a:lnTo>
                    <a:pt x="797" y="561"/>
                  </a:lnTo>
                  <a:lnTo>
                    <a:pt x="791" y="580"/>
                  </a:lnTo>
                  <a:lnTo>
                    <a:pt x="785" y="597"/>
                  </a:lnTo>
                  <a:lnTo>
                    <a:pt x="776" y="616"/>
                  </a:lnTo>
                  <a:lnTo>
                    <a:pt x="768" y="631"/>
                  </a:lnTo>
                  <a:lnTo>
                    <a:pt x="818" y="683"/>
                  </a:lnTo>
                  <a:lnTo>
                    <a:pt x="825" y="692"/>
                  </a:lnTo>
                  <a:lnTo>
                    <a:pt x="831" y="702"/>
                  </a:lnTo>
                  <a:lnTo>
                    <a:pt x="834" y="713"/>
                  </a:lnTo>
                  <a:lnTo>
                    <a:pt x="835" y="724"/>
                  </a:lnTo>
                  <a:lnTo>
                    <a:pt x="834" y="735"/>
                  </a:lnTo>
                  <a:lnTo>
                    <a:pt x="831" y="745"/>
                  </a:lnTo>
                  <a:lnTo>
                    <a:pt x="825" y="755"/>
                  </a:lnTo>
                  <a:lnTo>
                    <a:pt x="818" y="765"/>
                  </a:lnTo>
                  <a:lnTo>
                    <a:pt x="763" y="820"/>
                  </a:lnTo>
                  <a:lnTo>
                    <a:pt x="755" y="827"/>
                  </a:lnTo>
                  <a:lnTo>
                    <a:pt x="745" y="832"/>
                  </a:lnTo>
                  <a:lnTo>
                    <a:pt x="735" y="834"/>
                  </a:lnTo>
                  <a:lnTo>
                    <a:pt x="723" y="836"/>
                  </a:lnTo>
                  <a:lnTo>
                    <a:pt x="712" y="834"/>
                  </a:lnTo>
                  <a:lnTo>
                    <a:pt x="702" y="832"/>
                  </a:lnTo>
                  <a:lnTo>
                    <a:pt x="691" y="827"/>
                  </a:lnTo>
                  <a:lnTo>
                    <a:pt x="681" y="820"/>
                  </a:lnTo>
                  <a:lnTo>
                    <a:pt x="631" y="768"/>
                  </a:lnTo>
                  <a:lnTo>
                    <a:pt x="614" y="777"/>
                  </a:lnTo>
                  <a:lnTo>
                    <a:pt x="596" y="785"/>
                  </a:lnTo>
                  <a:lnTo>
                    <a:pt x="579" y="793"/>
                  </a:lnTo>
                  <a:lnTo>
                    <a:pt x="560" y="798"/>
                  </a:lnTo>
                  <a:lnTo>
                    <a:pt x="560" y="870"/>
                  </a:lnTo>
                  <a:lnTo>
                    <a:pt x="559" y="882"/>
                  </a:lnTo>
                  <a:lnTo>
                    <a:pt x="556" y="892"/>
                  </a:lnTo>
                  <a:lnTo>
                    <a:pt x="550" y="902"/>
                  </a:lnTo>
                  <a:lnTo>
                    <a:pt x="543" y="911"/>
                  </a:lnTo>
                  <a:lnTo>
                    <a:pt x="534" y="918"/>
                  </a:lnTo>
                  <a:lnTo>
                    <a:pt x="524" y="924"/>
                  </a:lnTo>
                  <a:lnTo>
                    <a:pt x="514" y="927"/>
                  </a:lnTo>
                  <a:lnTo>
                    <a:pt x="503" y="9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sz="1600" kern="1200">
                <a:solidFill>
                  <a:schemeClr val="tx1">
                    <a:lumMod val="75000"/>
                    <a:lumOff val="25000"/>
                  </a:schemeClr>
                </a:solidFill>
                <a:latin typeface="+mn-ea"/>
              </a:endParaRPr>
            </a:p>
          </p:txBody>
        </p:sp>
        <p:sp>
          <p:nvSpPr>
            <p:cNvPr id="30" name="Freeform 468">
              <a:extLst>
                <a:ext uri="{FF2B5EF4-FFF2-40B4-BE49-F238E27FC236}">
                  <a16:creationId xmlns:a16="http://schemas.microsoft.com/office/drawing/2014/main" id="{FD6DD303-32F4-4DFB-9303-99141EDC0392}"/>
                </a:ext>
              </a:extLst>
            </p:cNvPr>
            <p:cNvSpPr>
              <a:spLocks noEditPoints="1"/>
            </p:cNvSpPr>
            <p:nvPr/>
          </p:nvSpPr>
          <p:spPr bwMode="auto">
            <a:xfrm>
              <a:off x="5140870" y="3894917"/>
              <a:ext cx="187823" cy="186367"/>
            </a:xfrm>
            <a:custGeom>
              <a:avLst/>
              <a:gdLst>
                <a:gd name="T0" fmla="*/ 161 w 386"/>
                <a:gd name="T1" fmla="*/ 42 h 386"/>
                <a:gd name="T2" fmla="*/ 119 w 386"/>
                <a:gd name="T3" fmla="*/ 58 h 386"/>
                <a:gd name="T4" fmla="*/ 83 w 386"/>
                <a:gd name="T5" fmla="*/ 84 h 386"/>
                <a:gd name="T6" fmla="*/ 56 w 386"/>
                <a:gd name="T7" fmla="*/ 120 h 386"/>
                <a:gd name="T8" fmla="*/ 42 w 386"/>
                <a:gd name="T9" fmla="*/ 162 h 386"/>
                <a:gd name="T10" fmla="*/ 39 w 386"/>
                <a:gd name="T11" fmla="*/ 209 h 386"/>
                <a:gd name="T12" fmla="*/ 50 w 386"/>
                <a:gd name="T13" fmla="*/ 254 h 386"/>
                <a:gd name="T14" fmla="*/ 73 w 386"/>
                <a:gd name="T15" fmla="*/ 291 h 386"/>
                <a:gd name="T16" fmla="*/ 107 w 386"/>
                <a:gd name="T17" fmla="*/ 321 h 386"/>
                <a:gd name="T18" fmla="*/ 147 w 386"/>
                <a:gd name="T19" fmla="*/ 342 h 386"/>
                <a:gd name="T20" fmla="*/ 193 w 386"/>
                <a:gd name="T21" fmla="*/ 347 h 386"/>
                <a:gd name="T22" fmla="*/ 239 w 386"/>
                <a:gd name="T23" fmla="*/ 342 h 386"/>
                <a:gd name="T24" fmla="*/ 279 w 386"/>
                <a:gd name="T25" fmla="*/ 321 h 386"/>
                <a:gd name="T26" fmla="*/ 311 w 386"/>
                <a:gd name="T27" fmla="*/ 291 h 386"/>
                <a:gd name="T28" fmla="*/ 335 w 386"/>
                <a:gd name="T29" fmla="*/ 254 h 386"/>
                <a:gd name="T30" fmla="*/ 346 w 386"/>
                <a:gd name="T31" fmla="*/ 209 h 386"/>
                <a:gd name="T32" fmla="*/ 344 w 386"/>
                <a:gd name="T33" fmla="*/ 162 h 386"/>
                <a:gd name="T34" fmla="*/ 328 w 386"/>
                <a:gd name="T35" fmla="*/ 120 h 386"/>
                <a:gd name="T36" fmla="*/ 302 w 386"/>
                <a:gd name="T37" fmla="*/ 84 h 386"/>
                <a:gd name="T38" fmla="*/ 266 w 386"/>
                <a:gd name="T39" fmla="*/ 58 h 386"/>
                <a:gd name="T40" fmla="*/ 223 w 386"/>
                <a:gd name="T41" fmla="*/ 42 h 386"/>
                <a:gd name="T42" fmla="*/ 193 w 386"/>
                <a:gd name="T43" fmla="*/ 386 h 386"/>
                <a:gd name="T44" fmla="*/ 135 w 386"/>
                <a:gd name="T45" fmla="*/ 378 h 386"/>
                <a:gd name="T46" fmla="*/ 85 w 386"/>
                <a:gd name="T47" fmla="*/ 353 h 386"/>
                <a:gd name="T48" fmla="*/ 43 w 386"/>
                <a:gd name="T49" fmla="*/ 316 h 386"/>
                <a:gd name="T50" fmla="*/ 14 w 386"/>
                <a:gd name="T51" fmla="*/ 268 h 386"/>
                <a:gd name="T52" fmla="*/ 0 w 386"/>
                <a:gd name="T53" fmla="*/ 213 h 386"/>
                <a:gd name="T54" fmla="*/ 3 w 386"/>
                <a:gd name="T55" fmla="*/ 154 h 386"/>
                <a:gd name="T56" fmla="*/ 23 w 386"/>
                <a:gd name="T57" fmla="*/ 101 h 386"/>
                <a:gd name="T58" fmla="*/ 56 w 386"/>
                <a:gd name="T59" fmla="*/ 56 h 386"/>
                <a:gd name="T60" fmla="*/ 101 w 386"/>
                <a:gd name="T61" fmla="*/ 23 h 386"/>
                <a:gd name="T62" fmla="*/ 154 w 386"/>
                <a:gd name="T63" fmla="*/ 5 h 386"/>
                <a:gd name="T64" fmla="*/ 212 w 386"/>
                <a:gd name="T65" fmla="*/ 2 h 386"/>
                <a:gd name="T66" fmla="*/ 268 w 386"/>
                <a:gd name="T67" fmla="*/ 16 h 386"/>
                <a:gd name="T68" fmla="*/ 315 w 386"/>
                <a:gd name="T69" fmla="*/ 45 h 386"/>
                <a:gd name="T70" fmla="*/ 353 w 386"/>
                <a:gd name="T71" fmla="*/ 85 h 386"/>
                <a:gd name="T72" fmla="*/ 377 w 386"/>
                <a:gd name="T73" fmla="*/ 136 h 386"/>
                <a:gd name="T74" fmla="*/ 386 w 386"/>
                <a:gd name="T75" fmla="*/ 193 h 386"/>
                <a:gd name="T76" fmla="*/ 377 w 386"/>
                <a:gd name="T77" fmla="*/ 251 h 386"/>
                <a:gd name="T78" fmla="*/ 353 w 386"/>
                <a:gd name="T79" fmla="*/ 301 h 386"/>
                <a:gd name="T80" fmla="*/ 315 w 386"/>
                <a:gd name="T81" fmla="*/ 343 h 386"/>
                <a:gd name="T82" fmla="*/ 268 w 386"/>
                <a:gd name="T83" fmla="*/ 372 h 386"/>
                <a:gd name="T84" fmla="*/ 212 w 386"/>
                <a:gd name="T85" fmla="*/ 38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6" h="386">
                  <a:moveTo>
                    <a:pt x="193" y="39"/>
                  </a:moveTo>
                  <a:lnTo>
                    <a:pt x="177" y="39"/>
                  </a:lnTo>
                  <a:lnTo>
                    <a:pt x="161" y="42"/>
                  </a:lnTo>
                  <a:lnTo>
                    <a:pt x="147" y="46"/>
                  </a:lnTo>
                  <a:lnTo>
                    <a:pt x="132" y="51"/>
                  </a:lnTo>
                  <a:lnTo>
                    <a:pt x="119" y="58"/>
                  </a:lnTo>
                  <a:lnTo>
                    <a:pt x="107" y="65"/>
                  </a:lnTo>
                  <a:lnTo>
                    <a:pt x="95" y="74"/>
                  </a:lnTo>
                  <a:lnTo>
                    <a:pt x="83" y="84"/>
                  </a:lnTo>
                  <a:lnTo>
                    <a:pt x="73" y="95"/>
                  </a:lnTo>
                  <a:lnTo>
                    <a:pt x="65" y="107"/>
                  </a:lnTo>
                  <a:lnTo>
                    <a:pt x="56" y="120"/>
                  </a:lnTo>
                  <a:lnTo>
                    <a:pt x="50" y="133"/>
                  </a:lnTo>
                  <a:lnTo>
                    <a:pt x="45" y="147"/>
                  </a:lnTo>
                  <a:lnTo>
                    <a:pt x="42" y="162"/>
                  </a:lnTo>
                  <a:lnTo>
                    <a:pt x="39" y="177"/>
                  </a:lnTo>
                  <a:lnTo>
                    <a:pt x="37" y="193"/>
                  </a:lnTo>
                  <a:lnTo>
                    <a:pt x="39" y="209"/>
                  </a:lnTo>
                  <a:lnTo>
                    <a:pt x="42" y="225"/>
                  </a:lnTo>
                  <a:lnTo>
                    <a:pt x="45" y="239"/>
                  </a:lnTo>
                  <a:lnTo>
                    <a:pt x="50" y="254"/>
                  </a:lnTo>
                  <a:lnTo>
                    <a:pt x="56" y="267"/>
                  </a:lnTo>
                  <a:lnTo>
                    <a:pt x="65" y="280"/>
                  </a:lnTo>
                  <a:lnTo>
                    <a:pt x="73" y="291"/>
                  </a:lnTo>
                  <a:lnTo>
                    <a:pt x="83" y="303"/>
                  </a:lnTo>
                  <a:lnTo>
                    <a:pt x="95" y="313"/>
                  </a:lnTo>
                  <a:lnTo>
                    <a:pt x="107" y="321"/>
                  </a:lnTo>
                  <a:lnTo>
                    <a:pt x="119" y="329"/>
                  </a:lnTo>
                  <a:lnTo>
                    <a:pt x="132" y="336"/>
                  </a:lnTo>
                  <a:lnTo>
                    <a:pt x="147" y="342"/>
                  </a:lnTo>
                  <a:lnTo>
                    <a:pt x="161" y="345"/>
                  </a:lnTo>
                  <a:lnTo>
                    <a:pt x="177" y="347"/>
                  </a:lnTo>
                  <a:lnTo>
                    <a:pt x="193" y="347"/>
                  </a:lnTo>
                  <a:lnTo>
                    <a:pt x="209" y="347"/>
                  </a:lnTo>
                  <a:lnTo>
                    <a:pt x="223" y="345"/>
                  </a:lnTo>
                  <a:lnTo>
                    <a:pt x="239" y="342"/>
                  </a:lnTo>
                  <a:lnTo>
                    <a:pt x="252" y="336"/>
                  </a:lnTo>
                  <a:lnTo>
                    <a:pt x="266" y="329"/>
                  </a:lnTo>
                  <a:lnTo>
                    <a:pt x="279" y="321"/>
                  </a:lnTo>
                  <a:lnTo>
                    <a:pt x="291" y="313"/>
                  </a:lnTo>
                  <a:lnTo>
                    <a:pt x="302" y="303"/>
                  </a:lnTo>
                  <a:lnTo>
                    <a:pt x="311" y="291"/>
                  </a:lnTo>
                  <a:lnTo>
                    <a:pt x="321" y="280"/>
                  </a:lnTo>
                  <a:lnTo>
                    <a:pt x="328" y="267"/>
                  </a:lnTo>
                  <a:lnTo>
                    <a:pt x="335" y="254"/>
                  </a:lnTo>
                  <a:lnTo>
                    <a:pt x="340" y="239"/>
                  </a:lnTo>
                  <a:lnTo>
                    <a:pt x="344" y="225"/>
                  </a:lnTo>
                  <a:lnTo>
                    <a:pt x="346" y="209"/>
                  </a:lnTo>
                  <a:lnTo>
                    <a:pt x="347" y="193"/>
                  </a:lnTo>
                  <a:lnTo>
                    <a:pt x="346" y="177"/>
                  </a:lnTo>
                  <a:lnTo>
                    <a:pt x="344" y="162"/>
                  </a:lnTo>
                  <a:lnTo>
                    <a:pt x="340" y="147"/>
                  </a:lnTo>
                  <a:lnTo>
                    <a:pt x="335" y="133"/>
                  </a:lnTo>
                  <a:lnTo>
                    <a:pt x="328" y="120"/>
                  </a:lnTo>
                  <a:lnTo>
                    <a:pt x="321" y="107"/>
                  </a:lnTo>
                  <a:lnTo>
                    <a:pt x="311" y="95"/>
                  </a:lnTo>
                  <a:lnTo>
                    <a:pt x="302" y="84"/>
                  </a:lnTo>
                  <a:lnTo>
                    <a:pt x="291" y="74"/>
                  </a:lnTo>
                  <a:lnTo>
                    <a:pt x="279" y="65"/>
                  </a:lnTo>
                  <a:lnTo>
                    <a:pt x="266" y="58"/>
                  </a:lnTo>
                  <a:lnTo>
                    <a:pt x="252" y="51"/>
                  </a:lnTo>
                  <a:lnTo>
                    <a:pt x="239" y="46"/>
                  </a:lnTo>
                  <a:lnTo>
                    <a:pt x="223" y="42"/>
                  </a:lnTo>
                  <a:lnTo>
                    <a:pt x="209" y="39"/>
                  </a:lnTo>
                  <a:lnTo>
                    <a:pt x="193" y="39"/>
                  </a:lnTo>
                  <a:close/>
                  <a:moveTo>
                    <a:pt x="193" y="386"/>
                  </a:moveTo>
                  <a:lnTo>
                    <a:pt x="173" y="385"/>
                  </a:lnTo>
                  <a:lnTo>
                    <a:pt x="154" y="382"/>
                  </a:lnTo>
                  <a:lnTo>
                    <a:pt x="135" y="378"/>
                  </a:lnTo>
                  <a:lnTo>
                    <a:pt x="118" y="372"/>
                  </a:lnTo>
                  <a:lnTo>
                    <a:pt x="101" y="363"/>
                  </a:lnTo>
                  <a:lnTo>
                    <a:pt x="85" y="353"/>
                  </a:lnTo>
                  <a:lnTo>
                    <a:pt x="69" y="343"/>
                  </a:lnTo>
                  <a:lnTo>
                    <a:pt x="56" y="330"/>
                  </a:lnTo>
                  <a:lnTo>
                    <a:pt x="43" y="316"/>
                  </a:lnTo>
                  <a:lnTo>
                    <a:pt x="33" y="301"/>
                  </a:lnTo>
                  <a:lnTo>
                    <a:pt x="23" y="285"/>
                  </a:lnTo>
                  <a:lnTo>
                    <a:pt x="14" y="268"/>
                  </a:lnTo>
                  <a:lnTo>
                    <a:pt x="9" y="251"/>
                  </a:lnTo>
                  <a:lnTo>
                    <a:pt x="3" y="232"/>
                  </a:lnTo>
                  <a:lnTo>
                    <a:pt x="0" y="213"/>
                  </a:lnTo>
                  <a:lnTo>
                    <a:pt x="0" y="193"/>
                  </a:lnTo>
                  <a:lnTo>
                    <a:pt x="0" y="173"/>
                  </a:lnTo>
                  <a:lnTo>
                    <a:pt x="3" y="154"/>
                  </a:lnTo>
                  <a:lnTo>
                    <a:pt x="9" y="136"/>
                  </a:lnTo>
                  <a:lnTo>
                    <a:pt x="14" y="118"/>
                  </a:lnTo>
                  <a:lnTo>
                    <a:pt x="23" y="101"/>
                  </a:lnTo>
                  <a:lnTo>
                    <a:pt x="33" y="85"/>
                  </a:lnTo>
                  <a:lnTo>
                    <a:pt x="43" y="71"/>
                  </a:lnTo>
                  <a:lnTo>
                    <a:pt x="56" y="56"/>
                  </a:lnTo>
                  <a:lnTo>
                    <a:pt x="69" y="45"/>
                  </a:lnTo>
                  <a:lnTo>
                    <a:pt x="85" y="33"/>
                  </a:lnTo>
                  <a:lnTo>
                    <a:pt x="101" y="23"/>
                  </a:lnTo>
                  <a:lnTo>
                    <a:pt x="118" y="16"/>
                  </a:lnTo>
                  <a:lnTo>
                    <a:pt x="135" y="9"/>
                  </a:lnTo>
                  <a:lnTo>
                    <a:pt x="154" y="5"/>
                  </a:lnTo>
                  <a:lnTo>
                    <a:pt x="173" y="2"/>
                  </a:lnTo>
                  <a:lnTo>
                    <a:pt x="193" y="0"/>
                  </a:lnTo>
                  <a:lnTo>
                    <a:pt x="212" y="2"/>
                  </a:lnTo>
                  <a:lnTo>
                    <a:pt x="232" y="5"/>
                  </a:lnTo>
                  <a:lnTo>
                    <a:pt x="251" y="9"/>
                  </a:lnTo>
                  <a:lnTo>
                    <a:pt x="268" y="16"/>
                  </a:lnTo>
                  <a:lnTo>
                    <a:pt x="285" y="23"/>
                  </a:lnTo>
                  <a:lnTo>
                    <a:pt x="301" y="33"/>
                  </a:lnTo>
                  <a:lnTo>
                    <a:pt x="315" y="45"/>
                  </a:lnTo>
                  <a:lnTo>
                    <a:pt x="330" y="56"/>
                  </a:lnTo>
                  <a:lnTo>
                    <a:pt x="341" y="71"/>
                  </a:lnTo>
                  <a:lnTo>
                    <a:pt x="353" y="85"/>
                  </a:lnTo>
                  <a:lnTo>
                    <a:pt x="363" y="101"/>
                  </a:lnTo>
                  <a:lnTo>
                    <a:pt x="370" y="118"/>
                  </a:lnTo>
                  <a:lnTo>
                    <a:pt x="377" y="136"/>
                  </a:lnTo>
                  <a:lnTo>
                    <a:pt x="382" y="154"/>
                  </a:lnTo>
                  <a:lnTo>
                    <a:pt x="384" y="173"/>
                  </a:lnTo>
                  <a:lnTo>
                    <a:pt x="386" y="193"/>
                  </a:lnTo>
                  <a:lnTo>
                    <a:pt x="384" y="213"/>
                  </a:lnTo>
                  <a:lnTo>
                    <a:pt x="382" y="232"/>
                  </a:lnTo>
                  <a:lnTo>
                    <a:pt x="377" y="251"/>
                  </a:lnTo>
                  <a:lnTo>
                    <a:pt x="370" y="268"/>
                  </a:lnTo>
                  <a:lnTo>
                    <a:pt x="363" y="285"/>
                  </a:lnTo>
                  <a:lnTo>
                    <a:pt x="353" y="301"/>
                  </a:lnTo>
                  <a:lnTo>
                    <a:pt x="341" y="316"/>
                  </a:lnTo>
                  <a:lnTo>
                    <a:pt x="330" y="330"/>
                  </a:lnTo>
                  <a:lnTo>
                    <a:pt x="315" y="343"/>
                  </a:lnTo>
                  <a:lnTo>
                    <a:pt x="301" y="353"/>
                  </a:lnTo>
                  <a:lnTo>
                    <a:pt x="285" y="363"/>
                  </a:lnTo>
                  <a:lnTo>
                    <a:pt x="268" y="372"/>
                  </a:lnTo>
                  <a:lnTo>
                    <a:pt x="251" y="378"/>
                  </a:lnTo>
                  <a:lnTo>
                    <a:pt x="232" y="382"/>
                  </a:lnTo>
                  <a:lnTo>
                    <a:pt x="212" y="385"/>
                  </a:lnTo>
                  <a:lnTo>
                    <a:pt x="193"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sz="1600" kern="1200">
                <a:solidFill>
                  <a:schemeClr val="tx1">
                    <a:lumMod val="75000"/>
                    <a:lumOff val="25000"/>
                  </a:schemeClr>
                </a:solidFill>
                <a:latin typeface="+mn-ea"/>
              </a:endParaRPr>
            </a:p>
          </p:txBody>
        </p:sp>
      </p:grpSp>
      <p:grpSp>
        <p:nvGrpSpPr>
          <p:cNvPr id="31" name="Group 82">
            <a:extLst>
              <a:ext uri="{FF2B5EF4-FFF2-40B4-BE49-F238E27FC236}">
                <a16:creationId xmlns:a16="http://schemas.microsoft.com/office/drawing/2014/main" id="{8850E551-36D8-405D-89B0-9F56F9C6D252}"/>
              </a:ext>
            </a:extLst>
          </p:cNvPr>
          <p:cNvGrpSpPr/>
          <p:nvPr/>
        </p:nvGrpSpPr>
        <p:grpSpPr>
          <a:xfrm>
            <a:off x="2367142" y="1746420"/>
            <a:ext cx="193821" cy="194890"/>
            <a:chOff x="5009830" y="3762422"/>
            <a:chExt cx="449901" cy="451357"/>
          </a:xfrm>
          <a:solidFill>
            <a:schemeClr val="bg1"/>
          </a:solidFill>
        </p:grpSpPr>
        <p:sp>
          <p:nvSpPr>
            <p:cNvPr id="32" name="Freeform 467">
              <a:extLst>
                <a:ext uri="{FF2B5EF4-FFF2-40B4-BE49-F238E27FC236}">
                  <a16:creationId xmlns:a16="http://schemas.microsoft.com/office/drawing/2014/main" id="{4EBE97F5-7C8C-4A52-8F17-9EFB33F6497F}"/>
                </a:ext>
              </a:extLst>
            </p:cNvPr>
            <p:cNvSpPr>
              <a:spLocks noEditPoints="1"/>
            </p:cNvSpPr>
            <p:nvPr/>
          </p:nvSpPr>
          <p:spPr bwMode="auto">
            <a:xfrm>
              <a:off x="5009830" y="3762422"/>
              <a:ext cx="449901" cy="451357"/>
            </a:xfrm>
            <a:custGeom>
              <a:avLst/>
              <a:gdLst>
                <a:gd name="T0" fmla="*/ 390 w 928"/>
                <a:gd name="T1" fmla="*/ 764 h 928"/>
                <a:gd name="T2" fmla="*/ 408 w 928"/>
                <a:gd name="T3" fmla="*/ 878 h 928"/>
                <a:gd name="T4" fmla="*/ 503 w 928"/>
                <a:gd name="T5" fmla="*/ 889 h 928"/>
                <a:gd name="T6" fmla="*/ 522 w 928"/>
                <a:gd name="T7" fmla="*/ 873 h 928"/>
                <a:gd name="T8" fmla="*/ 559 w 928"/>
                <a:gd name="T9" fmla="*/ 758 h 928"/>
                <a:gd name="T10" fmla="*/ 648 w 928"/>
                <a:gd name="T11" fmla="*/ 731 h 928"/>
                <a:gd name="T12" fmla="*/ 730 w 928"/>
                <a:gd name="T13" fmla="*/ 796 h 928"/>
                <a:gd name="T14" fmla="*/ 797 w 928"/>
                <a:gd name="T15" fmla="*/ 724 h 928"/>
                <a:gd name="T16" fmla="*/ 725 w 928"/>
                <a:gd name="T17" fmla="*/ 637 h 928"/>
                <a:gd name="T18" fmla="*/ 766 w 928"/>
                <a:gd name="T19" fmla="*/ 531 h 928"/>
                <a:gd name="T20" fmla="*/ 880 w 928"/>
                <a:gd name="T21" fmla="*/ 519 h 928"/>
                <a:gd name="T22" fmla="*/ 887 w 928"/>
                <a:gd name="T23" fmla="*/ 423 h 928"/>
                <a:gd name="T24" fmla="*/ 869 w 928"/>
                <a:gd name="T25" fmla="*/ 407 h 928"/>
                <a:gd name="T26" fmla="*/ 749 w 928"/>
                <a:gd name="T27" fmla="*/ 346 h 928"/>
                <a:gd name="T28" fmla="*/ 791 w 928"/>
                <a:gd name="T29" fmla="*/ 218 h 928"/>
                <a:gd name="T30" fmla="*/ 794 w 928"/>
                <a:gd name="T31" fmla="*/ 193 h 928"/>
                <a:gd name="T32" fmla="*/ 719 w 928"/>
                <a:gd name="T33" fmla="*/ 132 h 928"/>
                <a:gd name="T34" fmla="*/ 630 w 928"/>
                <a:gd name="T35" fmla="*/ 204 h 928"/>
                <a:gd name="T36" fmla="*/ 526 w 928"/>
                <a:gd name="T37" fmla="*/ 157 h 928"/>
                <a:gd name="T38" fmla="*/ 516 w 928"/>
                <a:gd name="T39" fmla="*/ 45 h 928"/>
                <a:gd name="T40" fmla="*/ 418 w 928"/>
                <a:gd name="T41" fmla="*/ 41 h 928"/>
                <a:gd name="T42" fmla="*/ 406 w 928"/>
                <a:gd name="T43" fmla="*/ 146 h 928"/>
                <a:gd name="T44" fmla="*/ 324 w 928"/>
                <a:gd name="T45" fmla="*/ 189 h 928"/>
                <a:gd name="T46" fmla="*/ 215 w 928"/>
                <a:gd name="T47" fmla="*/ 134 h 928"/>
                <a:gd name="T48" fmla="*/ 190 w 928"/>
                <a:gd name="T49" fmla="*/ 137 h 928"/>
                <a:gd name="T50" fmla="*/ 131 w 928"/>
                <a:gd name="T51" fmla="*/ 212 h 928"/>
                <a:gd name="T52" fmla="*/ 200 w 928"/>
                <a:gd name="T53" fmla="*/ 304 h 928"/>
                <a:gd name="T54" fmla="*/ 151 w 928"/>
                <a:gd name="T55" fmla="*/ 405 h 928"/>
                <a:gd name="T56" fmla="*/ 42 w 928"/>
                <a:gd name="T57" fmla="*/ 415 h 928"/>
                <a:gd name="T58" fmla="*/ 42 w 928"/>
                <a:gd name="T59" fmla="*/ 513 h 928"/>
                <a:gd name="T60" fmla="*/ 151 w 928"/>
                <a:gd name="T61" fmla="*/ 523 h 928"/>
                <a:gd name="T62" fmla="*/ 200 w 928"/>
                <a:gd name="T63" fmla="*/ 626 h 928"/>
                <a:gd name="T64" fmla="*/ 131 w 928"/>
                <a:gd name="T65" fmla="*/ 716 h 928"/>
                <a:gd name="T66" fmla="*/ 190 w 928"/>
                <a:gd name="T67" fmla="*/ 793 h 928"/>
                <a:gd name="T68" fmla="*/ 215 w 928"/>
                <a:gd name="T69" fmla="*/ 794 h 928"/>
                <a:gd name="T70" fmla="*/ 503 w 928"/>
                <a:gd name="T71" fmla="*/ 928 h 928"/>
                <a:gd name="T72" fmla="*/ 372 w 928"/>
                <a:gd name="T73" fmla="*/ 892 h 928"/>
                <a:gd name="T74" fmla="*/ 295 w 928"/>
                <a:gd name="T75" fmla="*/ 768 h 928"/>
                <a:gd name="T76" fmla="*/ 182 w 928"/>
                <a:gd name="T77" fmla="*/ 832 h 928"/>
                <a:gd name="T78" fmla="*/ 91 w 928"/>
                <a:gd name="T79" fmla="*/ 724 h 928"/>
                <a:gd name="T80" fmla="*/ 143 w 928"/>
                <a:gd name="T81" fmla="*/ 597 h 928"/>
                <a:gd name="T82" fmla="*/ 18 w 928"/>
                <a:gd name="T83" fmla="*/ 543 h 928"/>
                <a:gd name="T84" fmla="*/ 5 w 928"/>
                <a:gd name="T85" fmla="*/ 404 h 928"/>
                <a:gd name="T86" fmla="*/ 130 w 928"/>
                <a:gd name="T87" fmla="*/ 368 h 928"/>
                <a:gd name="T88" fmla="*/ 95 w 928"/>
                <a:gd name="T89" fmla="*/ 227 h 928"/>
                <a:gd name="T90" fmla="*/ 163 w 928"/>
                <a:gd name="T91" fmla="*/ 110 h 928"/>
                <a:gd name="T92" fmla="*/ 236 w 928"/>
                <a:gd name="T93" fmla="*/ 103 h 928"/>
                <a:gd name="T94" fmla="*/ 367 w 928"/>
                <a:gd name="T95" fmla="*/ 58 h 928"/>
                <a:gd name="T96" fmla="*/ 414 w 928"/>
                <a:gd name="T97" fmla="*/ 2 h 928"/>
                <a:gd name="T98" fmla="*/ 550 w 928"/>
                <a:gd name="T99" fmla="*/ 26 h 928"/>
                <a:gd name="T100" fmla="*/ 614 w 928"/>
                <a:gd name="T101" fmla="*/ 152 h 928"/>
                <a:gd name="T102" fmla="*/ 735 w 928"/>
                <a:gd name="T103" fmla="*/ 94 h 928"/>
                <a:gd name="T104" fmla="*/ 834 w 928"/>
                <a:gd name="T105" fmla="*/ 193 h 928"/>
                <a:gd name="T106" fmla="*/ 776 w 928"/>
                <a:gd name="T107" fmla="*/ 314 h 928"/>
                <a:gd name="T108" fmla="*/ 902 w 928"/>
                <a:gd name="T109" fmla="*/ 378 h 928"/>
                <a:gd name="T110" fmla="*/ 926 w 928"/>
                <a:gd name="T111" fmla="*/ 515 h 928"/>
                <a:gd name="T112" fmla="*/ 869 w 928"/>
                <a:gd name="T113" fmla="*/ 561 h 928"/>
                <a:gd name="T114" fmla="*/ 825 w 928"/>
                <a:gd name="T115" fmla="*/ 692 h 928"/>
                <a:gd name="T116" fmla="*/ 818 w 928"/>
                <a:gd name="T117" fmla="*/ 765 h 928"/>
                <a:gd name="T118" fmla="*/ 702 w 928"/>
                <a:gd name="T119" fmla="*/ 832 h 928"/>
                <a:gd name="T120" fmla="*/ 560 w 928"/>
                <a:gd name="T121" fmla="*/ 798 h 928"/>
                <a:gd name="T122" fmla="*/ 524 w 928"/>
                <a:gd name="T123" fmla="*/ 924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8" h="928">
                  <a:moveTo>
                    <a:pt x="293" y="725"/>
                  </a:moveTo>
                  <a:lnTo>
                    <a:pt x="298" y="726"/>
                  </a:lnTo>
                  <a:lnTo>
                    <a:pt x="303" y="728"/>
                  </a:lnTo>
                  <a:lnTo>
                    <a:pt x="324" y="739"/>
                  </a:lnTo>
                  <a:lnTo>
                    <a:pt x="346" y="749"/>
                  </a:lnTo>
                  <a:lnTo>
                    <a:pt x="367" y="758"/>
                  </a:lnTo>
                  <a:lnTo>
                    <a:pt x="390" y="764"/>
                  </a:lnTo>
                  <a:lnTo>
                    <a:pt x="396" y="767"/>
                  </a:lnTo>
                  <a:lnTo>
                    <a:pt x="402" y="771"/>
                  </a:lnTo>
                  <a:lnTo>
                    <a:pt x="405" y="777"/>
                  </a:lnTo>
                  <a:lnTo>
                    <a:pt x="406" y="783"/>
                  </a:lnTo>
                  <a:lnTo>
                    <a:pt x="406" y="870"/>
                  </a:lnTo>
                  <a:lnTo>
                    <a:pt x="406" y="873"/>
                  </a:lnTo>
                  <a:lnTo>
                    <a:pt x="408" y="878"/>
                  </a:lnTo>
                  <a:lnTo>
                    <a:pt x="409" y="881"/>
                  </a:lnTo>
                  <a:lnTo>
                    <a:pt x="411" y="883"/>
                  </a:lnTo>
                  <a:lnTo>
                    <a:pt x="414" y="886"/>
                  </a:lnTo>
                  <a:lnTo>
                    <a:pt x="418" y="888"/>
                  </a:lnTo>
                  <a:lnTo>
                    <a:pt x="421" y="889"/>
                  </a:lnTo>
                  <a:lnTo>
                    <a:pt x="425" y="889"/>
                  </a:lnTo>
                  <a:lnTo>
                    <a:pt x="503" y="889"/>
                  </a:lnTo>
                  <a:lnTo>
                    <a:pt x="506" y="889"/>
                  </a:lnTo>
                  <a:lnTo>
                    <a:pt x="510" y="888"/>
                  </a:lnTo>
                  <a:lnTo>
                    <a:pt x="513" y="886"/>
                  </a:lnTo>
                  <a:lnTo>
                    <a:pt x="516" y="883"/>
                  </a:lnTo>
                  <a:lnTo>
                    <a:pt x="519" y="881"/>
                  </a:lnTo>
                  <a:lnTo>
                    <a:pt x="520" y="878"/>
                  </a:lnTo>
                  <a:lnTo>
                    <a:pt x="522" y="873"/>
                  </a:lnTo>
                  <a:lnTo>
                    <a:pt x="522" y="870"/>
                  </a:lnTo>
                  <a:lnTo>
                    <a:pt x="522" y="783"/>
                  </a:lnTo>
                  <a:lnTo>
                    <a:pt x="523" y="777"/>
                  </a:lnTo>
                  <a:lnTo>
                    <a:pt x="526" y="771"/>
                  </a:lnTo>
                  <a:lnTo>
                    <a:pt x="530" y="767"/>
                  </a:lnTo>
                  <a:lnTo>
                    <a:pt x="536" y="764"/>
                  </a:lnTo>
                  <a:lnTo>
                    <a:pt x="559" y="758"/>
                  </a:lnTo>
                  <a:lnTo>
                    <a:pt x="582" y="749"/>
                  </a:lnTo>
                  <a:lnTo>
                    <a:pt x="604" y="739"/>
                  </a:lnTo>
                  <a:lnTo>
                    <a:pt x="624" y="728"/>
                  </a:lnTo>
                  <a:lnTo>
                    <a:pt x="631" y="725"/>
                  </a:lnTo>
                  <a:lnTo>
                    <a:pt x="637" y="725"/>
                  </a:lnTo>
                  <a:lnTo>
                    <a:pt x="642" y="726"/>
                  </a:lnTo>
                  <a:lnTo>
                    <a:pt x="648" y="731"/>
                  </a:lnTo>
                  <a:lnTo>
                    <a:pt x="709" y="793"/>
                  </a:lnTo>
                  <a:lnTo>
                    <a:pt x="712" y="794"/>
                  </a:lnTo>
                  <a:lnTo>
                    <a:pt x="716" y="796"/>
                  </a:lnTo>
                  <a:lnTo>
                    <a:pt x="719" y="797"/>
                  </a:lnTo>
                  <a:lnTo>
                    <a:pt x="723" y="797"/>
                  </a:lnTo>
                  <a:lnTo>
                    <a:pt x="726" y="797"/>
                  </a:lnTo>
                  <a:lnTo>
                    <a:pt x="730" y="796"/>
                  </a:lnTo>
                  <a:lnTo>
                    <a:pt x="733" y="794"/>
                  </a:lnTo>
                  <a:lnTo>
                    <a:pt x="736" y="793"/>
                  </a:lnTo>
                  <a:lnTo>
                    <a:pt x="791" y="738"/>
                  </a:lnTo>
                  <a:lnTo>
                    <a:pt x="794" y="735"/>
                  </a:lnTo>
                  <a:lnTo>
                    <a:pt x="795" y="731"/>
                  </a:lnTo>
                  <a:lnTo>
                    <a:pt x="797" y="728"/>
                  </a:lnTo>
                  <a:lnTo>
                    <a:pt x="797" y="724"/>
                  </a:lnTo>
                  <a:lnTo>
                    <a:pt x="797" y="721"/>
                  </a:lnTo>
                  <a:lnTo>
                    <a:pt x="795" y="716"/>
                  </a:lnTo>
                  <a:lnTo>
                    <a:pt x="794" y="713"/>
                  </a:lnTo>
                  <a:lnTo>
                    <a:pt x="791" y="711"/>
                  </a:lnTo>
                  <a:lnTo>
                    <a:pt x="730" y="649"/>
                  </a:lnTo>
                  <a:lnTo>
                    <a:pt x="726" y="643"/>
                  </a:lnTo>
                  <a:lnTo>
                    <a:pt x="725" y="637"/>
                  </a:lnTo>
                  <a:lnTo>
                    <a:pt x="725" y="631"/>
                  </a:lnTo>
                  <a:lnTo>
                    <a:pt x="727" y="626"/>
                  </a:lnTo>
                  <a:lnTo>
                    <a:pt x="739" y="604"/>
                  </a:lnTo>
                  <a:lnTo>
                    <a:pt x="749" y="582"/>
                  </a:lnTo>
                  <a:lnTo>
                    <a:pt x="758" y="561"/>
                  </a:lnTo>
                  <a:lnTo>
                    <a:pt x="763" y="538"/>
                  </a:lnTo>
                  <a:lnTo>
                    <a:pt x="766" y="531"/>
                  </a:lnTo>
                  <a:lnTo>
                    <a:pt x="771" y="526"/>
                  </a:lnTo>
                  <a:lnTo>
                    <a:pt x="776" y="523"/>
                  </a:lnTo>
                  <a:lnTo>
                    <a:pt x="782" y="522"/>
                  </a:lnTo>
                  <a:lnTo>
                    <a:pt x="869" y="522"/>
                  </a:lnTo>
                  <a:lnTo>
                    <a:pt x="873" y="522"/>
                  </a:lnTo>
                  <a:lnTo>
                    <a:pt x="876" y="520"/>
                  </a:lnTo>
                  <a:lnTo>
                    <a:pt x="880" y="519"/>
                  </a:lnTo>
                  <a:lnTo>
                    <a:pt x="883" y="516"/>
                  </a:lnTo>
                  <a:lnTo>
                    <a:pt x="886" y="513"/>
                  </a:lnTo>
                  <a:lnTo>
                    <a:pt x="887" y="510"/>
                  </a:lnTo>
                  <a:lnTo>
                    <a:pt x="887" y="507"/>
                  </a:lnTo>
                  <a:lnTo>
                    <a:pt x="889" y="503"/>
                  </a:lnTo>
                  <a:lnTo>
                    <a:pt x="889" y="425"/>
                  </a:lnTo>
                  <a:lnTo>
                    <a:pt x="887" y="423"/>
                  </a:lnTo>
                  <a:lnTo>
                    <a:pt x="887" y="418"/>
                  </a:lnTo>
                  <a:lnTo>
                    <a:pt x="884" y="415"/>
                  </a:lnTo>
                  <a:lnTo>
                    <a:pt x="883" y="412"/>
                  </a:lnTo>
                  <a:lnTo>
                    <a:pt x="880" y="410"/>
                  </a:lnTo>
                  <a:lnTo>
                    <a:pt x="877" y="408"/>
                  </a:lnTo>
                  <a:lnTo>
                    <a:pt x="873" y="407"/>
                  </a:lnTo>
                  <a:lnTo>
                    <a:pt x="869" y="407"/>
                  </a:lnTo>
                  <a:lnTo>
                    <a:pt x="782" y="407"/>
                  </a:lnTo>
                  <a:lnTo>
                    <a:pt x="776" y="405"/>
                  </a:lnTo>
                  <a:lnTo>
                    <a:pt x="771" y="402"/>
                  </a:lnTo>
                  <a:lnTo>
                    <a:pt x="766" y="398"/>
                  </a:lnTo>
                  <a:lnTo>
                    <a:pt x="763" y="392"/>
                  </a:lnTo>
                  <a:lnTo>
                    <a:pt x="758" y="369"/>
                  </a:lnTo>
                  <a:lnTo>
                    <a:pt x="749" y="346"/>
                  </a:lnTo>
                  <a:lnTo>
                    <a:pt x="739" y="325"/>
                  </a:lnTo>
                  <a:lnTo>
                    <a:pt x="727" y="303"/>
                  </a:lnTo>
                  <a:lnTo>
                    <a:pt x="725" y="297"/>
                  </a:lnTo>
                  <a:lnTo>
                    <a:pt x="725" y="291"/>
                  </a:lnTo>
                  <a:lnTo>
                    <a:pt x="726" y="286"/>
                  </a:lnTo>
                  <a:lnTo>
                    <a:pt x="730" y="280"/>
                  </a:lnTo>
                  <a:lnTo>
                    <a:pt x="791" y="218"/>
                  </a:lnTo>
                  <a:lnTo>
                    <a:pt x="794" y="215"/>
                  </a:lnTo>
                  <a:lnTo>
                    <a:pt x="795" y="212"/>
                  </a:lnTo>
                  <a:lnTo>
                    <a:pt x="797" y="209"/>
                  </a:lnTo>
                  <a:lnTo>
                    <a:pt x="797" y="205"/>
                  </a:lnTo>
                  <a:lnTo>
                    <a:pt x="797" y="201"/>
                  </a:lnTo>
                  <a:lnTo>
                    <a:pt x="795" y="198"/>
                  </a:lnTo>
                  <a:lnTo>
                    <a:pt x="794" y="193"/>
                  </a:lnTo>
                  <a:lnTo>
                    <a:pt x="791" y="191"/>
                  </a:lnTo>
                  <a:lnTo>
                    <a:pt x="736" y="136"/>
                  </a:lnTo>
                  <a:lnTo>
                    <a:pt x="733" y="134"/>
                  </a:lnTo>
                  <a:lnTo>
                    <a:pt x="730" y="133"/>
                  </a:lnTo>
                  <a:lnTo>
                    <a:pt x="726" y="132"/>
                  </a:lnTo>
                  <a:lnTo>
                    <a:pt x="723" y="132"/>
                  </a:lnTo>
                  <a:lnTo>
                    <a:pt x="719" y="132"/>
                  </a:lnTo>
                  <a:lnTo>
                    <a:pt x="716" y="133"/>
                  </a:lnTo>
                  <a:lnTo>
                    <a:pt x="712" y="134"/>
                  </a:lnTo>
                  <a:lnTo>
                    <a:pt x="709" y="136"/>
                  </a:lnTo>
                  <a:lnTo>
                    <a:pt x="648" y="198"/>
                  </a:lnTo>
                  <a:lnTo>
                    <a:pt x="642" y="202"/>
                  </a:lnTo>
                  <a:lnTo>
                    <a:pt x="637" y="204"/>
                  </a:lnTo>
                  <a:lnTo>
                    <a:pt x="630" y="204"/>
                  </a:lnTo>
                  <a:lnTo>
                    <a:pt x="624" y="201"/>
                  </a:lnTo>
                  <a:lnTo>
                    <a:pt x="604" y="189"/>
                  </a:lnTo>
                  <a:lnTo>
                    <a:pt x="582" y="179"/>
                  </a:lnTo>
                  <a:lnTo>
                    <a:pt x="559" y="170"/>
                  </a:lnTo>
                  <a:lnTo>
                    <a:pt x="536" y="165"/>
                  </a:lnTo>
                  <a:lnTo>
                    <a:pt x="530" y="162"/>
                  </a:lnTo>
                  <a:lnTo>
                    <a:pt x="526" y="157"/>
                  </a:lnTo>
                  <a:lnTo>
                    <a:pt x="523" y="152"/>
                  </a:lnTo>
                  <a:lnTo>
                    <a:pt x="522" y="146"/>
                  </a:lnTo>
                  <a:lnTo>
                    <a:pt x="522" y="58"/>
                  </a:lnTo>
                  <a:lnTo>
                    <a:pt x="522" y="55"/>
                  </a:lnTo>
                  <a:lnTo>
                    <a:pt x="520" y="51"/>
                  </a:lnTo>
                  <a:lnTo>
                    <a:pt x="519" y="48"/>
                  </a:lnTo>
                  <a:lnTo>
                    <a:pt x="516" y="45"/>
                  </a:lnTo>
                  <a:lnTo>
                    <a:pt x="513" y="42"/>
                  </a:lnTo>
                  <a:lnTo>
                    <a:pt x="510" y="41"/>
                  </a:lnTo>
                  <a:lnTo>
                    <a:pt x="506" y="39"/>
                  </a:lnTo>
                  <a:lnTo>
                    <a:pt x="503" y="39"/>
                  </a:lnTo>
                  <a:lnTo>
                    <a:pt x="425" y="39"/>
                  </a:lnTo>
                  <a:lnTo>
                    <a:pt x="421" y="39"/>
                  </a:lnTo>
                  <a:lnTo>
                    <a:pt x="418" y="41"/>
                  </a:lnTo>
                  <a:lnTo>
                    <a:pt x="414" y="42"/>
                  </a:lnTo>
                  <a:lnTo>
                    <a:pt x="411" y="45"/>
                  </a:lnTo>
                  <a:lnTo>
                    <a:pt x="409" y="48"/>
                  </a:lnTo>
                  <a:lnTo>
                    <a:pt x="408" y="51"/>
                  </a:lnTo>
                  <a:lnTo>
                    <a:pt x="406" y="55"/>
                  </a:lnTo>
                  <a:lnTo>
                    <a:pt x="406" y="58"/>
                  </a:lnTo>
                  <a:lnTo>
                    <a:pt x="406" y="146"/>
                  </a:lnTo>
                  <a:lnTo>
                    <a:pt x="405" y="152"/>
                  </a:lnTo>
                  <a:lnTo>
                    <a:pt x="402" y="157"/>
                  </a:lnTo>
                  <a:lnTo>
                    <a:pt x="396" y="162"/>
                  </a:lnTo>
                  <a:lnTo>
                    <a:pt x="390" y="165"/>
                  </a:lnTo>
                  <a:lnTo>
                    <a:pt x="367" y="170"/>
                  </a:lnTo>
                  <a:lnTo>
                    <a:pt x="346" y="179"/>
                  </a:lnTo>
                  <a:lnTo>
                    <a:pt x="324" y="189"/>
                  </a:lnTo>
                  <a:lnTo>
                    <a:pt x="303" y="201"/>
                  </a:lnTo>
                  <a:lnTo>
                    <a:pt x="297" y="204"/>
                  </a:lnTo>
                  <a:lnTo>
                    <a:pt x="291" y="204"/>
                  </a:lnTo>
                  <a:lnTo>
                    <a:pt x="284" y="202"/>
                  </a:lnTo>
                  <a:lnTo>
                    <a:pt x="280" y="198"/>
                  </a:lnTo>
                  <a:lnTo>
                    <a:pt x="218" y="137"/>
                  </a:lnTo>
                  <a:lnTo>
                    <a:pt x="215" y="134"/>
                  </a:lnTo>
                  <a:lnTo>
                    <a:pt x="212" y="133"/>
                  </a:lnTo>
                  <a:lnTo>
                    <a:pt x="208" y="132"/>
                  </a:lnTo>
                  <a:lnTo>
                    <a:pt x="205" y="132"/>
                  </a:lnTo>
                  <a:lnTo>
                    <a:pt x="200" y="132"/>
                  </a:lnTo>
                  <a:lnTo>
                    <a:pt x="196" y="133"/>
                  </a:lnTo>
                  <a:lnTo>
                    <a:pt x="193" y="134"/>
                  </a:lnTo>
                  <a:lnTo>
                    <a:pt x="190" y="137"/>
                  </a:lnTo>
                  <a:lnTo>
                    <a:pt x="136" y="191"/>
                  </a:lnTo>
                  <a:lnTo>
                    <a:pt x="133" y="195"/>
                  </a:lnTo>
                  <a:lnTo>
                    <a:pt x="131" y="198"/>
                  </a:lnTo>
                  <a:lnTo>
                    <a:pt x="131" y="201"/>
                  </a:lnTo>
                  <a:lnTo>
                    <a:pt x="130" y="205"/>
                  </a:lnTo>
                  <a:lnTo>
                    <a:pt x="131" y="208"/>
                  </a:lnTo>
                  <a:lnTo>
                    <a:pt x="131" y="212"/>
                  </a:lnTo>
                  <a:lnTo>
                    <a:pt x="133" y="215"/>
                  </a:lnTo>
                  <a:lnTo>
                    <a:pt x="136" y="218"/>
                  </a:lnTo>
                  <a:lnTo>
                    <a:pt x="198" y="280"/>
                  </a:lnTo>
                  <a:lnTo>
                    <a:pt x="200" y="286"/>
                  </a:lnTo>
                  <a:lnTo>
                    <a:pt x="203" y="291"/>
                  </a:lnTo>
                  <a:lnTo>
                    <a:pt x="202" y="297"/>
                  </a:lnTo>
                  <a:lnTo>
                    <a:pt x="200" y="304"/>
                  </a:lnTo>
                  <a:lnTo>
                    <a:pt x="189" y="325"/>
                  </a:lnTo>
                  <a:lnTo>
                    <a:pt x="179" y="346"/>
                  </a:lnTo>
                  <a:lnTo>
                    <a:pt x="170" y="369"/>
                  </a:lnTo>
                  <a:lnTo>
                    <a:pt x="163" y="392"/>
                  </a:lnTo>
                  <a:lnTo>
                    <a:pt x="162" y="398"/>
                  </a:lnTo>
                  <a:lnTo>
                    <a:pt x="157" y="402"/>
                  </a:lnTo>
                  <a:lnTo>
                    <a:pt x="151" y="405"/>
                  </a:lnTo>
                  <a:lnTo>
                    <a:pt x="144" y="407"/>
                  </a:lnTo>
                  <a:lnTo>
                    <a:pt x="58" y="407"/>
                  </a:lnTo>
                  <a:lnTo>
                    <a:pt x="54" y="407"/>
                  </a:lnTo>
                  <a:lnTo>
                    <a:pt x="51" y="408"/>
                  </a:lnTo>
                  <a:lnTo>
                    <a:pt x="48" y="410"/>
                  </a:lnTo>
                  <a:lnTo>
                    <a:pt x="45" y="412"/>
                  </a:lnTo>
                  <a:lnTo>
                    <a:pt x="42" y="415"/>
                  </a:lnTo>
                  <a:lnTo>
                    <a:pt x="41" y="418"/>
                  </a:lnTo>
                  <a:lnTo>
                    <a:pt x="39" y="423"/>
                  </a:lnTo>
                  <a:lnTo>
                    <a:pt x="39" y="425"/>
                  </a:lnTo>
                  <a:lnTo>
                    <a:pt x="39" y="503"/>
                  </a:lnTo>
                  <a:lnTo>
                    <a:pt x="39" y="507"/>
                  </a:lnTo>
                  <a:lnTo>
                    <a:pt x="41" y="510"/>
                  </a:lnTo>
                  <a:lnTo>
                    <a:pt x="42" y="513"/>
                  </a:lnTo>
                  <a:lnTo>
                    <a:pt x="45" y="516"/>
                  </a:lnTo>
                  <a:lnTo>
                    <a:pt x="48" y="519"/>
                  </a:lnTo>
                  <a:lnTo>
                    <a:pt x="51" y="520"/>
                  </a:lnTo>
                  <a:lnTo>
                    <a:pt x="54" y="522"/>
                  </a:lnTo>
                  <a:lnTo>
                    <a:pt x="58" y="522"/>
                  </a:lnTo>
                  <a:lnTo>
                    <a:pt x="144" y="522"/>
                  </a:lnTo>
                  <a:lnTo>
                    <a:pt x="151" y="523"/>
                  </a:lnTo>
                  <a:lnTo>
                    <a:pt x="157" y="526"/>
                  </a:lnTo>
                  <a:lnTo>
                    <a:pt x="162" y="531"/>
                  </a:lnTo>
                  <a:lnTo>
                    <a:pt x="163" y="538"/>
                  </a:lnTo>
                  <a:lnTo>
                    <a:pt x="170" y="561"/>
                  </a:lnTo>
                  <a:lnTo>
                    <a:pt x="179" y="582"/>
                  </a:lnTo>
                  <a:lnTo>
                    <a:pt x="189" y="604"/>
                  </a:lnTo>
                  <a:lnTo>
                    <a:pt x="200" y="626"/>
                  </a:lnTo>
                  <a:lnTo>
                    <a:pt x="202" y="631"/>
                  </a:lnTo>
                  <a:lnTo>
                    <a:pt x="203" y="637"/>
                  </a:lnTo>
                  <a:lnTo>
                    <a:pt x="200" y="643"/>
                  </a:lnTo>
                  <a:lnTo>
                    <a:pt x="198" y="649"/>
                  </a:lnTo>
                  <a:lnTo>
                    <a:pt x="136" y="711"/>
                  </a:lnTo>
                  <a:lnTo>
                    <a:pt x="134" y="713"/>
                  </a:lnTo>
                  <a:lnTo>
                    <a:pt x="131" y="716"/>
                  </a:lnTo>
                  <a:lnTo>
                    <a:pt x="131" y="721"/>
                  </a:lnTo>
                  <a:lnTo>
                    <a:pt x="130" y="724"/>
                  </a:lnTo>
                  <a:lnTo>
                    <a:pt x="131" y="728"/>
                  </a:lnTo>
                  <a:lnTo>
                    <a:pt x="131" y="731"/>
                  </a:lnTo>
                  <a:lnTo>
                    <a:pt x="134" y="735"/>
                  </a:lnTo>
                  <a:lnTo>
                    <a:pt x="136" y="738"/>
                  </a:lnTo>
                  <a:lnTo>
                    <a:pt x="190" y="793"/>
                  </a:lnTo>
                  <a:lnTo>
                    <a:pt x="193" y="794"/>
                  </a:lnTo>
                  <a:lnTo>
                    <a:pt x="196" y="796"/>
                  </a:lnTo>
                  <a:lnTo>
                    <a:pt x="200" y="797"/>
                  </a:lnTo>
                  <a:lnTo>
                    <a:pt x="205" y="797"/>
                  </a:lnTo>
                  <a:lnTo>
                    <a:pt x="208" y="797"/>
                  </a:lnTo>
                  <a:lnTo>
                    <a:pt x="212" y="796"/>
                  </a:lnTo>
                  <a:lnTo>
                    <a:pt x="215" y="794"/>
                  </a:lnTo>
                  <a:lnTo>
                    <a:pt x="218" y="793"/>
                  </a:lnTo>
                  <a:lnTo>
                    <a:pt x="280" y="731"/>
                  </a:lnTo>
                  <a:lnTo>
                    <a:pt x="282" y="728"/>
                  </a:lnTo>
                  <a:lnTo>
                    <a:pt x="285" y="726"/>
                  </a:lnTo>
                  <a:lnTo>
                    <a:pt x="290" y="725"/>
                  </a:lnTo>
                  <a:lnTo>
                    <a:pt x="293" y="725"/>
                  </a:lnTo>
                  <a:close/>
                  <a:moveTo>
                    <a:pt x="503" y="928"/>
                  </a:moveTo>
                  <a:lnTo>
                    <a:pt x="425" y="928"/>
                  </a:lnTo>
                  <a:lnTo>
                    <a:pt x="414" y="927"/>
                  </a:lnTo>
                  <a:lnTo>
                    <a:pt x="402" y="924"/>
                  </a:lnTo>
                  <a:lnTo>
                    <a:pt x="392" y="918"/>
                  </a:lnTo>
                  <a:lnTo>
                    <a:pt x="383" y="911"/>
                  </a:lnTo>
                  <a:lnTo>
                    <a:pt x="378" y="902"/>
                  </a:lnTo>
                  <a:lnTo>
                    <a:pt x="372" y="892"/>
                  </a:lnTo>
                  <a:lnTo>
                    <a:pt x="369" y="882"/>
                  </a:lnTo>
                  <a:lnTo>
                    <a:pt x="367" y="870"/>
                  </a:lnTo>
                  <a:lnTo>
                    <a:pt x="367" y="798"/>
                  </a:lnTo>
                  <a:lnTo>
                    <a:pt x="349" y="793"/>
                  </a:lnTo>
                  <a:lnTo>
                    <a:pt x="330" y="785"/>
                  </a:lnTo>
                  <a:lnTo>
                    <a:pt x="313" y="777"/>
                  </a:lnTo>
                  <a:lnTo>
                    <a:pt x="295" y="768"/>
                  </a:lnTo>
                  <a:lnTo>
                    <a:pt x="245" y="820"/>
                  </a:lnTo>
                  <a:lnTo>
                    <a:pt x="236" y="827"/>
                  </a:lnTo>
                  <a:lnTo>
                    <a:pt x="226" y="832"/>
                  </a:lnTo>
                  <a:lnTo>
                    <a:pt x="215" y="834"/>
                  </a:lnTo>
                  <a:lnTo>
                    <a:pt x="205" y="836"/>
                  </a:lnTo>
                  <a:lnTo>
                    <a:pt x="193" y="834"/>
                  </a:lnTo>
                  <a:lnTo>
                    <a:pt x="182" y="832"/>
                  </a:lnTo>
                  <a:lnTo>
                    <a:pt x="172" y="827"/>
                  </a:lnTo>
                  <a:lnTo>
                    <a:pt x="163" y="820"/>
                  </a:lnTo>
                  <a:lnTo>
                    <a:pt x="108" y="765"/>
                  </a:lnTo>
                  <a:lnTo>
                    <a:pt x="101" y="757"/>
                  </a:lnTo>
                  <a:lnTo>
                    <a:pt x="95" y="747"/>
                  </a:lnTo>
                  <a:lnTo>
                    <a:pt x="92" y="735"/>
                  </a:lnTo>
                  <a:lnTo>
                    <a:pt x="91" y="724"/>
                  </a:lnTo>
                  <a:lnTo>
                    <a:pt x="92" y="712"/>
                  </a:lnTo>
                  <a:lnTo>
                    <a:pt x="95" y="702"/>
                  </a:lnTo>
                  <a:lnTo>
                    <a:pt x="101" y="692"/>
                  </a:lnTo>
                  <a:lnTo>
                    <a:pt x="108" y="683"/>
                  </a:lnTo>
                  <a:lnTo>
                    <a:pt x="160" y="631"/>
                  </a:lnTo>
                  <a:lnTo>
                    <a:pt x="150" y="616"/>
                  </a:lnTo>
                  <a:lnTo>
                    <a:pt x="143" y="597"/>
                  </a:lnTo>
                  <a:lnTo>
                    <a:pt x="136" y="580"/>
                  </a:lnTo>
                  <a:lnTo>
                    <a:pt x="130" y="561"/>
                  </a:lnTo>
                  <a:lnTo>
                    <a:pt x="58" y="561"/>
                  </a:lnTo>
                  <a:lnTo>
                    <a:pt x="46" y="559"/>
                  </a:lnTo>
                  <a:lnTo>
                    <a:pt x="36" y="556"/>
                  </a:lnTo>
                  <a:lnTo>
                    <a:pt x="26" y="551"/>
                  </a:lnTo>
                  <a:lnTo>
                    <a:pt x="18" y="543"/>
                  </a:lnTo>
                  <a:lnTo>
                    <a:pt x="10" y="535"/>
                  </a:lnTo>
                  <a:lnTo>
                    <a:pt x="5" y="526"/>
                  </a:lnTo>
                  <a:lnTo>
                    <a:pt x="2" y="515"/>
                  </a:lnTo>
                  <a:lnTo>
                    <a:pt x="0" y="503"/>
                  </a:lnTo>
                  <a:lnTo>
                    <a:pt x="0" y="425"/>
                  </a:lnTo>
                  <a:lnTo>
                    <a:pt x="2" y="414"/>
                  </a:lnTo>
                  <a:lnTo>
                    <a:pt x="5" y="404"/>
                  </a:lnTo>
                  <a:lnTo>
                    <a:pt x="10" y="394"/>
                  </a:lnTo>
                  <a:lnTo>
                    <a:pt x="18" y="385"/>
                  </a:lnTo>
                  <a:lnTo>
                    <a:pt x="26" y="378"/>
                  </a:lnTo>
                  <a:lnTo>
                    <a:pt x="36" y="372"/>
                  </a:lnTo>
                  <a:lnTo>
                    <a:pt x="46" y="369"/>
                  </a:lnTo>
                  <a:lnTo>
                    <a:pt x="58" y="368"/>
                  </a:lnTo>
                  <a:lnTo>
                    <a:pt x="130" y="368"/>
                  </a:lnTo>
                  <a:lnTo>
                    <a:pt x="136" y="349"/>
                  </a:lnTo>
                  <a:lnTo>
                    <a:pt x="143" y="332"/>
                  </a:lnTo>
                  <a:lnTo>
                    <a:pt x="150" y="314"/>
                  </a:lnTo>
                  <a:lnTo>
                    <a:pt x="160" y="297"/>
                  </a:lnTo>
                  <a:lnTo>
                    <a:pt x="108" y="245"/>
                  </a:lnTo>
                  <a:lnTo>
                    <a:pt x="101" y="237"/>
                  </a:lnTo>
                  <a:lnTo>
                    <a:pt x="95" y="227"/>
                  </a:lnTo>
                  <a:lnTo>
                    <a:pt x="92" y="217"/>
                  </a:lnTo>
                  <a:lnTo>
                    <a:pt x="91" y="205"/>
                  </a:lnTo>
                  <a:lnTo>
                    <a:pt x="92" y="193"/>
                  </a:lnTo>
                  <a:lnTo>
                    <a:pt x="95" y="183"/>
                  </a:lnTo>
                  <a:lnTo>
                    <a:pt x="101" y="173"/>
                  </a:lnTo>
                  <a:lnTo>
                    <a:pt x="108" y="163"/>
                  </a:lnTo>
                  <a:lnTo>
                    <a:pt x="163" y="110"/>
                  </a:lnTo>
                  <a:lnTo>
                    <a:pt x="172" y="103"/>
                  </a:lnTo>
                  <a:lnTo>
                    <a:pt x="182" y="97"/>
                  </a:lnTo>
                  <a:lnTo>
                    <a:pt x="193" y="94"/>
                  </a:lnTo>
                  <a:lnTo>
                    <a:pt x="205" y="93"/>
                  </a:lnTo>
                  <a:lnTo>
                    <a:pt x="215" y="94"/>
                  </a:lnTo>
                  <a:lnTo>
                    <a:pt x="226" y="97"/>
                  </a:lnTo>
                  <a:lnTo>
                    <a:pt x="236" y="103"/>
                  </a:lnTo>
                  <a:lnTo>
                    <a:pt x="245" y="110"/>
                  </a:lnTo>
                  <a:lnTo>
                    <a:pt x="295" y="160"/>
                  </a:lnTo>
                  <a:lnTo>
                    <a:pt x="313" y="152"/>
                  </a:lnTo>
                  <a:lnTo>
                    <a:pt x="330" y="143"/>
                  </a:lnTo>
                  <a:lnTo>
                    <a:pt x="349" y="136"/>
                  </a:lnTo>
                  <a:lnTo>
                    <a:pt x="367" y="130"/>
                  </a:lnTo>
                  <a:lnTo>
                    <a:pt x="367" y="58"/>
                  </a:lnTo>
                  <a:lnTo>
                    <a:pt x="369" y="47"/>
                  </a:lnTo>
                  <a:lnTo>
                    <a:pt x="372" y="36"/>
                  </a:lnTo>
                  <a:lnTo>
                    <a:pt x="378" y="26"/>
                  </a:lnTo>
                  <a:lnTo>
                    <a:pt x="383" y="18"/>
                  </a:lnTo>
                  <a:lnTo>
                    <a:pt x="392" y="11"/>
                  </a:lnTo>
                  <a:lnTo>
                    <a:pt x="402" y="5"/>
                  </a:lnTo>
                  <a:lnTo>
                    <a:pt x="414" y="2"/>
                  </a:lnTo>
                  <a:lnTo>
                    <a:pt x="425" y="0"/>
                  </a:lnTo>
                  <a:lnTo>
                    <a:pt x="503" y="0"/>
                  </a:lnTo>
                  <a:lnTo>
                    <a:pt x="514" y="2"/>
                  </a:lnTo>
                  <a:lnTo>
                    <a:pt x="524" y="5"/>
                  </a:lnTo>
                  <a:lnTo>
                    <a:pt x="534" y="11"/>
                  </a:lnTo>
                  <a:lnTo>
                    <a:pt x="543" y="18"/>
                  </a:lnTo>
                  <a:lnTo>
                    <a:pt x="550" y="26"/>
                  </a:lnTo>
                  <a:lnTo>
                    <a:pt x="556" y="36"/>
                  </a:lnTo>
                  <a:lnTo>
                    <a:pt x="559" y="47"/>
                  </a:lnTo>
                  <a:lnTo>
                    <a:pt x="560" y="58"/>
                  </a:lnTo>
                  <a:lnTo>
                    <a:pt x="560" y="130"/>
                  </a:lnTo>
                  <a:lnTo>
                    <a:pt x="579" y="137"/>
                  </a:lnTo>
                  <a:lnTo>
                    <a:pt x="596" y="143"/>
                  </a:lnTo>
                  <a:lnTo>
                    <a:pt x="614" y="152"/>
                  </a:lnTo>
                  <a:lnTo>
                    <a:pt x="631" y="160"/>
                  </a:lnTo>
                  <a:lnTo>
                    <a:pt x="681" y="110"/>
                  </a:lnTo>
                  <a:lnTo>
                    <a:pt x="691" y="103"/>
                  </a:lnTo>
                  <a:lnTo>
                    <a:pt x="702" y="97"/>
                  </a:lnTo>
                  <a:lnTo>
                    <a:pt x="712" y="94"/>
                  </a:lnTo>
                  <a:lnTo>
                    <a:pt x="723" y="93"/>
                  </a:lnTo>
                  <a:lnTo>
                    <a:pt x="735" y="94"/>
                  </a:lnTo>
                  <a:lnTo>
                    <a:pt x="745" y="97"/>
                  </a:lnTo>
                  <a:lnTo>
                    <a:pt x="755" y="103"/>
                  </a:lnTo>
                  <a:lnTo>
                    <a:pt x="763" y="110"/>
                  </a:lnTo>
                  <a:lnTo>
                    <a:pt x="818" y="163"/>
                  </a:lnTo>
                  <a:lnTo>
                    <a:pt x="825" y="173"/>
                  </a:lnTo>
                  <a:lnTo>
                    <a:pt x="831" y="182"/>
                  </a:lnTo>
                  <a:lnTo>
                    <a:pt x="834" y="193"/>
                  </a:lnTo>
                  <a:lnTo>
                    <a:pt x="835" y="205"/>
                  </a:lnTo>
                  <a:lnTo>
                    <a:pt x="834" y="217"/>
                  </a:lnTo>
                  <a:lnTo>
                    <a:pt x="831" y="227"/>
                  </a:lnTo>
                  <a:lnTo>
                    <a:pt x="825" y="237"/>
                  </a:lnTo>
                  <a:lnTo>
                    <a:pt x="818" y="245"/>
                  </a:lnTo>
                  <a:lnTo>
                    <a:pt x="768" y="297"/>
                  </a:lnTo>
                  <a:lnTo>
                    <a:pt x="776" y="314"/>
                  </a:lnTo>
                  <a:lnTo>
                    <a:pt x="785" y="332"/>
                  </a:lnTo>
                  <a:lnTo>
                    <a:pt x="791" y="349"/>
                  </a:lnTo>
                  <a:lnTo>
                    <a:pt x="797" y="368"/>
                  </a:lnTo>
                  <a:lnTo>
                    <a:pt x="869" y="368"/>
                  </a:lnTo>
                  <a:lnTo>
                    <a:pt x="880" y="369"/>
                  </a:lnTo>
                  <a:lnTo>
                    <a:pt x="892" y="372"/>
                  </a:lnTo>
                  <a:lnTo>
                    <a:pt x="902" y="378"/>
                  </a:lnTo>
                  <a:lnTo>
                    <a:pt x="910" y="385"/>
                  </a:lnTo>
                  <a:lnTo>
                    <a:pt x="918" y="394"/>
                  </a:lnTo>
                  <a:lnTo>
                    <a:pt x="922" y="404"/>
                  </a:lnTo>
                  <a:lnTo>
                    <a:pt x="926" y="414"/>
                  </a:lnTo>
                  <a:lnTo>
                    <a:pt x="928" y="425"/>
                  </a:lnTo>
                  <a:lnTo>
                    <a:pt x="928" y="503"/>
                  </a:lnTo>
                  <a:lnTo>
                    <a:pt x="926" y="515"/>
                  </a:lnTo>
                  <a:lnTo>
                    <a:pt x="923" y="525"/>
                  </a:lnTo>
                  <a:lnTo>
                    <a:pt x="918" y="535"/>
                  </a:lnTo>
                  <a:lnTo>
                    <a:pt x="910" y="543"/>
                  </a:lnTo>
                  <a:lnTo>
                    <a:pt x="902" y="551"/>
                  </a:lnTo>
                  <a:lnTo>
                    <a:pt x="892" y="556"/>
                  </a:lnTo>
                  <a:lnTo>
                    <a:pt x="880" y="559"/>
                  </a:lnTo>
                  <a:lnTo>
                    <a:pt x="869" y="561"/>
                  </a:lnTo>
                  <a:lnTo>
                    <a:pt x="797" y="561"/>
                  </a:lnTo>
                  <a:lnTo>
                    <a:pt x="791" y="580"/>
                  </a:lnTo>
                  <a:lnTo>
                    <a:pt x="785" y="597"/>
                  </a:lnTo>
                  <a:lnTo>
                    <a:pt x="776" y="616"/>
                  </a:lnTo>
                  <a:lnTo>
                    <a:pt x="768" y="631"/>
                  </a:lnTo>
                  <a:lnTo>
                    <a:pt x="818" y="683"/>
                  </a:lnTo>
                  <a:lnTo>
                    <a:pt x="825" y="692"/>
                  </a:lnTo>
                  <a:lnTo>
                    <a:pt x="831" y="702"/>
                  </a:lnTo>
                  <a:lnTo>
                    <a:pt x="834" y="713"/>
                  </a:lnTo>
                  <a:lnTo>
                    <a:pt x="835" y="724"/>
                  </a:lnTo>
                  <a:lnTo>
                    <a:pt x="834" y="735"/>
                  </a:lnTo>
                  <a:lnTo>
                    <a:pt x="831" y="745"/>
                  </a:lnTo>
                  <a:lnTo>
                    <a:pt x="825" y="755"/>
                  </a:lnTo>
                  <a:lnTo>
                    <a:pt x="818" y="765"/>
                  </a:lnTo>
                  <a:lnTo>
                    <a:pt x="763" y="820"/>
                  </a:lnTo>
                  <a:lnTo>
                    <a:pt x="755" y="827"/>
                  </a:lnTo>
                  <a:lnTo>
                    <a:pt x="745" y="832"/>
                  </a:lnTo>
                  <a:lnTo>
                    <a:pt x="735" y="834"/>
                  </a:lnTo>
                  <a:lnTo>
                    <a:pt x="723" y="836"/>
                  </a:lnTo>
                  <a:lnTo>
                    <a:pt x="712" y="834"/>
                  </a:lnTo>
                  <a:lnTo>
                    <a:pt x="702" y="832"/>
                  </a:lnTo>
                  <a:lnTo>
                    <a:pt x="691" y="827"/>
                  </a:lnTo>
                  <a:lnTo>
                    <a:pt x="681" y="820"/>
                  </a:lnTo>
                  <a:lnTo>
                    <a:pt x="631" y="768"/>
                  </a:lnTo>
                  <a:lnTo>
                    <a:pt x="614" y="777"/>
                  </a:lnTo>
                  <a:lnTo>
                    <a:pt x="596" y="785"/>
                  </a:lnTo>
                  <a:lnTo>
                    <a:pt x="579" y="793"/>
                  </a:lnTo>
                  <a:lnTo>
                    <a:pt x="560" y="798"/>
                  </a:lnTo>
                  <a:lnTo>
                    <a:pt x="560" y="870"/>
                  </a:lnTo>
                  <a:lnTo>
                    <a:pt x="559" y="882"/>
                  </a:lnTo>
                  <a:lnTo>
                    <a:pt x="556" y="892"/>
                  </a:lnTo>
                  <a:lnTo>
                    <a:pt x="550" y="902"/>
                  </a:lnTo>
                  <a:lnTo>
                    <a:pt x="543" y="911"/>
                  </a:lnTo>
                  <a:lnTo>
                    <a:pt x="534" y="918"/>
                  </a:lnTo>
                  <a:lnTo>
                    <a:pt x="524" y="924"/>
                  </a:lnTo>
                  <a:lnTo>
                    <a:pt x="514" y="927"/>
                  </a:lnTo>
                  <a:lnTo>
                    <a:pt x="503" y="9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sz="1600" kern="1200">
                <a:solidFill>
                  <a:schemeClr val="tx1">
                    <a:lumMod val="75000"/>
                    <a:lumOff val="25000"/>
                  </a:schemeClr>
                </a:solidFill>
                <a:latin typeface="+mn-ea"/>
              </a:endParaRPr>
            </a:p>
          </p:txBody>
        </p:sp>
        <p:sp>
          <p:nvSpPr>
            <p:cNvPr id="33" name="Freeform 468">
              <a:extLst>
                <a:ext uri="{FF2B5EF4-FFF2-40B4-BE49-F238E27FC236}">
                  <a16:creationId xmlns:a16="http://schemas.microsoft.com/office/drawing/2014/main" id="{410B9F25-FFA3-4D86-9066-8175A3DE55DF}"/>
                </a:ext>
              </a:extLst>
            </p:cNvPr>
            <p:cNvSpPr>
              <a:spLocks noEditPoints="1"/>
            </p:cNvSpPr>
            <p:nvPr/>
          </p:nvSpPr>
          <p:spPr bwMode="auto">
            <a:xfrm>
              <a:off x="5140870" y="3894917"/>
              <a:ext cx="187823" cy="186367"/>
            </a:xfrm>
            <a:custGeom>
              <a:avLst/>
              <a:gdLst>
                <a:gd name="T0" fmla="*/ 161 w 386"/>
                <a:gd name="T1" fmla="*/ 42 h 386"/>
                <a:gd name="T2" fmla="*/ 119 w 386"/>
                <a:gd name="T3" fmla="*/ 58 h 386"/>
                <a:gd name="T4" fmla="*/ 83 w 386"/>
                <a:gd name="T5" fmla="*/ 84 h 386"/>
                <a:gd name="T6" fmla="*/ 56 w 386"/>
                <a:gd name="T7" fmla="*/ 120 h 386"/>
                <a:gd name="T8" fmla="*/ 42 w 386"/>
                <a:gd name="T9" fmla="*/ 162 h 386"/>
                <a:gd name="T10" fmla="*/ 39 w 386"/>
                <a:gd name="T11" fmla="*/ 209 h 386"/>
                <a:gd name="T12" fmla="*/ 50 w 386"/>
                <a:gd name="T13" fmla="*/ 254 h 386"/>
                <a:gd name="T14" fmla="*/ 73 w 386"/>
                <a:gd name="T15" fmla="*/ 291 h 386"/>
                <a:gd name="T16" fmla="*/ 107 w 386"/>
                <a:gd name="T17" fmla="*/ 321 h 386"/>
                <a:gd name="T18" fmla="*/ 147 w 386"/>
                <a:gd name="T19" fmla="*/ 342 h 386"/>
                <a:gd name="T20" fmla="*/ 193 w 386"/>
                <a:gd name="T21" fmla="*/ 347 h 386"/>
                <a:gd name="T22" fmla="*/ 239 w 386"/>
                <a:gd name="T23" fmla="*/ 342 h 386"/>
                <a:gd name="T24" fmla="*/ 279 w 386"/>
                <a:gd name="T25" fmla="*/ 321 h 386"/>
                <a:gd name="T26" fmla="*/ 311 w 386"/>
                <a:gd name="T27" fmla="*/ 291 h 386"/>
                <a:gd name="T28" fmla="*/ 335 w 386"/>
                <a:gd name="T29" fmla="*/ 254 h 386"/>
                <a:gd name="T30" fmla="*/ 346 w 386"/>
                <a:gd name="T31" fmla="*/ 209 h 386"/>
                <a:gd name="T32" fmla="*/ 344 w 386"/>
                <a:gd name="T33" fmla="*/ 162 h 386"/>
                <a:gd name="T34" fmla="*/ 328 w 386"/>
                <a:gd name="T35" fmla="*/ 120 h 386"/>
                <a:gd name="T36" fmla="*/ 302 w 386"/>
                <a:gd name="T37" fmla="*/ 84 h 386"/>
                <a:gd name="T38" fmla="*/ 266 w 386"/>
                <a:gd name="T39" fmla="*/ 58 h 386"/>
                <a:gd name="T40" fmla="*/ 223 w 386"/>
                <a:gd name="T41" fmla="*/ 42 h 386"/>
                <a:gd name="T42" fmla="*/ 193 w 386"/>
                <a:gd name="T43" fmla="*/ 386 h 386"/>
                <a:gd name="T44" fmla="*/ 135 w 386"/>
                <a:gd name="T45" fmla="*/ 378 h 386"/>
                <a:gd name="T46" fmla="*/ 85 w 386"/>
                <a:gd name="T47" fmla="*/ 353 h 386"/>
                <a:gd name="T48" fmla="*/ 43 w 386"/>
                <a:gd name="T49" fmla="*/ 316 h 386"/>
                <a:gd name="T50" fmla="*/ 14 w 386"/>
                <a:gd name="T51" fmla="*/ 268 h 386"/>
                <a:gd name="T52" fmla="*/ 0 w 386"/>
                <a:gd name="T53" fmla="*/ 213 h 386"/>
                <a:gd name="T54" fmla="*/ 3 w 386"/>
                <a:gd name="T55" fmla="*/ 154 h 386"/>
                <a:gd name="T56" fmla="*/ 23 w 386"/>
                <a:gd name="T57" fmla="*/ 101 h 386"/>
                <a:gd name="T58" fmla="*/ 56 w 386"/>
                <a:gd name="T59" fmla="*/ 56 h 386"/>
                <a:gd name="T60" fmla="*/ 101 w 386"/>
                <a:gd name="T61" fmla="*/ 23 h 386"/>
                <a:gd name="T62" fmla="*/ 154 w 386"/>
                <a:gd name="T63" fmla="*/ 5 h 386"/>
                <a:gd name="T64" fmla="*/ 212 w 386"/>
                <a:gd name="T65" fmla="*/ 2 h 386"/>
                <a:gd name="T66" fmla="*/ 268 w 386"/>
                <a:gd name="T67" fmla="*/ 16 h 386"/>
                <a:gd name="T68" fmla="*/ 315 w 386"/>
                <a:gd name="T69" fmla="*/ 45 h 386"/>
                <a:gd name="T70" fmla="*/ 353 w 386"/>
                <a:gd name="T71" fmla="*/ 85 h 386"/>
                <a:gd name="T72" fmla="*/ 377 w 386"/>
                <a:gd name="T73" fmla="*/ 136 h 386"/>
                <a:gd name="T74" fmla="*/ 386 w 386"/>
                <a:gd name="T75" fmla="*/ 193 h 386"/>
                <a:gd name="T76" fmla="*/ 377 w 386"/>
                <a:gd name="T77" fmla="*/ 251 h 386"/>
                <a:gd name="T78" fmla="*/ 353 w 386"/>
                <a:gd name="T79" fmla="*/ 301 h 386"/>
                <a:gd name="T80" fmla="*/ 315 w 386"/>
                <a:gd name="T81" fmla="*/ 343 h 386"/>
                <a:gd name="T82" fmla="*/ 268 w 386"/>
                <a:gd name="T83" fmla="*/ 372 h 386"/>
                <a:gd name="T84" fmla="*/ 212 w 386"/>
                <a:gd name="T85" fmla="*/ 38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6" h="386">
                  <a:moveTo>
                    <a:pt x="193" y="39"/>
                  </a:moveTo>
                  <a:lnTo>
                    <a:pt x="177" y="39"/>
                  </a:lnTo>
                  <a:lnTo>
                    <a:pt x="161" y="42"/>
                  </a:lnTo>
                  <a:lnTo>
                    <a:pt x="147" y="46"/>
                  </a:lnTo>
                  <a:lnTo>
                    <a:pt x="132" y="51"/>
                  </a:lnTo>
                  <a:lnTo>
                    <a:pt x="119" y="58"/>
                  </a:lnTo>
                  <a:lnTo>
                    <a:pt x="107" y="65"/>
                  </a:lnTo>
                  <a:lnTo>
                    <a:pt x="95" y="74"/>
                  </a:lnTo>
                  <a:lnTo>
                    <a:pt x="83" y="84"/>
                  </a:lnTo>
                  <a:lnTo>
                    <a:pt x="73" y="95"/>
                  </a:lnTo>
                  <a:lnTo>
                    <a:pt x="65" y="107"/>
                  </a:lnTo>
                  <a:lnTo>
                    <a:pt x="56" y="120"/>
                  </a:lnTo>
                  <a:lnTo>
                    <a:pt x="50" y="133"/>
                  </a:lnTo>
                  <a:lnTo>
                    <a:pt x="45" y="147"/>
                  </a:lnTo>
                  <a:lnTo>
                    <a:pt x="42" y="162"/>
                  </a:lnTo>
                  <a:lnTo>
                    <a:pt x="39" y="177"/>
                  </a:lnTo>
                  <a:lnTo>
                    <a:pt x="37" y="193"/>
                  </a:lnTo>
                  <a:lnTo>
                    <a:pt x="39" y="209"/>
                  </a:lnTo>
                  <a:lnTo>
                    <a:pt x="42" y="225"/>
                  </a:lnTo>
                  <a:lnTo>
                    <a:pt x="45" y="239"/>
                  </a:lnTo>
                  <a:lnTo>
                    <a:pt x="50" y="254"/>
                  </a:lnTo>
                  <a:lnTo>
                    <a:pt x="56" y="267"/>
                  </a:lnTo>
                  <a:lnTo>
                    <a:pt x="65" y="280"/>
                  </a:lnTo>
                  <a:lnTo>
                    <a:pt x="73" y="291"/>
                  </a:lnTo>
                  <a:lnTo>
                    <a:pt x="83" y="303"/>
                  </a:lnTo>
                  <a:lnTo>
                    <a:pt x="95" y="313"/>
                  </a:lnTo>
                  <a:lnTo>
                    <a:pt x="107" y="321"/>
                  </a:lnTo>
                  <a:lnTo>
                    <a:pt x="119" y="329"/>
                  </a:lnTo>
                  <a:lnTo>
                    <a:pt x="132" y="336"/>
                  </a:lnTo>
                  <a:lnTo>
                    <a:pt x="147" y="342"/>
                  </a:lnTo>
                  <a:lnTo>
                    <a:pt x="161" y="345"/>
                  </a:lnTo>
                  <a:lnTo>
                    <a:pt x="177" y="347"/>
                  </a:lnTo>
                  <a:lnTo>
                    <a:pt x="193" y="347"/>
                  </a:lnTo>
                  <a:lnTo>
                    <a:pt x="209" y="347"/>
                  </a:lnTo>
                  <a:lnTo>
                    <a:pt x="223" y="345"/>
                  </a:lnTo>
                  <a:lnTo>
                    <a:pt x="239" y="342"/>
                  </a:lnTo>
                  <a:lnTo>
                    <a:pt x="252" y="336"/>
                  </a:lnTo>
                  <a:lnTo>
                    <a:pt x="266" y="329"/>
                  </a:lnTo>
                  <a:lnTo>
                    <a:pt x="279" y="321"/>
                  </a:lnTo>
                  <a:lnTo>
                    <a:pt x="291" y="313"/>
                  </a:lnTo>
                  <a:lnTo>
                    <a:pt x="302" y="303"/>
                  </a:lnTo>
                  <a:lnTo>
                    <a:pt x="311" y="291"/>
                  </a:lnTo>
                  <a:lnTo>
                    <a:pt x="321" y="280"/>
                  </a:lnTo>
                  <a:lnTo>
                    <a:pt x="328" y="267"/>
                  </a:lnTo>
                  <a:lnTo>
                    <a:pt x="335" y="254"/>
                  </a:lnTo>
                  <a:lnTo>
                    <a:pt x="340" y="239"/>
                  </a:lnTo>
                  <a:lnTo>
                    <a:pt x="344" y="225"/>
                  </a:lnTo>
                  <a:lnTo>
                    <a:pt x="346" y="209"/>
                  </a:lnTo>
                  <a:lnTo>
                    <a:pt x="347" y="193"/>
                  </a:lnTo>
                  <a:lnTo>
                    <a:pt x="346" y="177"/>
                  </a:lnTo>
                  <a:lnTo>
                    <a:pt x="344" y="162"/>
                  </a:lnTo>
                  <a:lnTo>
                    <a:pt x="340" y="147"/>
                  </a:lnTo>
                  <a:lnTo>
                    <a:pt x="335" y="133"/>
                  </a:lnTo>
                  <a:lnTo>
                    <a:pt x="328" y="120"/>
                  </a:lnTo>
                  <a:lnTo>
                    <a:pt x="321" y="107"/>
                  </a:lnTo>
                  <a:lnTo>
                    <a:pt x="311" y="95"/>
                  </a:lnTo>
                  <a:lnTo>
                    <a:pt x="302" y="84"/>
                  </a:lnTo>
                  <a:lnTo>
                    <a:pt x="291" y="74"/>
                  </a:lnTo>
                  <a:lnTo>
                    <a:pt x="279" y="65"/>
                  </a:lnTo>
                  <a:lnTo>
                    <a:pt x="266" y="58"/>
                  </a:lnTo>
                  <a:lnTo>
                    <a:pt x="252" y="51"/>
                  </a:lnTo>
                  <a:lnTo>
                    <a:pt x="239" y="46"/>
                  </a:lnTo>
                  <a:lnTo>
                    <a:pt x="223" y="42"/>
                  </a:lnTo>
                  <a:lnTo>
                    <a:pt x="209" y="39"/>
                  </a:lnTo>
                  <a:lnTo>
                    <a:pt x="193" y="39"/>
                  </a:lnTo>
                  <a:close/>
                  <a:moveTo>
                    <a:pt x="193" y="386"/>
                  </a:moveTo>
                  <a:lnTo>
                    <a:pt x="173" y="385"/>
                  </a:lnTo>
                  <a:lnTo>
                    <a:pt x="154" y="382"/>
                  </a:lnTo>
                  <a:lnTo>
                    <a:pt x="135" y="378"/>
                  </a:lnTo>
                  <a:lnTo>
                    <a:pt x="118" y="372"/>
                  </a:lnTo>
                  <a:lnTo>
                    <a:pt x="101" y="363"/>
                  </a:lnTo>
                  <a:lnTo>
                    <a:pt x="85" y="353"/>
                  </a:lnTo>
                  <a:lnTo>
                    <a:pt x="69" y="343"/>
                  </a:lnTo>
                  <a:lnTo>
                    <a:pt x="56" y="330"/>
                  </a:lnTo>
                  <a:lnTo>
                    <a:pt x="43" y="316"/>
                  </a:lnTo>
                  <a:lnTo>
                    <a:pt x="33" y="301"/>
                  </a:lnTo>
                  <a:lnTo>
                    <a:pt x="23" y="285"/>
                  </a:lnTo>
                  <a:lnTo>
                    <a:pt x="14" y="268"/>
                  </a:lnTo>
                  <a:lnTo>
                    <a:pt x="9" y="251"/>
                  </a:lnTo>
                  <a:lnTo>
                    <a:pt x="3" y="232"/>
                  </a:lnTo>
                  <a:lnTo>
                    <a:pt x="0" y="213"/>
                  </a:lnTo>
                  <a:lnTo>
                    <a:pt x="0" y="193"/>
                  </a:lnTo>
                  <a:lnTo>
                    <a:pt x="0" y="173"/>
                  </a:lnTo>
                  <a:lnTo>
                    <a:pt x="3" y="154"/>
                  </a:lnTo>
                  <a:lnTo>
                    <a:pt x="9" y="136"/>
                  </a:lnTo>
                  <a:lnTo>
                    <a:pt x="14" y="118"/>
                  </a:lnTo>
                  <a:lnTo>
                    <a:pt x="23" y="101"/>
                  </a:lnTo>
                  <a:lnTo>
                    <a:pt x="33" y="85"/>
                  </a:lnTo>
                  <a:lnTo>
                    <a:pt x="43" y="71"/>
                  </a:lnTo>
                  <a:lnTo>
                    <a:pt x="56" y="56"/>
                  </a:lnTo>
                  <a:lnTo>
                    <a:pt x="69" y="45"/>
                  </a:lnTo>
                  <a:lnTo>
                    <a:pt x="85" y="33"/>
                  </a:lnTo>
                  <a:lnTo>
                    <a:pt x="101" y="23"/>
                  </a:lnTo>
                  <a:lnTo>
                    <a:pt x="118" y="16"/>
                  </a:lnTo>
                  <a:lnTo>
                    <a:pt x="135" y="9"/>
                  </a:lnTo>
                  <a:lnTo>
                    <a:pt x="154" y="5"/>
                  </a:lnTo>
                  <a:lnTo>
                    <a:pt x="173" y="2"/>
                  </a:lnTo>
                  <a:lnTo>
                    <a:pt x="193" y="0"/>
                  </a:lnTo>
                  <a:lnTo>
                    <a:pt x="212" y="2"/>
                  </a:lnTo>
                  <a:lnTo>
                    <a:pt x="232" y="5"/>
                  </a:lnTo>
                  <a:lnTo>
                    <a:pt x="251" y="9"/>
                  </a:lnTo>
                  <a:lnTo>
                    <a:pt x="268" y="16"/>
                  </a:lnTo>
                  <a:lnTo>
                    <a:pt x="285" y="23"/>
                  </a:lnTo>
                  <a:lnTo>
                    <a:pt x="301" y="33"/>
                  </a:lnTo>
                  <a:lnTo>
                    <a:pt x="315" y="45"/>
                  </a:lnTo>
                  <a:lnTo>
                    <a:pt x="330" y="56"/>
                  </a:lnTo>
                  <a:lnTo>
                    <a:pt x="341" y="71"/>
                  </a:lnTo>
                  <a:lnTo>
                    <a:pt x="353" y="85"/>
                  </a:lnTo>
                  <a:lnTo>
                    <a:pt x="363" y="101"/>
                  </a:lnTo>
                  <a:lnTo>
                    <a:pt x="370" y="118"/>
                  </a:lnTo>
                  <a:lnTo>
                    <a:pt x="377" y="136"/>
                  </a:lnTo>
                  <a:lnTo>
                    <a:pt x="382" y="154"/>
                  </a:lnTo>
                  <a:lnTo>
                    <a:pt x="384" y="173"/>
                  </a:lnTo>
                  <a:lnTo>
                    <a:pt x="386" y="193"/>
                  </a:lnTo>
                  <a:lnTo>
                    <a:pt x="384" y="213"/>
                  </a:lnTo>
                  <a:lnTo>
                    <a:pt x="382" y="232"/>
                  </a:lnTo>
                  <a:lnTo>
                    <a:pt x="377" y="251"/>
                  </a:lnTo>
                  <a:lnTo>
                    <a:pt x="370" y="268"/>
                  </a:lnTo>
                  <a:lnTo>
                    <a:pt x="363" y="285"/>
                  </a:lnTo>
                  <a:lnTo>
                    <a:pt x="353" y="301"/>
                  </a:lnTo>
                  <a:lnTo>
                    <a:pt x="341" y="316"/>
                  </a:lnTo>
                  <a:lnTo>
                    <a:pt x="330" y="330"/>
                  </a:lnTo>
                  <a:lnTo>
                    <a:pt x="315" y="343"/>
                  </a:lnTo>
                  <a:lnTo>
                    <a:pt x="301" y="353"/>
                  </a:lnTo>
                  <a:lnTo>
                    <a:pt x="285" y="363"/>
                  </a:lnTo>
                  <a:lnTo>
                    <a:pt x="268" y="372"/>
                  </a:lnTo>
                  <a:lnTo>
                    <a:pt x="251" y="378"/>
                  </a:lnTo>
                  <a:lnTo>
                    <a:pt x="232" y="382"/>
                  </a:lnTo>
                  <a:lnTo>
                    <a:pt x="212" y="385"/>
                  </a:lnTo>
                  <a:lnTo>
                    <a:pt x="193"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sz="1600" kern="1200">
                <a:solidFill>
                  <a:schemeClr val="tx1">
                    <a:lumMod val="75000"/>
                    <a:lumOff val="25000"/>
                  </a:schemeClr>
                </a:solidFill>
                <a:latin typeface="+mn-ea"/>
              </a:endParaRPr>
            </a:p>
          </p:txBody>
        </p:sp>
      </p:grpSp>
      <p:grpSp>
        <p:nvGrpSpPr>
          <p:cNvPr id="34" name="Group 85">
            <a:extLst>
              <a:ext uri="{FF2B5EF4-FFF2-40B4-BE49-F238E27FC236}">
                <a16:creationId xmlns:a16="http://schemas.microsoft.com/office/drawing/2014/main" id="{1DC61665-7797-44CE-928E-6F33D5FA0632}"/>
              </a:ext>
            </a:extLst>
          </p:cNvPr>
          <p:cNvGrpSpPr/>
          <p:nvPr/>
        </p:nvGrpSpPr>
        <p:grpSpPr>
          <a:xfrm>
            <a:off x="5019252" y="4849687"/>
            <a:ext cx="376021" cy="325651"/>
            <a:chOff x="504994" y="5962425"/>
            <a:chExt cx="449901" cy="388750"/>
          </a:xfrm>
          <a:solidFill>
            <a:schemeClr val="tx1">
              <a:lumMod val="75000"/>
              <a:lumOff val="25000"/>
            </a:schemeClr>
          </a:solidFill>
        </p:grpSpPr>
        <p:sp>
          <p:nvSpPr>
            <p:cNvPr id="35" name="Freeform 591">
              <a:extLst>
                <a:ext uri="{FF2B5EF4-FFF2-40B4-BE49-F238E27FC236}">
                  <a16:creationId xmlns:a16="http://schemas.microsoft.com/office/drawing/2014/main" id="{17C1E8EE-957D-4B18-969A-5BCF56B5F7EE}"/>
                </a:ext>
              </a:extLst>
            </p:cNvPr>
            <p:cNvSpPr>
              <a:spLocks noEditPoints="1"/>
            </p:cNvSpPr>
            <p:nvPr/>
          </p:nvSpPr>
          <p:spPr bwMode="auto">
            <a:xfrm>
              <a:off x="504994" y="5962425"/>
              <a:ext cx="449901" cy="388750"/>
            </a:xfrm>
            <a:custGeom>
              <a:avLst/>
              <a:gdLst>
                <a:gd name="T0" fmla="*/ 55 w 927"/>
                <a:gd name="T1" fmla="*/ 39 h 800"/>
                <a:gd name="T2" fmla="*/ 48 w 927"/>
                <a:gd name="T3" fmla="*/ 42 h 800"/>
                <a:gd name="T4" fmla="*/ 42 w 927"/>
                <a:gd name="T5" fmla="*/ 46 h 800"/>
                <a:gd name="T6" fmla="*/ 39 w 927"/>
                <a:gd name="T7" fmla="*/ 54 h 800"/>
                <a:gd name="T8" fmla="*/ 39 w 927"/>
                <a:gd name="T9" fmla="*/ 559 h 800"/>
                <a:gd name="T10" fmla="*/ 40 w 927"/>
                <a:gd name="T11" fmla="*/ 568 h 800"/>
                <a:gd name="T12" fmla="*/ 45 w 927"/>
                <a:gd name="T13" fmla="*/ 573 h 800"/>
                <a:gd name="T14" fmla="*/ 50 w 927"/>
                <a:gd name="T15" fmla="*/ 578 h 800"/>
                <a:gd name="T16" fmla="*/ 58 w 927"/>
                <a:gd name="T17" fmla="*/ 579 h 800"/>
                <a:gd name="T18" fmla="*/ 154 w 927"/>
                <a:gd name="T19" fmla="*/ 706 h 800"/>
                <a:gd name="T20" fmla="*/ 868 w 927"/>
                <a:gd name="T21" fmla="*/ 579 h 800"/>
                <a:gd name="T22" fmla="*/ 877 w 927"/>
                <a:gd name="T23" fmla="*/ 578 h 800"/>
                <a:gd name="T24" fmla="*/ 883 w 927"/>
                <a:gd name="T25" fmla="*/ 573 h 800"/>
                <a:gd name="T26" fmla="*/ 887 w 927"/>
                <a:gd name="T27" fmla="*/ 568 h 800"/>
                <a:gd name="T28" fmla="*/ 888 w 927"/>
                <a:gd name="T29" fmla="*/ 559 h 800"/>
                <a:gd name="T30" fmla="*/ 888 w 927"/>
                <a:gd name="T31" fmla="*/ 54 h 800"/>
                <a:gd name="T32" fmla="*/ 886 w 927"/>
                <a:gd name="T33" fmla="*/ 46 h 800"/>
                <a:gd name="T34" fmla="*/ 880 w 927"/>
                <a:gd name="T35" fmla="*/ 42 h 800"/>
                <a:gd name="T36" fmla="*/ 873 w 927"/>
                <a:gd name="T37" fmla="*/ 39 h 800"/>
                <a:gd name="T38" fmla="*/ 58 w 927"/>
                <a:gd name="T39" fmla="*/ 38 h 800"/>
                <a:gd name="T40" fmla="*/ 115 w 927"/>
                <a:gd name="T41" fmla="*/ 618 h 800"/>
                <a:gd name="T42" fmla="*/ 46 w 927"/>
                <a:gd name="T43" fmla="*/ 617 h 800"/>
                <a:gd name="T44" fmla="*/ 26 w 927"/>
                <a:gd name="T45" fmla="*/ 608 h 800"/>
                <a:gd name="T46" fmla="*/ 10 w 927"/>
                <a:gd name="T47" fmla="*/ 592 h 800"/>
                <a:gd name="T48" fmla="*/ 1 w 927"/>
                <a:gd name="T49" fmla="*/ 571 h 800"/>
                <a:gd name="T50" fmla="*/ 0 w 927"/>
                <a:gd name="T51" fmla="*/ 58 h 800"/>
                <a:gd name="T52" fmla="*/ 4 w 927"/>
                <a:gd name="T53" fmla="*/ 35 h 800"/>
                <a:gd name="T54" fmla="*/ 17 w 927"/>
                <a:gd name="T55" fmla="*/ 16 h 800"/>
                <a:gd name="T56" fmla="*/ 36 w 927"/>
                <a:gd name="T57" fmla="*/ 5 h 800"/>
                <a:gd name="T58" fmla="*/ 58 w 927"/>
                <a:gd name="T59" fmla="*/ 0 h 800"/>
                <a:gd name="T60" fmla="*/ 881 w 927"/>
                <a:gd name="T61" fmla="*/ 0 h 800"/>
                <a:gd name="T62" fmla="*/ 901 w 927"/>
                <a:gd name="T63" fmla="*/ 9 h 800"/>
                <a:gd name="T64" fmla="*/ 917 w 927"/>
                <a:gd name="T65" fmla="*/ 25 h 800"/>
                <a:gd name="T66" fmla="*/ 926 w 927"/>
                <a:gd name="T67" fmla="*/ 46 h 800"/>
                <a:gd name="T68" fmla="*/ 927 w 927"/>
                <a:gd name="T69" fmla="*/ 559 h 800"/>
                <a:gd name="T70" fmla="*/ 922 w 927"/>
                <a:gd name="T71" fmla="*/ 582 h 800"/>
                <a:gd name="T72" fmla="*/ 910 w 927"/>
                <a:gd name="T73" fmla="*/ 601 h 800"/>
                <a:gd name="T74" fmla="*/ 891 w 927"/>
                <a:gd name="T75" fmla="*/ 612 h 800"/>
                <a:gd name="T76" fmla="*/ 868 w 927"/>
                <a:gd name="T77" fmla="*/ 618 h 800"/>
                <a:gd name="T78" fmla="*/ 115 w 927"/>
                <a:gd name="T7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27" h="800">
                  <a:moveTo>
                    <a:pt x="58" y="38"/>
                  </a:moveTo>
                  <a:lnTo>
                    <a:pt x="55" y="39"/>
                  </a:lnTo>
                  <a:lnTo>
                    <a:pt x="50" y="39"/>
                  </a:lnTo>
                  <a:lnTo>
                    <a:pt x="48" y="42"/>
                  </a:lnTo>
                  <a:lnTo>
                    <a:pt x="45" y="43"/>
                  </a:lnTo>
                  <a:lnTo>
                    <a:pt x="42" y="46"/>
                  </a:lnTo>
                  <a:lnTo>
                    <a:pt x="40" y="51"/>
                  </a:lnTo>
                  <a:lnTo>
                    <a:pt x="39" y="54"/>
                  </a:lnTo>
                  <a:lnTo>
                    <a:pt x="39" y="58"/>
                  </a:lnTo>
                  <a:lnTo>
                    <a:pt x="39" y="559"/>
                  </a:lnTo>
                  <a:lnTo>
                    <a:pt x="39" y="563"/>
                  </a:lnTo>
                  <a:lnTo>
                    <a:pt x="40" y="568"/>
                  </a:lnTo>
                  <a:lnTo>
                    <a:pt x="42" y="571"/>
                  </a:lnTo>
                  <a:lnTo>
                    <a:pt x="45" y="573"/>
                  </a:lnTo>
                  <a:lnTo>
                    <a:pt x="48" y="575"/>
                  </a:lnTo>
                  <a:lnTo>
                    <a:pt x="50" y="578"/>
                  </a:lnTo>
                  <a:lnTo>
                    <a:pt x="55" y="579"/>
                  </a:lnTo>
                  <a:lnTo>
                    <a:pt x="58" y="579"/>
                  </a:lnTo>
                  <a:lnTo>
                    <a:pt x="154" y="579"/>
                  </a:lnTo>
                  <a:lnTo>
                    <a:pt x="154" y="706"/>
                  </a:lnTo>
                  <a:lnTo>
                    <a:pt x="282" y="579"/>
                  </a:lnTo>
                  <a:lnTo>
                    <a:pt x="868" y="579"/>
                  </a:lnTo>
                  <a:lnTo>
                    <a:pt x="873" y="579"/>
                  </a:lnTo>
                  <a:lnTo>
                    <a:pt x="877" y="578"/>
                  </a:lnTo>
                  <a:lnTo>
                    <a:pt x="880" y="575"/>
                  </a:lnTo>
                  <a:lnTo>
                    <a:pt x="883" y="573"/>
                  </a:lnTo>
                  <a:lnTo>
                    <a:pt x="886" y="571"/>
                  </a:lnTo>
                  <a:lnTo>
                    <a:pt x="887" y="568"/>
                  </a:lnTo>
                  <a:lnTo>
                    <a:pt x="888" y="563"/>
                  </a:lnTo>
                  <a:lnTo>
                    <a:pt x="888" y="559"/>
                  </a:lnTo>
                  <a:lnTo>
                    <a:pt x="888" y="58"/>
                  </a:lnTo>
                  <a:lnTo>
                    <a:pt x="888" y="54"/>
                  </a:lnTo>
                  <a:lnTo>
                    <a:pt x="887" y="51"/>
                  </a:lnTo>
                  <a:lnTo>
                    <a:pt x="886" y="46"/>
                  </a:lnTo>
                  <a:lnTo>
                    <a:pt x="883" y="43"/>
                  </a:lnTo>
                  <a:lnTo>
                    <a:pt x="880" y="42"/>
                  </a:lnTo>
                  <a:lnTo>
                    <a:pt x="877" y="39"/>
                  </a:lnTo>
                  <a:lnTo>
                    <a:pt x="873" y="39"/>
                  </a:lnTo>
                  <a:lnTo>
                    <a:pt x="868" y="38"/>
                  </a:lnTo>
                  <a:lnTo>
                    <a:pt x="58" y="38"/>
                  </a:lnTo>
                  <a:close/>
                  <a:moveTo>
                    <a:pt x="115" y="800"/>
                  </a:moveTo>
                  <a:lnTo>
                    <a:pt x="115" y="618"/>
                  </a:lnTo>
                  <a:lnTo>
                    <a:pt x="58" y="618"/>
                  </a:lnTo>
                  <a:lnTo>
                    <a:pt x="46" y="617"/>
                  </a:lnTo>
                  <a:lnTo>
                    <a:pt x="36" y="612"/>
                  </a:lnTo>
                  <a:lnTo>
                    <a:pt x="26" y="608"/>
                  </a:lnTo>
                  <a:lnTo>
                    <a:pt x="17" y="601"/>
                  </a:lnTo>
                  <a:lnTo>
                    <a:pt x="10" y="592"/>
                  </a:lnTo>
                  <a:lnTo>
                    <a:pt x="4" y="582"/>
                  </a:lnTo>
                  <a:lnTo>
                    <a:pt x="1" y="571"/>
                  </a:lnTo>
                  <a:lnTo>
                    <a:pt x="0" y="559"/>
                  </a:lnTo>
                  <a:lnTo>
                    <a:pt x="0" y="58"/>
                  </a:lnTo>
                  <a:lnTo>
                    <a:pt x="1" y="46"/>
                  </a:lnTo>
                  <a:lnTo>
                    <a:pt x="4" y="35"/>
                  </a:lnTo>
                  <a:lnTo>
                    <a:pt x="10" y="25"/>
                  </a:lnTo>
                  <a:lnTo>
                    <a:pt x="17" y="16"/>
                  </a:lnTo>
                  <a:lnTo>
                    <a:pt x="26" y="9"/>
                  </a:lnTo>
                  <a:lnTo>
                    <a:pt x="36" y="5"/>
                  </a:lnTo>
                  <a:lnTo>
                    <a:pt x="46" y="0"/>
                  </a:lnTo>
                  <a:lnTo>
                    <a:pt x="58" y="0"/>
                  </a:lnTo>
                  <a:lnTo>
                    <a:pt x="868" y="0"/>
                  </a:lnTo>
                  <a:lnTo>
                    <a:pt x="881" y="0"/>
                  </a:lnTo>
                  <a:lnTo>
                    <a:pt x="891" y="5"/>
                  </a:lnTo>
                  <a:lnTo>
                    <a:pt x="901" y="9"/>
                  </a:lnTo>
                  <a:lnTo>
                    <a:pt x="910" y="16"/>
                  </a:lnTo>
                  <a:lnTo>
                    <a:pt x="917" y="25"/>
                  </a:lnTo>
                  <a:lnTo>
                    <a:pt x="922" y="35"/>
                  </a:lnTo>
                  <a:lnTo>
                    <a:pt x="926" y="46"/>
                  </a:lnTo>
                  <a:lnTo>
                    <a:pt x="927" y="58"/>
                  </a:lnTo>
                  <a:lnTo>
                    <a:pt x="927" y="559"/>
                  </a:lnTo>
                  <a:lnTo>
                    <a:pt x="926" y="571"/>
                  </a:lnTo>
                  <a:lnTo>
                    <a:pt x="922" y="582"/>
                  </a:lnTo>
                  <a:lnTo>
                    <a:pt x="917" y="592"/>
                  </a:lnTo>
                  <a:lnTo>
                    <a:pt x="910" y="601"/>
                  </a:lnTo>
                  <a:lnTo>
                    <a:pt x="901" y="608"/>
                  </a:lnTo>
                  <a:lnTo>
                    <a:pt x="891" y="612"/>
                  </a:lnTo>
                  <a:lnTo>
                    <a:pt x="881" y="617"/>
                  </a:lnTo>
                  <a:lnTo>
                    <a:pt x="868" y="618"/>
                  </a:lnTo>
                  <a:lnTo>
                    <a:pt x="298" y="618"/>
                  </a:lnTo>
                  <a:lnTo>
                    <a:pt x="115" y="8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sz="1600" kern="1200">
                <a:solidFill>
                  <a:schemeClr val="tx1">
                    <a:lumMod val="75000"/>
                    <a:lumOff val="25000"/>
                  </a:schemeClr>
                </a:solidFill>
                <a:latin typeface="+mn-ea"/>
              </a:endParaRPr>
            </a:p>
          </p:txBody>
        </p:sp>
        <p:sp>
          <p:nvSpPr>
            <p:cNvPr id="36" name="Freeform 592">
              <a:extLst>
                <a:ext uri="{FF2B5EF4-FFF2-40B4-BE49-F238E27FC236}">
                  <a16:creationId xmlns:a16="http://schemas.microsoft.com/office/drawing/2014/main" id="{B12F96A0-D32B-422E-8E65-37C093388A10}"/>
                </a:ext>
              </a:extLst>
            </p:cNvPr>
            <p:cNvSpPr>
              <a:spLocks/>
            </p:cNvSpPr>
            <p:nvPr/>
          </p:nvSpPr>
          <p:spPr bwMode="auto">
            <a:xfrm>
              <a:off x="636033" y="6093464"/>
              <a:ext cx="37856" cy="37856"/>
            </a:xfrm>
            <a:custGeom>
              <a:avLst/>
              <a:gdLst>
                <a:gd name="T0" fmla="*/ 39 w 76"/>
                <a:gd name="T1" fmla="*/ 0 h 77"/>
                <a:gd name="T2" fmla="*/ 46 w 76"/>
                <a:gd name="T3" fmla="*/ 1 h 77"/>
                <a:gd name="T4" fmla="*/ 53 w 76"/>
                <a:gd name="T5" fmla="*/ 2 h 77"/>
                <a:gd name="T6" fmla="*/ 60 w 76"/>
                <a:gd name="T7" fmla="*/ 7 h 77"/>
                <a:gd name="T8" fmla="*/ 66 w 76"/>
                <a:gd name="T9" fmla="*/ 11 h 77"/>
                <a:gd name="T10" fmla="*/ 70 w 76"/>
                <a:gd name="T11" fmla="*/ 17 h 77"/>
                <a:gd name="T12" fmla="*/ 73 w 76"/>
                <a:gd name="T13" fmla="*/ 24 h 77"/>
                <a:gd name="T14" fmla="*/ 76 w 76"/>
                <a:gd name="T15" fmla="*/ 31 h 77"/>
                <a:gd name="T16" fmla="*/ 76 w 76"/>
                <a:gd name="T17" fmla="*/ 38 h 77"/>
                <a:gd name="T18" fmla="*/ 76 w 76"/>
                <a:gd name="T19" fmla="*/ 46 h 77"/>
                <a:gd name="T20" fmla="*/ 73 w 76"/>
                <a:gd name="T21" fmla="*/ 53 h 77"/>
                <a:gd name="T22" fmla="*/ 70 w 76"/>
                <a:gd name="T23" fmla="*/ 60 h 77"/>
                <a:gd name="T24" fmla="*/ 66 w 76"/>
                <a:gd name="T25" fmla="*/ 66 h 77"/>
                <a:gd name="T26" fmla="*/ 60 w 76"/>
                <a:gd name="T27" fmla="*/ 70 h 77"/>
                <a:gd name="T28" fmla="*/ 53 w 76"/>
                <a:gd name="T29" fmla="*/ 74 h 77"/>
                <a:gd name="T30" fmla="*/ 46 w 76"/>
                <a:gd name="T31" fmla="*/ 76 h 77"/>
                <a:gd name="T32" fmla="*/ 39 w 76"/>
                <a:gd name="T33" fmla="*/ 77 h 77"/>
                <a:gd name="T34" fmla="*/ 30 w 76"/>
                <a:gd name="T35" fmla="*/ 76 h 77"/>
                <a:gd name="T36" fmla="*/ 23 w 76"/>
                <a:gd name="T37" fmla="*/ 74 h 77"/>
                <a:gd name="T38" fmla="*/ 17 w 76"/>
                <a:gd name="T39" fmla="*/ 70 h 77"/>
                <a:gd name="T40" fmla="*/ 11 w 76"/>
                <a:gd name="T41" fmla="*/ 66 h 77"/>
                <a:gd name="T42" fmla="*/ 5 w 76"/>
                <a:gd name="T43" fmla="*/ 60 h 77"/>
                <a:gd name="T44" fmla="*/ 3 w 76"/>
                <a:gd name="T45" fmla="*/ 53 h 77"/>
                <a:gd name="T46" fmla="*/ 0 w 76"/>
                <a:gd name="T47" fmla="*/ 46 h 77"/>
                <a:gd name="T48" fmla="*/ 0 w 76"/>
                <a:gd name="T49" fmla="*/ 38 h 77"/>
                <a:gd name="T50" fmla="*/ 0 w 76"/>
                <a:gd name="T51" fmla="*/ 31 h 77"/>
                <a:gd name="T52" fmla="*/ 3 w 76"/>
                <a:gd name="T53" fmla="*/ 24 h 77"/>
                <a:gd name="T54" fmla="*/ 5 w 76"/>
                <a:gd name="T55" fmla="*/ 17 h 77"/>
                <a:gd name="T56" fmla="*/ 11 w 76"/>
                <a:gd name="T57" fmla="*/ 11 h 77"/>
                <a:gd name="T58" fmla="*/ 17 w 76"/>
                <a:gd name="T59" fmla="*/ 7 h 77"/>
                <a:gd name="T60" fmla="*/ 23 w 76"/>
                <a:gd name="T61" fmla="*/ 2 h 77"/>
                <a:gd name="T62" fmla="*/ 30 w 76"/>
                <a:gd name="T63" fmla="*/ 1 h 77"/>
                <a:gd name="T64" fmla="*/ 39 w 76"/>
                <a:gd name="T6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77">
                  <a:moveTo>
                    <a:pt x="39" y="0"/>
                  </a:moveTo>
                  <a:lnTo>
                    <a:pt x="46" y="1"/>
                  </a:lnTo>
                  <a:lnTo>
                    <a:pt x="53" y="2"/>
                  </a:lnTo>
                  <a:lnTo>
                    <a:pt x="60" y="7"/>
                  </a:lnTo>
                  <a:lnTo>
                    <a:pt x="66" y="11"/>
                  </a:lnTo>
                  <a:lnTo>
                    <a:pt x="70" y="17"/>
                  </a:lnTo>
                  <a:lnTo>
                    <a:pt x="73" y="24"/>
                  </a:lnTo>
                  <a:lnTo>
                    <a:pt x="76" y="31"/>
                  </a:lnTo>
                  <a:lnTo>
                    <a:pt x="76" y="38"/>
                  </a:lnTo>
                  <a:lnTo>
                    <a:pt x="76" y="46"/>
                  </a:lnTo>
                  <a:lnTo>
                    <a:pt x="73" y="53"/>
                  </a:lnTo>
                  <a:lnTo>
                    <a:pt x="70" y="60"/>
                  </a:lnTo>
                  <a:lnTo>
                    <a:pt x="66" y="66"/>
                  </a:lnTo>
                  <a:lnTo>
                    <a:pt x="60" y="70"/>
                  </a:lnTo>
                  <a:lnTo>
                    <a:pt x="53" y="74"/>
                  </a:lnTo>
                  <a:lnTo>
                    <a:pt x="46" y="76"/>
                  </a:lnTo>
                  <a:lnTo>
                    <a:pt x="39" y="77"/>
                  </a:lnTo>
                  <a:lnTo>
                    <a:pt x="30" y="76"/>
                  </a:lnTo>
                  <a:lnTo>
                    <a:pt x="23" y="74"/>
                  </a:lnTo>
                  <a:lnTo>
                    <a:pt x="17" y="70"/>
                  </a:lnTo>
                  <a:lnTo>
                    <a:pt x="11" y="66"/>
                  </a:lnTo>
                  <a:lnTo>
                    <a:pt x="5" y="60"/>
                  </a:lnTo>
                  <a:lnTo>
                    <a:pt x="3" y="53"/>
                  </a:lnTo>
                  <a:lnTo>
                    <a:pt x="0" y="46"/>
                  </a:lnTo>
                  <a:lnTo>
                    <a:pt x="0" y="38"/>
                  </a:lnTo>
                  <a:lnTo>
                    <a:pt x="0" y="31"/>
                  </a:lnTo>
                  <a:lnTo>
                    <a:pt x="3" y="24"/>
                  </a:lnTo>
                  <a:lnTo>
                    <a:pt x="5" y="17"/>
                  </a:lnTo>
                  <a:lnTo>
                    <a:pt x="11" y="11"/>
                  </a:lnTo>
                  <a:lnTo>
                    <a:pt x="17" y="7"/>
                  </a:lnTo>
                  <a:lnTo>
                    <a:pt x="23" y="2"/>
                  </a:lnTo>
                  <a:lnTo>
                    <a:pt x="30" y="1"/>
                  </a:lnTo>
                  <a:lnTo>
                    <a:pt x="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sz="1600" kern="1200">
                <a:solidFill>
                  <a:schemeClr val="tx1">
                    <a:lumMod val="75000"/>
                    <a:lumOff val="25000"/>
                  </a:schemeClr>
                </a:solidFill>
                <a:latin typeface="+mn-ea"/>
              </a:endParaRPr>
            </a:p>
          </p:txBody>
        </p:sp>
        <p:sp>
          <p:nvSpPr>
            <p:cNvPr id="37" name="Freeform 593">
              <a:extLst>
                <a:ext uri="{FF2B5EF4-FFF2-40B4-BE49-F238E27FC236}">
                  <a16:creationId xmlns:a16="http://schemas.microsoft.com/office/drawing/2014/main" id="{53B04EA6-535F-44E1-9D1A-A93E1254574F}"/>
                </a:ext>
              </a:extLst>
            </p:cNvPr>
            <p:cNvSpPr>
              <a:spLocks/>
            </p:cNvSpPr>
            <p:nvPr/>
          </p:nvSpPr>
          <p:spPr bwMode="auto">
            <a:xfrm>
              <a:off x="786000" y="6093464"/>
              <a:ext cx="37856" cy="37856"/>
            </a:xfrm>
            <a:custGeom>
              <a:avLst/>
              <a:gdLst>
                <a:gd name="T0" fmla="*/ 39 w 78"/>
                <a:gd name="T1" fmla="*/ 0 h 77"/>
                <a:gd name="T2" fmla="*/ 47 w 78"/>
                <a:gd name="T3" fmla="*/ 1 h 77"/>
                <a:gd name="T4" fmla="*/ 55 w 78"/>
                <a:gd name="T5" fmla="*/ 2 h 77"/>
                <a:gd name="T6" fmla="*/ 60 w 78"/>
                <a:gd name="T7" fmla="*/ 7 h 77"/>
                <a:gd name="T8" fmla="*/ 66 w 78"/>
                <a:gd name="T9" fmla="*/ 11 h 77"/>
                <a:gd name="T10" fmla="*/ 70 w 78"/>
                <a:gd name="T11" fmla="*/ 17 h 77"/>
                <a:gd name="T12" fmla="*/ 75 w 78"/>
                <a:gd name="T13" fmla="*/ 24 h 77"/>
                <a:gd name="T14" fmla="*/ 76 w 78"/>
                <a:gd name="T15" fmla="*/ 31 h 77"/>
                <a:gd name="T16" fmla="*/ 78 w 78"/>
                <a:gd name="T17" fmla="*/ 38 h 77"/>
                <a:gd name="T18" fmla="*/ 76 w 78"/>
                <a:gd name="T19" fmla="*/ 46 h 77"/>
                <a:gd name="T20" fmla="*/ 75 w 78"/>
                <a:gd name="T21" fmla="*/ 53 h 77"/>
                <a:gd name="T22" fmla="*/ 70 w 78"/>
                <a:gd name="T23" fmla="*/ 60 h 77"/>
                <a:gd name="T24" fmla="*/ 66 w 78"/>
                <a:gd name="T25" fmla="*/ 66 h 77"/>
                <a:gd name="T26" fmla="*/ 60 w 78"/>
                <a:gd name="T27" fmla="*/ 70 h 77"/>
                <a:gd name="T28" fmla="*/ 55 w 78"/>
                <a:gd name="T29" fmla="*/ 74 h 77"/>
                <a:gd name="T30" fmla="*/ 47 w 78"/>
                <a:gd name="T31" fmla="*/ 76 h 77"/>
                <a:gd name="T32" fmla="*/ 39 w 78"/>
                <a:gd name="T33" fmla="*/ 77 h 77"/>
                <a:gd name="T34" fmla="*/ 32 w 78"/>
                <a:gd name="T35" fmla="*/ 76 h 77"/>
                <a:gd name="T36" fmla="*/ 24 w 78"/>
                <a:gd name="T37" fmla="*/ 74 h 77"/>
                <a:gd name="T38" fmla="*/ 17 w 78"/>
                <a:gd name="T39" fmla="*/ 70 h 77"/>
                <a:gd name="T40" fmla="*/ 11 w 78"/>
                <a:gd name="T41" fmla="*/ 66 h 77"/>
                <a:gd name="T42" fmla="*/ 7 w 78"/>
                <a:gd name="T43" fmla="*/ 60 h 77"/>
                <a:gd name="T44" fmla="*/ 3 w 78"/>
                <a:gd name="T45" fmla="*/ 53 h 77"/>
                <a:gd name="T46" fmla="*/ 1 w 78"/>
                <a:gd name="T47" fmla="*/ 46 h 77"/>
                <a:gd name="T48" fmla="*/ 0 w 78"/>
                <a:gd name="T49" fmla="*/ 38 h 77"/>
                <a:gd name="T50" fmla="*/ 1 w 78"/>
                <a:gd name="T51" fmla="*/ 31 h 77"/>
                <a:gd name="T52" fmla="*/ 3 w 78"/>
                <a:gd name="T53" fmla="*/ 24 h 77"/>
                <a:gd name="T54" fmla="*/ 7 w 78"/>
                <a:gd name="T55" fmla="*/ 17 h 77"/>
                <a:gd name="T56" fmla="*/ 11 w 78"/>
                <a:gd name="T57" fmla="*/ 11 h 77"/>
                <a:gd name="T58" fmla="*/ 17 w 78"/>
                <a:gd name="T59" fmla="*/ 7 h 77"/>
                <a:gd name="T60" fmla="*/ 24 w 78"/>
                <a:gd name="T61" fmla="*/ 2 h 77"/>
                <a:gd name="T62" fmla="*/ 32 w 78"/>
                <a:gd name="T63" fmla="*/ 1 h 77"/>
                <a:gd name="T64" fmla="*/ 39 w 78"/>
                <a:gd name="T6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7">
                  <a:moveTo>
                    <a:pt x="39" y="0"/>
                  </a:moveTo>
                  <a:lnTo>
                    <a:pt x="47" y="1"/>
                  </a:lnTo>
                  <a:lnTo>
                    <a:pt x="55" y="2"/>
                  </a:lnTo>
                  <a:lnTo>
                    <a:pt x="60" y="7"/>
                  </a:lnTo>
                  <a:lnTo>
                    <a:pt x="66" y="11"/>
                  </a:lnTo>
                  <a:lnTo>
                    <a:pt x="70" y="17"/>
                  </a:lnTo>
                  <a:lnTo>
                    <a:pt x="75" y="24"/>
                  </a:lnTo>
                  <a:lnTo>
                    <a:pt x="76" y="31"/>
                  </a:lnTo>
                  <a:lnTo>
                    <a:pt x="78" y="38"/>
                  </a:lnTo>
                  <a:lnTo>
                    <a:pt x="76" y="46"/>
                  </a:lnTo>
                  <a:lnTo>
                    <a:pt x="75" y="53"/>
                  </a:lnTo>
                  <a:lnTo>
                    <a:pt x="70" y="60"/>
                  </a:lnTo>
                  <a:lnTo>
                    <a:pt x="66" y="66"/>
                  </a:lnTo>
                  <a:lnTo>
                    <a:pt x="60" y="70"/>
                  </a:lnTo>
                  <a:lnTo>
                    <a:pt x="55" y="74"/>
                  </a:lnTo>
                  <a:lnTo>
                    <a:pt x="47" y="76"/>
                  </a:lnTo>
                  <a:lnTo>
                    <a:pt x="39" y="77"/>
                  </a:lnTo>
                  <a:lnTo>
                    <a:pt x="32" y="76"/>
                  </a:lnTo>
                  <a:lnTo>
                    <a:pt x="24" y="74"/>
                  </a:lnTo>
                  <a:lnTo>
                    <a:pt x="17" y="70"/>
                  </a:lnTo>
                  <a:lnTo>
                    <a:pt x="11" y="66"/>
                  </a:lnTo>
                  <a:lnTo>
                    <a:pt x="7" y="60"/>
                  </a:lnTo>
                  <a:lnTo>
                    <a:pt x="3" y="53"/>
                  </a:lnTo>
                  <a:lnTo>
                    <a:pt x="1" y="46"/>
                  </a:lnTo>
                  <a:lnTo>
                    <a:pt x="0" y="38"/>
                  </a:lnTo>
                  <a:lnTo>
                    <a:pt x="1" y="31"/>
                  </a:lnTo>
                  <a:lnTo>
                    <a:pt x="3" y="24"/>
                  </a:lnTo>
                  <a:lnTo>
                    <a:pt x="7" y="17"/>
                  </a:lnTo>
                  <a:lnTo>
                    <a:pt x="11" y="11"/>
                  </a:lnTo>
                  <a:lnTo>
                    <a:pt x="17" y="7"/>
                  </a:lnTo>
                  <a:lnTo>
                    <a:pt x="24" y="2"/>
                  </a:lnTo>
                  <a:lnTo>
                    <a:pt x="32" y="1"/>
                  </a:lnTo>
                  <a:lnTo>
                    <a:pt x="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sz="1600" kern="1200">
                <a:solidFill>
                  <a:schemeClr val="tx1">
                    <a:lumMod val="75000"/>
                    <a:lumOff val="25000"/>
                  </a:schemeClr>
                </a:solidFill>
                <a:latin typeface="+mn-ea"/>
              </a:endParaRPr>
            </a:p>
          </p:txBody>
        </p:sp>
        <p:sp>
          <p:nvSpPr>
            <p:cNvPr id="38" name="Freeform 594">
              <a:extLst>
                <a:ext uri="{FF2B5EF4-FFF2-40B4-BE49-F238E27FC236}">
                  <a16:creationId xmlns:a16="http://schemas.microsoft.com/office/drawing/2014/main" id="{240BB85F-6ECB-4689-946D-A0EC0B272D8C}"/>
                </a:ext>
              </a:extLst>
            </p:cNvPr>
            <p:cNvSpPr>
              <a:spLocks/>
            </p:cNvSpPr>
            <p:nvPr/>
          </p:nvSpPr>
          <p:spPr bwMode="auto">
            <a:xfrm>
              <a:off x="711745" y="6093464"/>
              <a:ext cx="37856" cy="37856"/>
            </a:xfrm>
            <a:custGeom>
              <a:avLst/>
              <a:gdLst>
                <a:gd name="T0" fmla="*/ 39 w 78"/>
                <a:gd name="T1" fmla="*/ 0 h 77"/>
                <a:gd name="T2" fmla="*/ 46 w 78"/>
                <a:gd name="T3" fmla="*/ 1 h 77"/>
                <a:gd name="T4" fmla="*/ 53 w 78"/>
                <a:gd name="T5" fmla="*/ 2 h 77"/>
                <a:gd name="T6" fmla="*/ 60 w 78"/>
                <a:gd name="T7" fmla="*/ 7 h 77"/>
                <a:gd name="T8" fmla="*/ 66 w 78"/>
                <a:gd name="T9" fmla="*/ 11 h 77"/>
                <a:gd name="T10" fmla="*/ 70 w 78"/>
                <a:gd name="T11" fmla="*/ 17 h 77"/>
                <a:gd name="T12" fmla="*/ 75 w 78"/>
                <a:gd name="T13" fmla="*/ 24 h 77"/>
                <a:gd name="T14" fmla="*/ 76 w 78"/>
                <a:gd name="T15" fmla="*/ 31 h 77"/>
                <a:gd name="T16" fmla="*/ 78 w 78"/>
                <a:gd name="T17" fmla="*/ 38 h 77"/>
                <a:gd name="T18" fmla="*/ 76 w 78"/>
                <a:gd name="T19" fmla="*/ 46 h 77"/>
                <a:gd name="T20" fmla="*/ 75 w 78"/>
                <a:gd name="T21" fmla="*/ 53 h 77"/>
                <a:gd name="T22" fmla="*/ 70 w 78"/>
                <a:gd name="T23" fmla="*/ 60 h 77"/>
                <a:gd name="T24" fmla="*/ 66 w 78"/>
                <a:gd name="T25" fmla="*/ 66 h 77"/>
                <a:gd name="T26" fmla="*/ 60 w 78"/>
                <a:gd name="T27" fmla="*/ 70 h 77"/>
                <a:gd name="T28" fmla="*/ 53 w 78"/>
                <a:gd name="T29" fmla="*/ 74 h 77"/>
                <a:gd name="T30" fmla="*/ 46 w 78"/>
                <a:gd name="T31" fmla="*/ 76 h 77"/>
                <a:gd name="T32" fmla="*/ 39 w 78"/>
                <a:gd name="T33" fmla="*/ 77 h 77"/>
                <a:gd name="T34" fmla="*/ 30 w 78"/>
                <a:gd name="T35" fmla="*/ 76 h 77"/>
                <a:gd name="T36" fmla="*/ 23 w 78"/>
                <a:gd name="T37" fmla="*/ 74 h 77"/>
                <a:gd name="T38" fmla="*/ 17 w 78"/>
                <a:gd name="T39" fmla="*/ 70 h 77"/>
                <a:gd name="T40" fmla="*/ 11 w 78"/>
                <a:gd name="T41" fmla="*/ 66 h 77"/>
                <a:gd name="T42" fmla="*/ 7 w 78"/>
                <a:gd name="T43" fmla="*/ 60 h 77"/>
                <a:gd name="T44" fmla="*/ 3 w 78"/>
                <a:gd name="T45" fmla="*/ 53 h 77"/>
                <a:gd name="T46" fmla="*/ 1 w 78"/>
                <a:gd name="T47" fmla="*/ 46 h 77"/>
                <a:gd name="T48" fmla="*/ 0 w 78"/>
                <a:gd name="T49" fmla="*/ 38 h 77"/>
                <a:gd name="T50" fmla="*/ 1 w 78"/>
                <a:gd name="T51" fmla="*/ 31 h 77"/>
                <a:gd name="T52" fmla="*/ 3 w 78"/>
                <a:gd name="T53" fmla="*/ 24 h 77"/>
                <a:gd name="T54" fmla="*/ 7 w 78"/>
                <a:gd name="T55" fmla="*/ 17 h 77"/>
                <a:gd name="T56" fmla="*/ 11 w 78"/>
                <a:gd name="T57" fmla="*/ 11 h 77"/>
                <a:gd name="T58" fmla="*/ 17 w 78"/>
                <a:gd name="T59" fmla="*/ 7 h 77"/>
                <a:gd name="T60" fmla="*/ 23 w 78"/>
                <a:gd name="T61" fmla="*/ 2 h 77"/>
                <a:gd name="T62" fmla="*/ 30 w 78"/>
                <a:gd name="T63" fmla="*/ 1 h 77"/>
                <a:gd name="T64" fmla="*/ 39 w 78"/>
                <a:gd name="T6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77">
                  <a:moveTo>
                    <a:pt x="39" y="0"/>
                  </a:moveTo>
                  <a:lnTo>
                    <a:pt x="46" y="1"/>
                  </a:lnTo>
                  <a:lnTo>
                    <a:pt x="53" y="2"/>
                  </a:lnTo>
                  <a:lnTo>
                    <a:pt x="60" y="7"/>
                  </a:lnTo>
                  <a:lnTo>
                    <a:pt x="66" y="11"/>
                  </a:lnTo>
                  <a:lnTo>
                    <a:pt x="70" y="17"/>
                  </a:lnTo>
                  <a:lnTo>
                    <a:pt x="75" y="24"/>
                  </a:lnTo>
                  <a:lnTo>
                    <a:pt x="76" y="31"/>
                  </a:lnTo>
                  <a:lnTo>
                    <a:pt x="78" y="38"/>
                  </a:lnTo>
                  <a:lnTo>
                    <a:pt x="76" y="46"/>
                  </a:lnTo>
                  <a:lnTo>
                    <a:pt x="75" y="53"/>
                  </a:lnTo>
                  <a:lnTo>
                    <a:pt x="70" y="60"/>
                  </a:lnTo>
                  <a:lnTo>
                    <a:pt x="66" y="66"/>
                  </a:lnTo>
                  <a:lnTo>
                    <a:pt x="60" y="70"/>
                  </a:lnTo>
                  <a:lnTo>
                    <a:pt x="53" y="74"/>
                  </a:lnTo>
                  <a:lnTo>
                    <a:pt x="46" y="76"/>
                  </a:lnTo>
                  <a:lnTo>
                    <a:pt x="39" y="77"/>
                  </a:lnTo>
                  <a:lnTo>
                    <a:pt x="30" y="76"/>
                  </a:lnTo>
                  <a:lnTo>
                    <a:pt x="23" y="74"/>
                  </a:lnTo>
                  <a:lnTo>
                    <a:pt x="17" y="70"/>
                  </a:lnTo>
                  <a:lnTo>
                    <a:pt x="11" y="66"/>
                  </a:lnTo>
                  <a:lnTo>
                    <a:pt x="7" y="60"/>
                  </a:lnTo>
                  <a:lnTo>
                    <a:pt x="3" y="53"/>
                  </a:lnTo>
                  <a:lnTo>
                    <a:pt x="1" y="46"/>
                  </a:lnTo>
                  <a:lnTo>
                    <a:pt x="0" y="38"/>
                  </a:lnTo>
                  <a:lnTo>
                    <a:pt x="1" y="31"/>
                  </a:lnTo>
                  <a:lnTo>
                    <a:pt x="3" y="24"/>
                  </a:lnTo>
                  <a:lnTo>
                    <a:pt x="7" y="17"/>
                  </a:lnTo>
                  <a:lnTo>
                    <a:pt x="11" y="11"/>
                  </a:lnTo>
                  <a:lnTo>
                    <a:pt x="17" y="7"/>
                  </a:lnTo>
                  <a:lnTo>
                    <a:pt x="23" y="2"/>
                  </a:lnTo>
                  <a:lnTo>
                    <a:pt x="30" y="1"/>
                  </a:lnTo>
                  <a:lnTo>
                    <a:pt x="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en-US" sz="1600" kern="1200">
                <a:solidFill>
                  <a:schemeClr val="tx1">
                    <a:lumMod val="75000"/>
                    <a:lumOff val="25000"/>
                  </a:schemeClr>
                </a:solidFill>
                <a:latin typeface="+mn-ea"/>
              </a:endParaRPr>
            </a:p>
          </p:txBody>
        </p:sp>
      </p:grpSp>
      <p:grpSp>
        <p:nvGrpSpPr>
          <p:cNvPr id="39" name="组合 38">
            <a:extLst>
              <a:ext uri="{FF2B5EF4-FFF2-40B4-BE49-F238E27FC236}">
                <a16:creationId xmlns:a16="http://schemas.microsoft.com/office/drawing/2014/main" id="{68D64839-2DCB-4411-A280-F4AA36E9ED3E}"/>
              </a:ext>
            </a:extLst>
          </p:cNvPr>
          <p:cNvGrpSpPr/>
          <p:nvPr/>
        </p:nvGrpSpPr>
        <p:grpSpPr>
          <a:xfrm>
            <a:off x="660399" y="649630"/>
            <a:ext cx="573235" cy="481442"/>
            <a:chOff x="3378359" y="640707"/>
            <a:chExt cx="663790" cy="557497"/>
          </a:xfrm>
        </p:grpSpPr>
        <p:sp>
          <p:nvSpPr>
            <p:cNvPr id="40" name="图文框 39">
              <a:extLst>
                <a:ext uri="{FF2B5EF4-FFF2-40B4-BE49-F238E27FC236}">
                  <a16:creationId xmlns:a16="http://schemas.microsoft.com/office/drawing/2014/main" id="{4ED448EC-7973-4DCB-B2A3-5A55F8ECBB51}"/>
                </a:ext>
              </a:extLst>
            </p:cNvPr>
            <p:cNvSpPr/>
            <p:nvPr/>
          </p:nvSpPr>
          <p:spPr>
            <a:xfrm>
              <a:off x="3378359" y="640707"/>
              <a:ext cx="442527" cy="371664"/>
            </a:xfrm>
            <a:prstGeom prst="frame">
              <a:avLst>
                <a:gd name="adj1" fmla="val 7594"/>
              </a:avLst>
            </a:prstGeom>
            <a:solidFill>
              <a:srgbClr val="ECCE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mn-ea"/>
                <a:cs typeface="+mn-cs"/>
              </a:endParaRPr>
            </a:p>
          </p:txBody>
        </p:sp>
        <p:sp>
          <p:nvSpPr>
            <p:cNvPr id="41" name="图文框 40">
              <a:extLst>
                <a:ext uri="{FF2B5EF4-FFF2-40B4-BE49-F238E27FC236}">
                  <a16:creationId xmlns:a16="http://schemas.microsoft.com/office/drawing/2014/main" id="{036C49B5-C1D6-449D-9571-3A90F7A831F9}"/>
                </a:ext>
              </a:extLst>
            </p:cNvPr>
            <p:cNvSpPr/>
            <p:nvPr/>
          </p:nvSpPr>
          <p:spPr>
            <a:xfrm>
              <a:off x="3599622" y="826540"/>
              <a:ext cx="442527" cy="371664"/>
            </a:xfrm>
            <a:prstGeom prst="frame">
              <a:avLst>
                <a:gd name="adj1" fmla="val 7594"/>
              </a:avLst>
            </a:prstGeom>
            <a:solidFill>
              <a:srgbClr val="ECCE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mn-ea"/>
                <a:cs typeface="+mn-cs"/>
              </a:endParaRPr>
            </a:p>
          </p:txBody>
        </p:sp>
      </p:grpSp>
      <p:sp>
        <p:nvSpPr>
          <p:cNvPr id="42" name="文本框 4">
            <a:extLst>
              <a:ext uri="{FF2B5EF4-FFF2-40B4-BE49-F238E27FC236}">
                <a16:creationId xmlns:a16="http://schemas.microsoft.com/office/drawing/2014/main" id="{DB444242-7218-48C5-A90E-AE65BB69E035}"/>
              </a:ext>
            </a:extLst>
          </p:cNvPr>
          <p:cNvSpPr txBox="1"/>
          <p:nvPr/>
        </p:nvSpPr>
        <p:spPr bwMode="auto">
          <a:xfrm>
            <a:off x="1424712" y="624277"/>
            <a:ext cx="5161618" cy="523220"/>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defRPr/>
            </a:pPr>
            <a:r>
              <a:rPr lang="zh-CN" altLang="en-US" b="0" dirty="0">
                <a:solidFill>
                  <a:prstClr val="black">
                    <a:lumMod val="75000"/>
                    <a:lumOff val="25000"/>
                  </a:prstClr>
                </a:solidFill>
                <a:latin typeface="+mn-ea"/>
                <a:ea typeface="+mn-ea"/>
              </a:rPr>
              <a:t>Please enter the title</a:t>
            </a:r>
          </a:p>
        </p:txBody>
      </p:sp>
    </p:spTree>
    <p:extLst>
      <p:ext uri="{BB962C8B-B14F-4D97-AF65-F5344CB8AC3E}">
        <p14:creationId xmlns:p14="http://schemas.microsoft.com/office/powerpoint/2010/main" val="297400211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a14="http://schemas.microsoft.com/office/drawing/2010/main" xmlns:a16="http://schemas.microsoft.com/office/drawing/2014/main"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8"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par>
                                <p:cTn id="38" presetID="22" presetClass="entr" presetSubtype="8"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par>
                                <p:cTn id="41" presetID="22" presetClass="entr" presetSubtype="8"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500"/>
                                        <p:tgtEl>
                                          <p:spTgt spid="34"/>
                                        </p:tgtEl>
                                      </p:cBhvr>
                                    </p:animEffect>
                                  </p:childTnLst>
                                </p:cTn>
                              </p:par>
                            </p:childTnLst>
                          </p:cTn>
                        </p:par>
                        <p:par>
                          <p:cTn id="44" fill="hold">
                            <p:stCondLst>
                              <p:cond delay="500"/>
                            </p:stCondLst>
                            <p:childTnLst>
                              <p:par>
                                <p:cTn id="45" presetID="12" presetClass="entr" presetSubtype="1"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additive="base">
                                        <p:cTn id="47" dur="500"/>
                                        <p:tgtEl>
                                          <p:spTgt spid="42"/>
                                        </p:tgtEl>
                                        <p:attrNameLst>
                                          <p:attrName>ppt_y</p:attrName>
                                        </p:attrNameLst>
                                      </p:cBhvr>
                                      <p:tavLst>
                                        <p:tav tm="0">
                                          <p:val>
                                            <p:strVal val="#ppt_y-#ppt_h*1.125000"/>
                                          </p:val>
                                        </p:tav>
                                        <p:tav tm="100000">
                                          <p:val>
                                            <p:strVal val="#ppt_y"/>
                                          </p:val>
                                        </p:tav>
                                      </p:tavLst>
                                    </p:anim>
                                    <p:animEffect transition="in" filter="wipe(down)">
                                      <p:cBhvr>
                                        <p:cTn id="4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14" grpId="0"/>
      <p:bldP spid="15" grpId="0"/>
      <p:bldP spid="16" grpId="0"/>
      <p:bldP spid="17" grpId="0"/>
      <p:bldP spid="18" grpId="0"/>
      <p:bldP spid="19"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a:extLst>
              <a:ext uri="{FF2B5EF4-FFF2-40B4-BE49-F238E27FC236}">
                <a16:creationId xmlns:a16="http://schemas.microsoft.com/office/drawing/2014/main" id="{0241B039-6585-42EB-896A-A9D7D0DF4FD5}"/>
              </a:ext>
            </a:extLst>
          </p:cNvPr>
          <p:cNvSpPr/>
          <p:nvPr/>
        </p:nvSpPr>
        <p:spPr>
          <a:xfrm>
            <a:off x="1232647" y="1143000"/>
            <a:ext cx="9726706" cy="4572000"/>
          </a:xfrm>
          <a:prstGeom prst="rect">
            <a:avLst/>
          </a:prstGeom>
          <a:solidFill>
            <a:sysClr val="window" lastClr="FFFFFF"/>
          </a:solidFill>
          <a:ln w="12700" cap="flat" cmpd="sng" algn="ctr">
            <a:noFill/>
            <a:prstDash val="solid"/>
            <a:miter lim="800000"/>
          </a:ln>
          <a:effectLst>
            <a:outerShdw blurRad="317500" dist="190500" dir="2700000" algn="tl" rotWithShape="0">
              <a:prstClr val="black">
                <a:alpha val="38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27" name="矩形 26">
            <a:extLst>
              <a:ext uri="{FF2B5EF4-FFF2-40B4-BE49-F238E27FC236}">
                <a16:creationId xmlns:a16="http://schemas.microsoft.com/office/drawing/2014/main" id="{4C094264-AA9F-447E-B624-3E0C5F5C9421}"/>
              </a:ext>
            </a:extLst>
          </p:cNvPr>
          <p:cNvSpPr/>
          <p:nvPr/>
        </p:nvSpPr>
        <p:spPr>
          <a:xfrm flipH="1">
            <a:off x="2056688" y="1976718"/>
            <a:ext cx="45719" cy="908985"/>
          </a:xfrm>
          <a:prstGeom prst="rect">
            <a:avLst/>
          </a:prstGeom>
          <a:solidFill>
            <a:srgbClr val="ECCE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lumMod val="75000"/>
                  <a:lumOff val="25000"/>
                </a:prstClr>
              </a:solidFill>
              <a:effectLst/>
              <a:uLnTx/>
              <a:uFillTx/>
              <a:latin typeface="+mn-ea"/>
              <a:cs typeface="+mn-cs"/>
            </a:endParaRPr>
          </a:p>
        </p:txBody>
      </p:sp>
      <p:sp>
        <p:nvSpPr>
          <p:cNvPr id="28" name="文本框 36">
            <a:extLst>
              <a:ext uri="{FF2B5EF4-FFF2-40B4-BE49-F238E27FC236}">
                <a16:creationId xmlns:a16="http://schemas.microsoft.com/office/drawing/2014/main" id="{21E38A57-B429-467C-AC06-56E004369075}"/>
              </a:ext>
            </a:extLst>
          </p:cNvPr>
          <p:cNvSpPr txBox="1"/>
          <p:nvPr/>
        </p:nvSpPr>
        <p:spPr>
          <a:xfrm>
            <a:off x="2317770" y="2268484"/>
            <a:ext cx="3454319" cy="92333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prstClr val="black">
                    <a:lumMod val="75000"/>
                    <a:lumOff val="25000"/>
                  </a:prstClr>
                </a:solidFill>
                <a:latin typeface="+mn-ea"/>
              </a:rPr>
              <a:t>Please enter text. </a:t>
            </a:r>
            <a:r>
              <a:rPr lang="en-US" sz="1200" dirty="0" err="1">
                <a:solidFill>
                  <a:prstClr val="black">
                    <a:lumMod val="75000"/>
                    <a:lumOff val="25000"/>
                  </a:prstClr>
                </a:solidFill>
                <a:latin typeface="+mn-ea"/>
              </a:rPr>
              <a:t>Here.</a:t>
            </a:r>
            <a:r>
              <a:rPr lang="en-US" sz="1200" dirty="0" err="1">
                <a:solidFill>
                  <a:prstClr val="black">
                    <a:lumMod val="75000"/>
                    <a:lumOff val="25000"/>
                  </a:prstClr>
                </a:solidFill>
                <a:latin typeface="+mn-ea"/>
                <a:sym typeface="+mn-ea"/>
              </a:rPr>
              <a:t>Please.</a:t>
            </a:r>
            <a:r>
              <a:rPr lang="en-US" sz="1200" dirty="0">
                <a:solidFill>
                  <a:prstClr val="black">
                    <a:lumMod val="75000"/>
                    <a:lumOff val="25000"/>
                  </a:prstClr>
                </a:solidFill>
                <a:latin typeface="+mn-ea"/>
                <a:sym typeface="+mn-ea"/>
              </a:rPr>
              <a:t> enter text. </a:t>
            </a:r>
            <a:r>
              <a:rPr lang="en-US" sz="1200" dirty="0" err="1">
                <a:solidFill>
                  <a:prstClr val="black">
                    <a:lumMod val="75000"/>
                    <a:lumOff val="25000"/>
                  </a:prstClr>
                </a:solidFill>
                <a:latin typeface="+mn-ea"/>
                <a:sym typeface="+mn-ea"/>
              </a:rPr>
              <a:t>Here. Please.</a:t>
            </a:r>
            <a:r>
              <a:rPr lang="en-US" sz="1200" dirty="0">
                <a:solidFill>
                  <a:prstClr val="black">
                    <a:lumMod val="75000"/>
                    <a:lumOff val="25000"/>
                  </a:prstClr>
                </a:solidFill>
                <a:latin typeface="+mn-ea"/>
                <a:sym typeface="+mn-ea"/>
              </a:rPr>
              <a:t> enter text. </a:t>
            </a:r>
            <a:r>
              <a:rPr lang="en-US" sz="1200" dirty="0" err="1">
                <a:solidFill>
                  <a:prstClr val="black">
                    <a:lumMod val="75000"/>
                    <a:lumOff val="25000"/>
                  </a:prstClr>
                </a:solidFill>
                <a:latin typeface="+mn-ea"/>
                <a:sym typeface="+mn-ea"/>
              </a:rPr>
              <a:t>Here. Please.</a:t>
            </a:r>
            <a:r>
              <a:rPr lang="en-US" sz="1200" dirty="0">
                <a:solidFill>
                  <a:prstClr val="black">
                    <a:lumMod val="75000"/>
                    <a:lumOff val="25000"/>
                  </a:prstClr>
                </a:solidFill>
                <a:latin typeface="+mn-ea"/>
                <a:sym typeface="+mn-ea"/>
              </a:rPr>
              <a:t> enter text here.</a:t>
            </a:r>
          </a:p>
        </p:txBody>
      </p:sp>
      <p:sp>
        <p:nvSpPr>
          <p:cNvPr id="29" name="文本框 37">
            <a:extLst>
              <a:ext uri="{FF2B5EF4-FFF2-40B4-BE49-F238E27FC236}">
                <a16:creationId xmlns:a16="http://schemas.microsoft.com/office/drawing/2014/main" id="{51CEEF33-407F-4576-9BEE-5CA84DA1BF79}"/>
              </a:ext>
            </a:extLst>
          </p:cNvPr>
          <p:cNvSpPr txBox="1"/>
          <p:nvPr/>
        </p:nvSpPr>
        <p:spPr>
          <a:xfrm>
            <a:off x="2317768" y="1844939"/>
            <a:ext cx="3193243"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prstClr val="black">
                    <a:lumMod val="75000"/>
                    <a:lumOff val="25000"/>
                  </a:prstClr>
                </a:solidFill>
                <a:latin typeface="+mn-ea"/>
              </a:rPr>
              <a:t>Enter the title.</a:t>
            </a:r>
          </a:p>
        </p:txBody>
      </p:sp>
      <p:sp>
        <p:nvSpPr>
          <p:cNvPr id="30" name="文本框 38">
            <a:extLst>
              <a:ext uri="{FF2B5EF4-FFF2-40B4-BE49-F238E27FC236}">
                <a16:creationId xmlns:a16="http://schemas.microsoft.com/office/drawing/2014/main" id="{13F4D1F2-CD57-4A8E-86E3-7E5740787B35}"/>
              </a:ext>
            </a:extLst>
          </p:cNvPr>
          <p:cNvSpPr txBox="1"/>
          <p:nvPr/>
        </p:nvSpPr>
        <p:spPr>
          <a:xfrm>
            <a:off x="2317768" y="3248123"/>
            <a:ext cx="3454319" cy="203132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prstClr val="black">
                    <a:lumMod val="75000"/>
                    <a:lumOff val="25000"/>
                  </a:prstClr>
                </a:solidFill>
                <a:latin typeface="+mn-ea"/>
              </a:rPr>
              <a:t>Please enter text. </a:t>
            </a:r>
            <a:r>
              <a:rPr lang="en-US" sz="1200" dirty="0" err="1">
                <a:solidFill>
                  <a:prstClr val="black">
                    <a:lumMod val="75000"/>
                    <a:lumOff val="25000"/>
                  </a:prstClr>
                </a:solidFill>
                <a:latin typeface="+mn-ea"/>
              </a:rPr>
              <a:t>Here.</a:t>
            </a:r>
            <a:r>
              <a:rPr lang="en-US" sz="1200" dirty="0" err="1">
                <a:solidFill>
                  <a:prstClr val="black">
                    <a:lumMod val="75000"/>
                    <a:lumOff val="25000"/>
                  </a:prstClr>
                </a:solidFill>
                <a:latin typeface="+mn-ea"/>
                <a:sym typeface="+mn-ea"/>
              </a:rPr>
              <a:t>Please.</a:t>
            </a:r>
            <a:r>
              <a:rPr lang="en-US" sz="1200" dirty="0">
                <a:solidFill>
                  <a:prstClr val="black">
                    <a:lumMod val="75000"/>
                    <a:lumOff val="25000"/>
                  </a:prstClr>
                </a:solidFill>
                <a:latin typeface="+mn-ea"/>
                <a:sym typeface="+mn-ea"/>
              </a:rPr>
              <a:t> enter text. </a:t>
            </a:r>
            <a:r>
              <a:rPr lang="en-US" sz="1200" dirty="0" err="1">
                <a:solidFill>
                  <a:prstClr val="black">
                    <a:lumMod val="75000"/>
                    <a:lumOff val="25000"/>
                  </a:prstClr>
                </a:solidFill>
                <a:latin typeface="+mn-ea"/>
                <a:sym typeface="+mn-ea"/>
              </a:rPr>
              <a:t>Here. Please.</a:t>
            </a:r>
            <a:r>
              <a:rPr lang="en-US" sz="1200" dirty="0">
                <a:solidFill>
                  <a:prstClr val="black">
                    <a:lumMod val="75000"/>
                    <a:lumOff val="25000"/>
                  </a:prstClr>
                </a:solidFill>
                <a:latin typeface="+mn-ea"/>
                <a:sym typeface="+mn-ea"/>
              </a:rPr>
              <a:t> enter text. </a:t>
            </a:r>
            <a:r>
              <a:rPr lang="en-US" sz="1200" dirty="0" err="1">
                <a:solidFill>
                  <a:prstClr val="black">
                    <a:lumMod val="75000"/>
                    <a:lumOff val="25000"/>
                  </a:prstClr>
                </a:solidFill>
                <a:latin typeface="+mn-ea"/>
                <a:sym typeface="+mn-ea"/>
              </a:rPr>
              <a:t>Here. Please.</a:t>
            </a:r>
            <a:r>
              <a:rPr lang="en-US" sz="1200" dirty="0">
                <a:solidFill>
                  <a:prstClr val="black">
                    <a:lumMod val="75000"/>
                    <a:lumOff val="25000"/>
                  </a:prstClr>
                </a:solidFill>
                <a:latin typeface="+mn-ea"/>
                <a:sym typeface="+mn-ea"/>
              </a:rPr>
              <a:t> enter text here.</a:t>
            </a:r>
            <a:r>
              <a:rPr lang="en-US" altLang="zh-CN" sz="1200" dirty="0">
                <a:solidFill>
                  <a:prstClr val="black">
                    <a:lumMod val="75000"/>
                    <a:lumOff val="25000"/>
                  </a:prstClr>
                </a:solidFill>
                <a:latin typeface="+mn-ea"/>
              </a:rPr>
              <a:t> Please enter text. </a:t>
            </a:r>
            <a:r>
              <a:rPr lang="en-US" altLang="zh-CN" sz="1200" dirty="0" err="1">
                <a:solidFill>
                  <a:prstClr val="black">
                    <a:lumMod val="75000"/>
                    <a:lumOff val="25000"/>
                  </a:prstClr>
                </a:solidFill>
                <a:latin typeface="+mn-ea"/>
              </a:rPr>
              <a:t>Here.</a:t>
            </a:r>
            <a:r>
              <a:rPr lang="en-US" altLang="zh-CN" sz="1200" dirty="0" err="1">
                <a:solidFill>
                  <a:prstClr val="black">
                    <a:lumMod val="75000"/>
                    <a:lumOff val="25000"/>
                  </a:prstClr>
                </a:solidFill>
                <a:latin typeface="+mn-ea"/>
                <a:sym typeface="+mn-ea"/>
              </a:rPr>
              <a:t>Please.</a:t>
            </a:r>
            <a:r>
              <a:rPr lang="en-US" altLang="zh-CN" sz="1200" dirty="0">
                <a:solidFill>
                  <a:prstClr val="black">
                    <a:lumMod val="75000"/>
                    <a:lumOff val="25000"/>
                  </a:prstClr>
                </a:solidFill>
                <a:latin typeface="+mn-ea"/>
                <a:sym typeface="+mn-ea"/>
              </a:rPr>
              <a:t> enter text. </a:t>
            </a:r>
            <a:r>
              <a:rPr lang="en-US" altLang="zh-CN" sz="1200" dirty="0" err="1">
                <a:solidFill>
                  <a:prstClr val="black">
                    <a:lumMod val="75000"/>
                    <a:lumOff val="25000"/>
                  </a:prstClr>
                </a:solidFill>
                <a:latin typeface="+mn-ea"/>
                <a:sym typeface="+mn-ea"/>
              </a:rPr>
              <a:t>Here. Please.</a:t>
            </a:r>
            <a:r>
              <a:rPr lang="en-US" altLang="zh-CN" sz="1200" dirty="0">
                <a:solidFill>
                  <a:prstClr val="black">
                    <a:lumMod val="75000"/>
                    <a:lumOff val="25000"/>
                  </a:prstClr>
                </a:solidFill>
                <a:latin typeface="+mn-ea"/>
                <a:sym typeface="+mn-ea"/>
              </a:rPr>
              <a:t> enter text. </a:t>
            </a:r>
            <a:r>
              <a:rPr lang="en-US" altLang="zh-CN" sz="1200" dirty="0" err="1">
                <a:solidFill>
                  <a:prstClr val="black">
                    <a:lumMod val="75000"/>
                    <a:lumOff val="25000"/>
                  </a:prstClr>
                </a:solidFill>
                <a:latin typeface="+mn-ea"/>
                <a:sym typeface="+mn-ea"/>
              </a:rPr>
              <a:t>Here. Please.</a:t>
            </a:r>
            <a:r>
              <a:rPr lang="en-US" altLang="zh-CN" sz="1200" dirty="0">
                <a:solidFill>
                  <a:prstClr val="black">
                    <a:lumMod val="75000"/>
                    <a:lumOff val="25000"/>
                  </a:prstClr>
                </a:solidFill>
                <a:latin typeface="+mn-ea"/>
                <a:sym typeface="+mn-ea"/>
              </a:rPr>
              <a:t> enter text here.</a:t>
            </a:r>
            <a:r>
              <a:rPr lang="en-US" altLang="zh-CN" sz="1200" dirty="0">
                <a:solidFill>
                  <a:prstClr val="black">
                    <a:lumMod val="75000"/>
                    <a:lumOff val="25000"/>
                  </a:prstClr>
                </a:solidFill>
                <a:latin typeface="+mn-ea"/>
              </a:rPr>
              <a:t> Please enter text. </a:t>
            </a:r>
            <a:r>
              <a:rPr lang="en-US" altLang="zh-CN" sz="1200" dirty="0" err="1">
                <a:solidFill>
                  <a:prstClr val="black">
                    <a:lumMod val="75000"/>
                    <a:lumOff val="25000"/>
                  </a:prstClr>
                </a:solidFill>
                <a:latin typeface="+mn-ea"/>
              </a:rPr>
              <a:t>Here.</a:t>
            </a:r>
            <a:r>
              <a:rPr lang="en-US" altLang="zh-CN" sz="1200" dirty="0" err="1">
                <a:solidFill>
                  <a:prstClr val="black">
                    <a:lumMod val="75000"/>
                    <a:lumOff val="25000"/>
                  </a:prstClr>
                </a:solidFill>
                <a:latin typeface="+mn-ea"/>
                <a:sym typeface="+mn-ea"/>
              </a:rPr>
              <a:t>Please.</a:t>
            </a:r>
            <a:r>
              <a:rPr lang="en-US" altLang="zh-CN" sz="1200" dirty="0">
                <a:solidFill>
                  <a:prstClr val="black">
                    <a:lumMod val="75000"/>
                    <a:lumOff val="25000"/>
                  </a:prstClr>
                </a:solidFill>
                <a:latin typeface="+mn-ea"/>
                <a:sym typeface="+mn-ea"/>
              </a:rPr>
              <a:t> enter text. </a:t>
            </a:r>
            <a:r>
              <a:rPr lang="en-US" altLang="zh-CN" sz="1200" dirty="0" err="1">
                <a:solidFill>
                  <a:prstClr val="black">
                    <a:lumMod val="75000"/>
                    <a:lumOff val="25000"/>
                  </a:prstClr>
                </a:solidFill>
                <a:latin typeface="+mn-ea"/>
                <a:sym typeface="+mn-ea"/>
              </a:rPr>
              <a:t>Here. Please.</a:t>
            </a:r>
            <a:r>
              <a:rPr lang="en-US" altLang="zh-CN" sz="1200" dirty="0">
                <a:solidFill>
                  <a:prstClr val="black">
                    <a:lumMod val="75000"/>
                    <a:lumOff val="25000"/>
                  </a:prstClr>
                </a:solidFill>
                <a:latin typeface="+mn-ea"/>
                <a:sym typeface="+mn-ea"/>
              </a:rPr>
              <a:t> enter text. </a:t>
            </a:r>
            <a:r>
              <a:rPr lang="en-US" altLang="zh-CN" sz="1200" dirty="0" err="1">
                <a:solidFill>
                  <a:prstClr val="black">
                    <a:lumMod val="75000"/>
                    <a:lumOff val="25000"/>
                  </a:prstClr>
                </a:solidFill>
                <a:latin typeface="+mn-ea"/>
                <a:sym typeface="+mn-ea"/>
              </a:rPr>
              <a:t>Here. Please.</a:t>
            </a:r>
            <a:r>
              <a:rPr lang="en-US" altLang="zh-CN" sz="1200" dirty="0">
                <a:solidFill>
                  <a:prstClr val="black">
                    <a:lumMod val="75000"/>
                    <a:lumOff val="25000"/>
                  </a:prstClr>
                </a:solidFill>
                <a:latin typeface="+mn-ea"/>
                <a:sym typeface="+mn-ea"/>
              </a:rPr>
              <a:t> enter text here.</a:t>
            </a:r>
          </a:p>
        </p:txBody>
      </p:sp>
      <p:grpSp>
        <p:nvGrpSpPr>
          <p:cNvPr id="31" name="组合 30">
            <a:extLst>
              <a:ext uri="{FF2B5EF4-FFF2-40B4-BE49-F238E27FC236}">
                <a16:creationId xmlns:a16="http://schemas.microsoft.com/office/drawing/2014/main" id="{907898A5-C368-46F0-AD58-2D1CCDC060F7}"/>
              </a:ext>
            </a:extLst>
          </p:cNvPr>
          <p:cNvGrpSpPr/>
          <p:nvPr/>
        </p:nvGrpSpPr>
        <p:grpSpPr>
          <a:xfrm>
            <a:off x="781376" y="559348"/>
            <a:ext cx="902542" cy="1417370"/>
            <a:chOff x="660399" y="2063949"/>
            <a:chExt cx="2330196" cy="3659389"/>
          </a:xfrm>
        </p:grpSpPr>
        <p:grpSp>
          <p:nvGrpSpPr>
            <p:cNvPr id="32" name="Group 4">
              <a:extLst>
                <a:ext uri="{FF2B5EF4-FFF2-40B4-BE49-F238E27FC236}">
                  <a16:creationId xmlns:a16="http://schemas.microsoft.com/office/drawing/2014/main" id="{B643AF8B-4180-483C-B3C4-B2F9F2851A5F}"/>
                </a:ext>
              </a:extLst>
            </p:cNvPr>
            <p:cNvGrpSpPr/>
            <p:nvPr/>
          </p:nvGrpSpPr>
          <p:grpSpPr>
            <a:xfrm>
              <a:off x="1610118" y="5042331"/>
              <a:ext cx="432809" cy="681007"/>
              <a:chOff x="1437030" y="4973753"/>
              <a:chExt cx="427546" cy="672725"/>
            </a:xfrm>
          </p:grpSpPr>
          <p:sp>
            <p:nvSpPr>
              <p:cNvPr id="39" name="Freeform 533">
                <a:extLst>
                  <a:ext uri="{FF2B5EF4-FFF2-40B4-BE49-F238E27FC236}">
                    <a16:creationId xmlns:a16="http://schemas.microsoft.com/office/drawing/2014/main" id="{93FEFE6B-2B15-4053-9A4B-8AD20612458D}"/>
                  </a:ext>
                </a:extLst>
              </p:cNvPr>
              <p:cNvSpPr>
                <a:spLocks/>
              </p:cNvSpPr>
              <p:nvPr/>
            </p:nvSpPr>
            <p:spPr bwMode="auto">
              <a:xfrm>
                <a:off x="1655869" y="5097356"/>
                <a:ext cx="50657" cy="56736"/>
              </a:xfrm>
              <a:custGeom>
                <a:avLst/>
                <a:gdLst>
                  <a:gd name="T0" fmla="*/ 0 w 50"/>
                  <a:gd name="T1" fmla="*/ 56 h 56"/>
                  <a:gd name="T2" fmla="*/ 0 w 50"/>
                  <a:gd name="T3" fmla="*/ 22 h 56"/>
                  <a:gd name="T4" fmla="*/ 50 w 50"/>
                  <a:gd name="T5" fmla="*/ 0 h 56"/>
                  <a:gd name="T6" fmla="*/ 50 w 50"/>
                  <a:gd name="T7" fmla="*/ 36 h 56"/>
                  <a:gd name="T8" fmla="*/ 50 w 50"/>
                  <a:gd name="T9" fmla="*/ 36 h 56"/>
                  <a:gd name="T10" fmla="*/ 50 w 50"/>
                  <a:gd name="T11" fmla="*/ 40 h 56"/>
                  <a:gd name="T12" fmla="*/ 46 w 50"/>
                  <a:gd name="T13" fmla="*/ 44 h 56"/>
                  <a:gd name="T14" fmla="*/ 42 w 50"/>
                  <a:gd name="T15" fmla="*/ 48 h 56"/>
                  <a:gd name="T16" fmla="*/ 36 w 50"/>
                  <a:gd name="T17" fmla="*/ 50 h 56"/>
                  <a:gd name="T18" fmla="*/ 36 w 50"/>
                  <a:gd name="T19" fmla="*/ 50 h 56"/>
                  <a:gd name="T20" fmla="*/ 26 w 50"/>
                  <a:gd name="T21" fmla="*/ 54 h 56"/>
                  <a:gd name="T22" fmla="*/ 26 w 50"/>
                  <a:gd name="T23" fmla="*/ 54 h 56"/>
                  <a:gd name="T24" fmla="*/ 16 w 50"/>
                  <a:gd name="T25" fmla="*/ 56 h 56"/>
                  <a:gd name="T26" fmla="*/ 6 w 50"/>
                  <a:gd name="T27" fmla="*/ 56 h 56"/>
                  <a:gd name="T28" fmla="*/ 6 w 50"/>
                  <a:gd name="T29" fmla="*/ 56 h 56"/>
                  <a:gd name="T30" fmla="*/ 0 w 50"/>
                  <a:gd name="T31" fmla="*/ 56 h 56"/>
                  <a:gd name="T32" fmla="*/ 0 w 50"/>
                  <a:gd name="T3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6">
                    <a:moveTo>
                      <a:pt x="0" y="56"/>
                    </a:moveTo>
                    <a:lnTo>
                      <a:pt x="0" y="22"/>
                    </a:lnTo>
                    <a:lnTo>
                      <a:pt x="50" y="0"/>
                    </a:lnTo>
                    <a:lnTo>
                      <a:pt x="50" y="36"/>
                    </a:lnTo>
                    <a:lnTo>
                      <a:pt x="50" y="36"/>
                    </a:lnTo>
                    <a:lnTo>
                      <a:pt x="50" y="40"/>
                    </a:lnTo>
                    <a:lnTo>
                      <a:pt x="46" y="44"/>
                    </a:lnTo>
                    <a:lnTo>
                      <a:pt x="42" y="48"/>
                    </a:lnTo>
                    <a:lnTo>
                      <a:pt x="36" y="50"/>
                    </a:lnTo>
                    <a:lnTo>
                      <a:pt x="36" y="50"/>
                    </a:lnTo>
                    <a:lnTo>
                      <a:pt x="26" y="54"/>
                    </a:lnTo>
                    <a:lnTo>
                      <a:pt x="26" y="54"/>
                    </a:lnTo>
                    <a:lnTo>
                      <a:pt x="16" y="56"/>
                    </a:lnTo>
                    <a:lnTo>
                      <a:pt x="6" y="56"/>
                    </a:lnTo>
                    <a:lnTo>
                      <a:pt x="6" y="56"/>
                    </a:lnTo>
                    <a:lnTo>
                      <a:pt x="0" y="56"/>
                    </a:lnTo>
                    <a:lnTo>
                      <a:pt x="0" y="56"/>
                    </a:lnTo>
                    <a:close/>
                  </a:path>
                </a:pathLst>
              </a:custGeom>
              <a:solidFill>
                <a:srgbClr val="F1EE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sp>
            <p:nvSpPr>
              <p:cNvPr id="40" name="Freeform 534">
                <a:extLst>
                  <a:ext uri="{FF2B5EF4-FFF2-40B4-BE49-F238E27FC236}">
                    <a16:creationId xmlns:a16="http://schemas.microsoft.com/office/drawing/2014/main" id="{96543854-7DA9-4A5F-BB9E-CAA30F33D33E}"/>
                  </a:ext>
                </a:extLst>
              </p:cNvPr>
              <p:cNvSpPr>
                <a:spLocks noEditPoints="1"/>
              </p:cNvSpPr>
              <p:nvPr/>
            </p:nvSpPr>
            <p:spPr bwMode="auto">
              <a:xfrm>
                <a:off x="1605212" y="5115592"/>
                <a:ext cx="50657" cy="38499"/>
              </a:xfrm>
              <a:custGeom>
                <a:avLst/>
                <a:gdLst>
                  <a:gd name="T0" fmla="*/ 50 w 50"/>
                  <a:gd name="T1" fmla="*/ 38 h 38"/>
                  <a:gd name="T2" fmla="*/ 50 w 50"/>
                  <a:gd name="T3" fmla="*/ 38 h 38"/>
                  <a:gd name="T4" fmla="*/ 38 w 50"/>
                  <a:gd name="T5" fmla="*/ 38 h 38"/>
                  <a:gd name="T6" fmla="*/ 38 w 50"/>
                  <a:gd name="T7" fmla="*/ 8 h 38"/>
                  <a:gd name="T8" fmla="*/ 50 w 50"/>
                  <a:gd name="T9" fmla="*/ 4 h 38"/>
                  <a:gd name="T10" fmla="*/ 50 w 50"/>
                  <a:gd name="T11" fmla="*/ 38 h 38"/>
                  <a:gd name="T12" fmla="*/ 0 w 50"/>
                  <a:gd name="T13" fmla="*/ 16 h 38"/>
                  <a:gd name="T14" fmla="*/ 0 w 50"/>
                  <a:gd name="T15" fmla="*/ 0 h 38"/>
                  <a:gd name="T16" fmla="*/ 18 w 50"/>
                  <a:gd name="T17" fmla="*/ 6 h 38"/>
                  <a:gd name="T18" fmla="*/ 18 w 50"/>
                  <a:gd name="T19" fmla="*/ 32 h 38"/>
                  <a:gd name="T20" fmla="*/ 18 w 50"/>
                  <a:gd name="T21" fmla="*/ 32 h 38"/>
                  <a:gd name="T22" fmla="*/ 16 w 50"/>
                  <a:gd name="T23" fmla="*/ 32 h 38"/>
                  <a:gd name="T24" fmla="*/ 16 w 50"/>
                  <a:gd name="T25" fmla="*/ 32 h 38"/>
                  <a:gd name="T26" fmla="*/ 8 w 50"/>
                  <a:gd name="T27" fmla="*/ 30 h 38"/>
                  <a:gd name="T28" fmla="*/ 4 w 50"/>
                  <a:gd name="T29" fmla="*/ 26 h 38"/>
                  <a:gd name="T30" fmla="*/ 0 w 50"/>
                  <a:gd name="T31" fmla="*/ 22 h 38"/>
                  <a:gd name="T32" fmla="*/ 0 w 50"/>
                  <a:gd name="T33" fmla="*/ 18 h 38"/>
                  <a:gd name="T34" fmla="*/ 0 w 50"/>
                  <a:gd name="T35" fmla="*/ 18 h 38"/>
                  <a:gd name="T36" fmla="*/ 0 w 50"/>
                  <a:gd name="T37" fmla="*/ 16 h 38"/>
                  <a:gd name="T38" fmla="*/ 0 w 50"/>
                  <a:gd name="T39" fmla="*/ 1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38">
                    <a:moveTo>
                      <a:pt x="50" y="38"/>
                    </a:moveTo>
                    <a:lnTo>
                      <a:pt x="50" y="38"/>
                    </a:lnTo>
                    <a:lnTo>
                      <a:pt x="38" y="38"/>
                    </a:lnTo>
                    <a:lnTo>
                      <a:pt x="38" y="8"/>
                    </a:lnTo>
                    <a:lnTo>
                      <a:pt x="50" y="4"/>
                    </a:lnTo>
                    <a:lnTo>
                      <a:pt x="50" y="38"/>
                    </a:lnTo>
                    <a:close/>
                    <a:moveTo>
                      <a:pt x="0" y="16"/>
                    </a:moveTo>
                    <a:lnTo>
                      <a:pt x="0" y="0"/>
                    </a:lnTo>
                    <a:lnTo>
                      <a:pt x="18" y="6"/>
                    </a:lnTo>
                    <a:lnTo>
                      <a:pt x="18" y="32"/>
                    </a:lnTo>
                    <a:lnTo>
                      <a:pt x="18" y="32"/>
                    </a:lnTo>
                    <a:lnTo>
                      <a:pt x="16" y="32"/>
                    </a:lnTo>
                    <a:lnTo>
                      <a:pt x="16" y="32"/>
                    </a:lnTo>
                    <a:lnTo>
                      <a:pt x="8" y="30"/>
                    </a:lnTo>
                    <a:lnTo>
                      <a:pt x="4" y="26"/>
                    </a:lnTo>
                    <a:lnTo>
                      <a:pt x="0" y="22"/>
                    </a:lnTo>
                    <a:lnTo>
                      <a:pt x="0" y="18"/>
                    </a:lnTo>
                    <a:lnTo>
                      <a:pt x="0" y="18"/>
                    </a:lnTo>
                    <a:lnTo>
                      <a:pt x="0" y="16"/>
                    </a:lnTo>
                    <a:lnTo>
                      <a:pt x="0" y="16"/>
                    </a:lnTo>
                    <a:close/>
                  </a:path>
                </a:pathLst>
              </a:custGeom>
              <a:solidFill>
                <a:srgbClr val="B4B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sp>
            <p:nvSpPr>
              <p:cNvPr id="41" name="Freeform 535">
                <a:extLst>
                  <a:ext uri="{FF2B5EF4-FFF2-40B4-BE49-F238E27FC236}">
                    <a16:creationId xmlns:a16="http://schemas.microsoft.com/office/drawing/2014/main" id="{E8284B1B-2433-40D1-87FB-CFC85B1F5D58}"/>
                  </a:ext>
                </a:extLst>
              </p:cNvPr>
              <p:cNvSpPr>
                <a:spLocks/>
              </p:cNvSpPr>
              <p:nvPr/>
            </p:nvSpPr>
            <p:spPr bwMode="auto">
              <a:xfrm>
                <a:off x="1437030" y="5297958"/>
                <a:ext cx="427546" cy="168181"/>
              </a:xfrm>
              <a:custGeom>
                <a:avLst/>
                <a:gdLst>
                  <a:gd name="T0" fmla="*/ 184 w 422"/>
                  <a:gd name="T1" fmla="*/ 166 h 166"/>
                  <a:gd name="T2" fmla="*/ 182 w 422"/>
                  <a:gd name="T3" fmla="*/ 164 h 166"/>
                  <a:gd name="T4" fmla="*/ 170 w 422"/>
                  <a:gd name="T5" fmla="*/ 160 h 166"/>
                  <a:gd name="T6" fmla="*/ 30 w 422"/>
                  <a:gd name="T7" fmla="*/ 82 h 166"/>
                  <a:gd name="T8" fmla="*/ 28 w 422"/>
                  <a:gd name="T9" fmla="*/ 86 h 166"/>
                  <a:gd name="T10" fmla="*/ 32 w 422"/>
                  <a:gd name="T11" fmla="*/ 92 h 166"/>
                  <a:gd name="T12" fmla="*/ 34 w 422"/>
                  <a:gd name="T13" fmla="*/ 94 h 166"/>
                  <a:gd name="T14" fmla="*/ 38 w 422"/>
                  <a:gd name="T15" fmla="*/ 96 h 166"/>
                  <a:gd name="T16" fmla="*/ 48 w 422"/>
                  <a:gd name="T17" fmla="*/ 94 h 166"/>
                  <a:gd name="T18" fmla="*/ 50 w 422"/>
                  <a:gd name="T19" fmla="*/ 92 h 166"/>
                  <a:gd name="T20" fmla="*/ 52 w 422"/>
                  <a:gd name="T21" fmla="*/ 74 h 166"/>
                  <a:gd name="T22" fmla="*/ 184 w 422"/>
                  <a:gd name="T23" fmla="*/ 44 h 166"/>
                  <a:gd name="T24" fmla="*/ 184 w 422"/>
                  <a:gd name="T25" fmla="*/ 136 h 166"/>
                  <a:gd name="T26" fmla="*/ 184 w 422"/>
                  <a:gd name="T27" fmla="*/ 144 h 166"/>
                  <a:gd name="T28" fmla="*/ 186 w 422"/>
                  <a:gd name="T29" fmla="*/ 152 h 166"/>
                  <a:gd name="T30" fmla="*/ 192 w 422"/>
                  <a:gd name="T31" fmla="*/ 154 h 166"/>
                  <a:gd name="T32" fmla="*/ 198 w 422"/>
                  <a:gd name="T33" fmla="*/ 154 h 166"/>
                  <a:gd name="T34" fmla="*/ 202 w 422"/>
                  <a:gd name="T35" fmla="*/ 152 h 166"/>
                  <a:gd name="T36" fmla="*/ 204 w 422"/>
                  <a:gd name="T37" fmla="*/ 144 h 166"/>
                  <a:gd name="T38" fmla="*/ 330 w 422"/>
                  <a:gd name="T39" fmla="*/ 86 h 166"/>
                  <a:gd name="T40" fmla="*/ 354 w 422"/>
                  <a:gd name="T41" fmla="*/ 76 h 166"/>
                  <a:gd name="T42" fmla="*/ 232 w 422"/>
                  <a:gd name="T43" fmla="*/ 26 h 166"/>
                  <a:gd name="T44" fmla="*/ 228 w 422"/>
                  <a:gd name="T45" fmla="*/ 28 h 166"/>
                  <a:gd name="T46" fmla="*/ 204 w 422"/>
                  <a:gd name="T47" fmla="*/ 14 h 166"/>
                  <a:gd name="T48" fmla="*/ 222 w 422"/>
                  <a:gd name="T49" fmla="*/ 8 h 166"/>
                  <a:gd name="T50" fmla="*/ 226 w 422"/>
                  <a:gd name="T51" fmla="*/ 16 h 166"/>
                  <a:gd name="T52" fmla="*/ 228 w 422"/>
                  <a:gd name="T53" fmla="*/ 18 h 166"/>
                  <a:gd name="T54" fmla="*/ 232 w 422"/>
                  <a:gd name="T55" fmla="*/ 18 h 166"/>
                  <a:gd name="T56" fmla="*/ 242 w 422"/>
                  <a:gd name="T57" fmla="*/ 16 h 166"/>
                  <a:gd name="T58" fmla="*/ 242 w 422"/>
                  <a:gd name="T59" fmla="*/ 0 h 166"/>
                  <a:gd name="T60" fmla="*/ 248 w 422"/>
                  <a:gd name="T61" fmla="*/ 2 h 166"/>
                  <a:gd name="T62" fmla="*/ 374 w 422"/>
                  <a:gd name="T63" fmla="*/ 70 h 166"/>
                  <a:gd name="T64" fmla="*/ 374 w 422"/>
                  <a:gd name="T65" fmla="*/ 74 h 166"/>
                  <a:gd name="T66" fmla="*/ 378 w 422"/>
                  <a:gd name="T67" fmla="*/ 76 h 166"/>
                  <a:gd name="T68" fmla="*/ 384 w 422"/>
                  <a:gd name="T69" fmla="*/ 78 h 166"/>
                  <a:gd name="T70" fmla="*/ 392 w 422"/>
                  <a:gd name="T71" fmla="*/ 76 h 166"/>
                  <a:gd name="T72" fmla="*/ 394 w 422"/>
                  <a:gd name="T73" fmla="*/ 72 h 166"/>
                  <a:gd name="T74" fmla="*/ 392 w 422"/>
                  <a:gd name="T75" fmla="*/ 6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2" h="166">
                    <a:moveTo>
                      <a:pt x="422" y="70"/>
                    </a:moveTo>
                    <a:lnTo>
                      <a:pt x="184" y="166"/>
                    </a:lnTo>
                    <a:lnTo>
                      <a:pt x="182" y="166"/>
                    </a:lnTo>
                    <a:lnTo>
                      <a:pt x="182" y="164"/>
                    </a:lnTo>
                    <a:lnTo>
                      <a:pt x="172" y="160"/>
                    </a:lnTo>
                    <a:lnTo>
                      <a:pt x="170" y="160"/>
                    </a:lnTo>
                    <a:lnTo>
                      <a:pt x="0" y="94"/>
                    </a:lnTo>
                    <a:lnTo>
                      <a:pt x="30" y="82"/>
                    </a:lnTo>
                    <a:lnTo>
                      <a:pt x="28" y="86"/>
                    </a:lnTo>
                    <a:lnTo>
                      <a:pt x="28" y="86"/>
                    </a:lnTo>
                    <a:lnTo>
                      <a:pt x="30" y="90"/>
                    </a:lnTo>
                    <a:lnTo>
                      <a:pt x="32" y="92"/>
                    </a:lnTo>
                    <a:lnTo>
                      <a:pt x="32" y="92"/>
                    </a:lnTo>
                    <a:lnTo>
                      <a:pt x="34" y="94"/>
                    </a:lnTo>
                    <a:lnTo>
                      <a:pt x="38" y="96"/>
                    </a:lnTo>
                    <a:lnTo>
                      <a:pt x="38" y="96"/>
                    </a:lnTo>
                    <a:lnTo>
                      <a:pt x="44" y="96"/>
                    </a:lnTo>
                    <a:lnTo>
                      <a:pt x="48" y="94"/>
                    </a:lnTo>
                    <a:lnTo>
                      <a:pt x="48" y="94"/>
                    </a:lnTo>
                    <a:lnTo>
                      <a:pt x="50" y="92"/>
                    </a:lnTo>
                    <a:lnTo>
                      <a:pt x="52" y="88"/>
                    </a:lnTo>
                    <a:lnTo>
                      <a:pt x="52" y="74"/>
                    </a:lnTo>
                    <a:lnTo>
                      <a:pt x="184" y="22"/>
                    </a:lnTo>
                    <a:lnTo>
                      <a:pt x="184" y="44"/>
                    </a:lnTo>
                    <a:lnTo>
                      <a:pt x="68" y="90"/>
                    </a:lnTo>
                    <a:lnTo>
                      <a:pt x="184" y="136"/>
                    </a:lnTo>
                    <a:lnTo>
                      <a:pt x="184" y="144"/>
                    </a:lnTo>
                    <a:lnTo>
                      <a:pt x="184" y="144"/>
                    </a:lnTo>
                    <a:lnTo>
                      <a:pt x="186" y="152"/>
                    </a:lnTo>
                    <a:lnTo>
                      <a:pt x="186" y="152"/>
                    </a:lnTo>
                    <a:lnTo>
                      <a:pt x="190" y="154"/>
                    </a:lnTo>
                    <a:lnTo>
                      <a:pt x="192" y="154"/>
                    </a:lnTo>
                    <a:lnTo>
                      <a:pt x="192" y="154"/>
                    </a:lnTo>
                    <a:lnTo>
                      <a:pt x="198" y="154"/>
                    </a:lnTo>
                    <a:lnTo>
                      <a:pt x="202" y="152"/>
                    </a:lnTo>
                    <a:lnTo>
                      <a:pt x="202" y="152"/>
                    </a:lnTo>
                    <a:lnTo>
                      <a:pt x="204" y="148"/>
                    </a:lnTo>
                    <a:lnTo>
                      <a:pt x="204" y="144"/>
                    </a:lnTo>
                    <a:lnTo>
                      <a:pt x="204" y="136"/>
                    </a:lnTo>
                    <a:lnTo>
                      <a:pt x="330" y="86"/>
                    </a:lnTo>
                    <a:lnTo>
                      <a:pt x="332" y="86"/>
                    </a:lnTo>
                    <a:lnTo>
                      <a:pt x="354" y="76"/>
                    </a:lnTo>
                    <a:lnTo>
                      <a:pt x="234" y="26"/>
                    </a:lnTo>
                    <a:lnTo>
                      <a:pt x="232" y="26"/>
                    </a:lnTo>
                    <a:lnTo>
                      <a:pt x="232" y="26"/>
                    </a:lnTo>
                    <a:lnTo>
                      <a:pt x="228" y="28"/>
                    </a:lnTo>
                    <a:lnTo>
                      <a:pt x="204" y="38"/>
                    </a:lnTo>
                    <a:lnTo>
                      <a:pt x="204" y="14"/>
                    </a:lnTo>
                    <a:lnTo>
                      <a:pt x="222" y="8"/>
                    </a:lnTo>
                    <a:lnTo>
                      <a:pt x="222" y="8"/>
                    </a:lnTo>
                    <a:lnTo>
                      <a:pt x="222" y="12"/>
                    </a:lnTo>
                    <a:lnTo>
                      <a:pt x="226" y="16"/>
                    </a:lnTo>
                    <a:lnTo>
                      <a:pt x="226" y="16"/>
                    </a:lnTo>
                    <a:lnTo>
                      <a:pt x="228" y="18"/>
                    </a:lnTo>
                    <a:lnTo>
                      <a:pt x="232" y="18"/>
                    </a:lnTo>
                    <a:lnTo>
                      <a:pt x="232" y="18"/>
                    </a:lnTo>
                    <a:lnTo>
                      <a:pt x="242" y="16"/>
                    </a:lnTo>
                    <a:lnTo>
                      <a:pt x="242" y="16"/>
                    </a:lnTo>
                    <a:lnTo>
                      <a:pt x="242" y="8"/>
                    </a:lnTo>
                    <a:lnTo>
                      <a:pt x="242" y="0"/>
                    </a:lnTo>
                    <a:lnTo>
                      <a:pt x="246" y="2"/>
                    </a:lnTo>
                    <a:lnTo>
                      <a:pt x="248" y="2"/>
                    </a:lnTo>
                    <a:lnTo>
                      <a:pt x="372" y="50"/>
                    </a:lnTo>
                    <a:lnTo>
                      <a:pt x="374" y="70"/>
                    </a:lnTo>
                    <a:lnTo>
                      <a:pt x="374" y="70"/>
                    </a:lnTo>
                    <a:lnTo>
                      <a:pt x="374" y="74"/>
                    </a:lnTo>
                    <a:lnTo>
                      <a:pt x="378" y="76"/>
                    </a:lnTo>
                    <a:lnTo>
                      <a:pt x="378" y="76"/>
                    </a:lnTo>
                    <a:lnTo>
                      <a:pt x="380" y="78"/>
                    </a:lnTo>
                    <a:lnTo>
                      <a:pt x="384" y="78"/>
                    </a:lnTo>
                    <a:lnTo>
                      <a:pt x="384" y="78"/>
                    </a:lnTo>
                    <a:lnTo>
                      <a:pt x="392" y="76"/>
                    </a:lnTo>
                    <a:lnTo>
                      <a:pt x="392" y="76"/>
                    </a:lnTo>
                    <a:lnTo>
                      <a:pt x="394" y="72"/>
                    </a:lnTo>
                    <a:lnTo>
                      <a:pt x="394" y="68"/>
                    </a:lnTo>
                    <a:lnTo>
                      <a:pt x="392" y="60"/>
                    </a:lnTo>
                    <a:lnTo>
                      <a:pt x="422" y="70"/>
                    </a:lnTo>
                    <a:close/>
                  </a:path>
                </a:pathLst>
              </a:custGeom>
              <a:solidFill>
                <a:srgbClr val="B68B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sp>
            <p:nvSpPr>
              <p:cNvPr id="42" name="Freeform 536">
                <a:extLst>
                  <a:ext uri="{FF2B5EF4-FFF2-40B4-BE49-F238E27FC236}">
                    <a16:creationId xmlns:a16="http://schemas.microsoft.com/office/drawing/2014/main" id="{05225F18-85FB-41FB-8FE3-795592169E0F}"/>
                  </a:ext>
                </a:extLst>
              </p:cNvPr>
              <p:cNvSpPr>
                <a:spLocks noEditPoints="1"/>
              </p:cNvSpPr>
              <p:nvPr/>
            </p:nvSpPr>
            <p:spPr bwMode="auto">
              <a:xfrm>
                <a:off x="1437030" y="5324299"/>
                <a:ext cx="358652" cy="322179"/>
              </a:xfrm>
              <a:custGeom>
                <a:avLst/>
                <a:gdLst>
                  <a:gd name="T0" fmla="*/ 184 w 354"/>
                  <a:gd name="T1" fmla="*/ 140 h 318"/>
                  <a:gd name="T2" fmla="*/ 184 w 354"/>
                  <a:gd name="T3" fmla="*/ 318 h 318"/>
                  <a:gd name="T4" fmla="*/ 182 w 354"/>
                  <a:gd name="T5" fmla="*/ 316 h 318"/>
                  <a:gd name="T6" fmla="*/ 182 w 354"/>
                  <a:gd name="T7" fmla="*/ 316 h 318"/>
                  <a:gd name="T8" fmla="*/ 0 w 354"/>
                  <a:gd name="T9" fmla="*/ 246 h 318"/>
                  <a:gd name="T10" fmla="*/ 0 w 354"/>
                  <a:gd name="T11" fmla="*/ 68 h 318"/>
                  <a:gd name="T12" fmla="*/ 170 w 354"/>
                  <a:gd name="T13" fmla="*/ 134 h 318"/>
                  <a:gd name="T14" fmla="*/ 172 w 354"/>
                  <a:gd name="T15" fmla="*/ 134 h 318"/>
                  <a:gd name="T16" fmla="*/ 182 w 354"/>
                  <a:gd name="T17" fmla="*/ 138 h 318"/>
                  <a:gd name="T18" fmla="*/ 182 w 354"/>
                  <a:gd name="T19" fmla="*/ 140 h 318"/>
                  <a:gd name="T20" fmla="*/ 184 w 354"/>
                  <a:gd name="T21" fmla="*/ 140 h 318"/>
                  <a:gd name="T22" fmla="*/ 184 w 354"/>
                  <a:gd name="T23" fmla="*/ 110 h 318"/>
                  <a:gd name="T24" fmla="*/ 68 w 354"/>
                  <a:gd name="T25" fmla="*/ 64 h 318"/>
                  <a:gd name="T26" fmla="*/ 184 w 354"/>
                  <a:gd name="T27" fmla="*/ 18 h 318"/>
                  <a:gd name="T28" fmla="*/ 184 w 354"/>
                  <a:gd name="T29" fmla="*/ 110 h 318"/>
                  <a:gd name="T30" fmla="*/ 204 w 354"/>
                  <a:gd name="T31" fmla="*/ 12 h 318"/>
                  <a:gd name="T32" fmla="*/ 228 w 354"/>
                  <a:gd name="T33" fmla="*/ 2 h 318"/>
                  <a:gd name="T34" fmla="*/ 232 w 354"/>
                  <a:gd name="T35" fmla="*/ 0 h 318"/>
                  <a:gd name="T36" fmla="*/ 232 w 354"/>
                  <a:gd name="T37" fmla="*/ 0 h 318"/>
                  <a:gd name="T38" fmla="*/ 234 w 354"/>
                  <a:gd name="T39" fmla="*/ 0 h 318"/>
                  <a:gd name="T40" fmla="*/ 354 w 354"/>
                  <a:gd name="T41" fmla="*/ 50 h 318"/>
                  <a:gd name="T42" fmla="*/ 332 w 354"/>
                  <a:gd name="T43" fmla="*/ 60 h 318"/>
                  <a:gd name="T44" fmla="*/ 330 w 354"/>
                  <a:gd name="T45" fmla="*/ 60 h 318"/>
                  <a:gd name="T46" fmla="*/ 204 w 354"/>
                  <a:gd name="T47" fmla="*/ 110 h 318"/>
                  <a:gd name="T48" fmla="*/ 204 w 354"/>
                  <a:gd name="T49" fmla="*/ 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4" h="318">
                    <a:moveTo>
                      <a:pt x="184" y="140"/>
                    </a:moveTo>
                    <a:lnTo>
                      <a:pt x="184" y="318"/>
                    </a:lnTo>
                    <a:lnTo>
                      <a:pt x="182" y="316"/>
                    </a:lnTo>
                    <a:lnTo>
                      <a:pt x="182" y="316"/>
                    </a:lnTo>
                    <a:lnTo>
                      <a:pt x="0" y="246"/>
                    </a:lnTo>
                    <a:lnTo>
                      <a:pt x="0" y="68"/>
                    </a:lnTo>
                    <a:lnTo>
                      <a:pt x="170" y="134"/>
                    </a:lnTo>
                    <a:lnTo>
                      <a:pt x="172" y="134"/>
                    </a:lnTo>
                    <a:lnTo>
                      <a:pt x="182" y="138"/>
                    </a:lnTo>
                    <a:lnTo>
                      <a:pt x="182" y="140"/>
                    </a:lnTo>
                    <a:lnTo>
                      <a:pt x="184" y="140"/>
                    </a:lnTo>
                    <a:close/>
                    <a:moveTo>
                      <a:pt x="184" y="110"/>
                    </a:moveTo>
                    <a:lnTo>
                      <a:pt x="68" y="64"/>
                    </a:lnTo>
                    <a:lnTo>
                      <a:pt x="184" y="18"/>
                    </a:lnTo>
                    <a:lnTo>
                      <a:pt x="184" y="110"/>
                    </a:lnTo>
                    <a:close/>
                    <a:moveTo>
                      <a:pt x="204" y="12"/>
                    </a:moveTo>
                    <a:lnTo>
                      <a:pt x="228" y="2"/>
                    </a:lnTo>
                    <a:lnTo>
                      <a:pt x="232" y="0"/>
                    </a:lnTo>
                    <a:lnTo>
                      <a:pt x="232" y="0"/>
                    </a:lnTo>
                    <a:lnTo>
                      <a:pt x="234" y="0"/>
                    </a:lnTo>
                    <a:lnTo>
                      <a:pt x="354" y="50"/>
                    </a:lnTo>
                    <a:lnTo>
                      <a:pt x="332" y="60"/>
                    </a:lnTo>
                    <a:lnTo>
                      <a:pt x="330" y="60"/>
                    </a:lnTo>
                    <a:lnTo>
                      <a:pt x="204" y="110"/>
                    </a:lnTo>
                    <a:lnTo>
                      <a:pt x="204" y="12"/>
                    </a:lnTo>
                    <a:close/>
                  </a:path>
                </a:pathLst>
              </a:custGeom>
              <a:solidFill>
                <a:srgbClr val="7B5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sp>
            <p:nvSpPr>
              <p:cNvPr id="43" name="Freeform 537">
                <a:extLst>
                  <a:ext uri="{FF2B5EF4-FFF2-40B4-BE49-F238E27FC236}">
                    <a16:creationId xmlns:a16="http://schemas.microsoft.com/office/drawing/2014/main" id="{33763877-F524-4276-8AEA-E84B1DE769D5}"/>
                  </a:ext>
                </a:extLst>
              </p:cNvPr>
              <p:cNvSpPr>
                <a:spLocks/>
              </p:cNvSpPr>
              <p:nvPr/>
            </p:nvSpPr>
            <p:spPr bwMode="auto">
              <a:xfrm>
                <a:off x="1623448" y="5368877"/>
                <a:ext cx="241128" cy="277601"/>
              </a:xfrm>
              <a:custGeom>
                <a:avLst/>
                <a:gdLst>
                  <a:gd name="T0" fmla="*/ 0 w 238"/>
                  <a:gd name="T1" fmla="*/ 96 h 274"/>
                  <a:gd name="T2" fmla="*/ 238 w 238"/>
                  <a:gd name="T3" fmla="*/ 0 h 274"/>
                  <a:gd name="T4" fmla="*/ 238 w 238"/>
                  <a:gd name="T5" fmla="*/ 180 h 274"/>
                  <a:gd name="T6" fmla="*/ 0 w 238"/>
                  <a:gd name="T7" fmla="*/ 274 h 274"/>
                  <a:gd name="T8" fmla="*/ 0 w 238"/>
                  <a:gd name="T9" fmla="*/ 96 h 274"/>
                </a:gdLst>
                <a:ahLst/>
                <a:cxnLst>
                  <a:cxn ang="0">
                    <a:pos x="T0" y="T1"/>
                  </a:cxn>
                  <a:cxn ang="0">
                    <a:pos x="T2" y="T3"/>
                  </a:cxn>
                  <a:cxn ang="0">
                    <a:pos x="T4" y="T5"/>
                  </a:cxn>
                  <a:cxn ang="0">
                    <a:pos x="T6" y="T7"/>
                  </a:cxn>
                  <a:cxn ang="0">
                    <a:pos x="T8" y="T9"/>
                  </a:cxn>
                </a:cxnLst>
                <a:rect l="0" t="0" r="r" b="b"/>
                <a:pathLst>
                  <a:path w="238" h="274">
                    <a:moveTo>
                      <a:pt x="0" y="96"/>
                    </a:moveTo>
                    <a:lnTo>
                      <a:pt x="238" y="0"/>
                    </a:lnTo>
                    <a:lnTo>
                      <a:pt x="238" y="180"/>
                    </a:lnTo>
                    <a:lnTo>
                      <a:pt x="0" y="274"/>
                    </a:lnTo>
                    <a:lnTo>
                      <a:pt x="0" y="96"/>
                    </a:lnTo>
                    <a:close/>
                  </a:path>
                </a:pathLst>
              </a:custGeom>
              <a:solidFill>
                <a:srgbClr val="916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sp>
            <p:nvSpPr>
              <p:cNvPr id="44" name="Freeform 538">
                <a:extLst>
                  <a:ext uri="{FF2B5EF4-FFF2-40B4-BE49-F238E27FC236}">
                    <a16:creationId xmlns:a16="http://schemas.microsoft.com/office/drawing/2014/main" id="{305F2867-CD4F-47FD-981F-06D34D9F8860}"/>
                  </a:ext>
                </a:extLst>
              </p:cNvPr>
              <p:cNvSpPr>
                <a:spLocks noEditPoints="1"/>
              </p:cNvSpPr>
              <p:nvPr/>
            </p:nvSpPr>
            <p:spPr bwMode="auto">
              <a:xfrm>
                <a:off x="1465398" y="4973753"/>
                <a:ext cx="370810" cy="482255"/>
              </a:xfrm>
              <a:custGeom>
                <a:avLst/>
                <a:gdLst>
                  <a:gd name="T0" fmla="*/ 170 w 366"/>
                  <a:gd name="T1" fmla="*/ 130 h 476"/>
                  <a:gd name="T2" fmla="*/ 300 w 366"/>
                  <a:gd name="T3" fmla="*/ 76 h 476"/>
                  <a:gd name="T4" fmla="*/ 330 w 366"/>
                  <a:gd name="T5" fmla="*/ 64 h 476"/>
                  <a:gd name="T6" fmla="*/ 332 w 366"/>
                  <a:gd name="T7" fmla="*/ 66 h 476"/>
                  <a:gd name="T8" fmla="*/ 336 w 366"/>
                  <a:gd name="T9" fmla="*/ 68 h 476"/>
                  <a:gd name="T10" fmla="*/ 338 w 366"/>
                  <a:gd name="T11" fmla="*/ 70 h 476"/>
                  <a:gd name="T12" fmla="*/ 348 w 366"/>
                  <a:gd name="T13" fmla="*/ 174 h 476"/>
                  <a:gd name="T14" fmla="*/ 366 w 366"/>
                  <a:gd name="T15" fmla="*/ 388 h 476"/>
                  <a:gd name="T16" fmla="*/ 364 w 366"/>
                  <a:gd name="T17" fmla="*/ 396 h 476"/>
                  <a:gd name="T18" fmla="*/ 352 w 366"/>
                  <a:gd name="T19" fmla="*/ 400 h 476"/>
                  <a:gd name="T20" fmla="*/ 346 w 366"/>
                  <a:gd name="T21" fmla="*/ 394 h 476"/>
                  <a:gd name="T22" fmla="*/ 238 w 366"/>
                  <a:gd name="T23" fmla="*/ 146 h 476"/>
                  <a:gd name="T24" fmla="*/ 176 w 366"/>
                  <a:gd name="T25" fmla="*/ 466 h 476"/>
                  <a:gd name="T26" fmla="*/ 174 w 366"/>
                  <a:gd name="T27" fmla="*/ 472 h 476"/>
                  <a:gd name="T28" fmla="*/ 164 w 366"/>
                  <a:gd name="T29" fmla="*/ 476 h 476"/>
                  <a:gd name="T30" fmla="*/ 158 w 366"/>
                  <a:gd name="T31" fmla="*/ 472 h 476"/>
                  <a:gd name="T32" fmla="*/ 156 w 366"/>
                  <a:gd name="T33" fmla="*/ 262 h 476"/>
                  <a:gd name="T34" fmla="*/ 24 w 366"/>
                  <a:gd name="T35" fmla="*/ 408 h 476"/>
                  <a:gd name="T36" fmla="*/ 20 w 366"/>
                  <a:gd name="T37" fmla="*/ 414 h 476"/>
                  <a:gd name="T38" fmla="*/ 10 w 366"/>
                  <a:gd name="T39" fmla="*/ 418 h 476"/>
                  <a:gd name="T40" fmla="*/ 4 w 366"/>
                  <a:gd name="T41" fmla="*/ 414 h 476"/>
                  <a:gd name="T42" fmla="*/ 20 w 366"/>
                  <a:gd name="T43" fmla="*/ 200 h 476"/>
                  <a:gd name="T44" fmla="*/ 28 w 366"/>
                  <a:gd name="T45" fmla="*/ 90 h 476"/>
                  <a:gd name="T46" fmla="*/ 30 w 366"/>
                  <a:gd name="T47" fmla="*/ 86 h 476"/>
                  <a:gd name="T48" fmla="*/ 32 w 366"/>
                  <a:gd name="T49" fmla="*/ 82 h 476"/>
                  <a:gd name="T50" fmla="*/ 38 w 366"/>
                  <a:gd name="T51" fmla="*/ 80 h 476"/>
                  <a:gd name="T52" fmla="*/ 138 w 366"/>
                  <a:gd name="T53" fmla="*/ 64 h 476"/>
                  <a:gd name="T54" fmla="*/ 134 w 366"/>
                  <a:gd name="T55" fmla="*/ 116 h 476"/>
                  <a:gd name="T56" fmla="*/ 214 w 366"/>
                  <a:gd name="T57" fmla="*/ 176 h 476"/>
                  <a:gd name="T58" fmla="*/ 214 w 366"/>
                  <a:gd name="T59" fmla="*/ 336 h 476"/>
                  <a:gd name="T60" fmla="*/ 204 w 366"/>
                  <a:gd name="T61" fmla="*/ 338 h 476"/>
                  <a:gd name="T62" fmla="*/ 198 w 366"/>
                  <a:gd name="T63" fmla="*/ 336 h 476"/>
                  <a:gd name="T64" fmla="*/ 194 w 366"/>
                  <a:gd name="T65" fmla="*/ 180 h 476"/>
                  <a:gd name="T66" fmla="*/ 50 w 366"/>
                  <a:gd name="T67" fmla="*/ 106 h 476"/>
                  <a:gd name="T68" fmla="*/ 184 w 366"/>
                  <a:gd name="T69" fmla="*/ 38 h 476"/>
                  <a:gd name="T70" fmla="*/ 150 w 366"/>
                  <a:gd name="T71" fmla="*/ 34 h 476"/>
                  <a:gd name="T72" fmla="*/ 140 w 366"/>
                  <a:gd name="T73" fmla="*/ 28 h 476"/>
                  <a:gd name="T74" fmla="*/ 134 w 366"/>
                  <a:gd name="T75" fmla="*/ 16 h 476"/>
                  <a:gd name="T76" fmla="*/ 150 w 366"/>
                  <a:gd name="T77" fmla="*/ 6 h 476"/>
                  <a:gd name="T78" fmla="*/ 184 w 366"/>
                  <a:gd name="T79" fmla="*/ 0 h 476"/>
                  <a:gd name="T80" fmla="*/ 220 w 366"/>
                  <a:gd name="T81" fmla="*/ 6 h 476"/>
                  <a:gd name="T82" fmla="*/ 234 w 366"/>
                  <a:gd name="T83" fmla="*/ 18 h 476"/>
                  <a:gd name="T84" fmla="*/ 230 w 366"/>
                  <a:gd name="T85" fmla="*/ 28 h 476"/>
                  <a:gd name="T86" fmla="*/ 220 w 366"/>
                  <a:gd name="T87" fmla="*/ 34 h 476"/>
                  <a:gd name="T88" fmla="*/ 184 w 366"/>
                  <a:gd name="T89" fmla="*/ 38 h 476"/>
                  <a:gd name="T90" fmla="*/ 320 w 366"/>
                  <a:gd name="T91" fmla="*/ 92 h 476"/>
                  <a:gd name="T92" fmla="*/ 212 w 366"/>
                  <a:gd name="T93" fmla="*/ 22 h 476"/>
                  <a:gd name="T94" fmla="*/ 214 w 366"/>
                  <a:gd name="T95" fmla="*/ 18 h 476"/>
                  <a:gd name="T96" fmla="*/ 212 w 366"/>
                  <a:gd name="T97" fmla="*/ 14 h 476"/>
                  <a:gd name="T98" fmla="*/ 196 w 366"/>
                  <a:gd name="T99" fmla="*/ 8 h 476"/>
                  <a:gd name="T100" fmla="*/ 172 w 366"/>
                  <a:gd name="T101" fmla="*/ 8 h 476"/>
                  <a:gd name="T102" fmla="*/ 158 w 366"/>
                  <a:gd name="T103" fmla="*/ 12 h 476"/>
                  <a:gd name="T104" fmla="*/ 154 w 366"/>
                  <a:gd name="T105" fmla="*/ 20 h 476"/>
                  <a:gd name="T106" fmla="*/ 164 w 366"/>
                  <a:gd name="T107" fmla="*/ 28 h 476"/>
                  <a:gd name="T108" fmla="*/ 184 w 366"/>
                  <a:gd name="T109" fmla="*/ 30 h 476"/>
                  <a:gd name="T110" fmla="*/ 204 w 366"/>
                  <a:gd name="T111" fmla="*/ 28 h 476"/>
                  <a:gd name="T112" fmla="*/ 212 w 366"/>
                  <a:gd name="T113" fmla="*/ 22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6" h="476">
                    <a:moveTo>
                      <a:pt x="134" y="116"/>
                    </a:moveTo>
                    <a:lnTo>
                      <a:pt x="168" y="128"/>
                    </a:lnTo>
                    <a:lnTo>
                      <a:pt x="170" y="130"/>
                    </a:lnTo>
                    <a:lnTo>
                      <a:pt x="216" y="110"/>
                    </a:lnTo>
                    <a:lnTo>
                      <a:pt x="214" y="110"/>
                    </a:lnTo>
                    <a:lnTo>
                      <a:pt x="300" y="76"/>
                    </a:lnTo>
                    <a:lnTo>
                      <a:pt x="238" y="52"/>
                    </a:lnTo>
                    <a:lnTo>
                      <a:pt x="238" y="28"/>
                    </a:lnTo>
                    <a:lnTo>
                      <a:pt x="330" y="64"/>
                    </a:lnTo>
                    <a:lnTo>
                      <a:pt x="330" y="64"/>
                    </a:lnTo>
                    <a:lnTo>
                      <a:pt x="332" y="66"/>
                    </a:lnTo>
                    <a:lnTo>
                      <a:pt x="332" y="66"/>
                    </a:lnTo>
                    <a:lnTo>
                      <a:pt x="334" y="66"/>
                    </a:lnTo>
                    <a:lnTo>
                      <a:pt x="336" y="68"/>
                    </a:lnTo>
                    <a:lnTo>
                      <a:pt x="336" y="68"/>
                    </a:lnTo>
                    <a:lnTo>
                      <a:pt x="336" y="70"/>
                    </a:lnTo>
                    <a:lnTo>
                      <a:pt x="338" y="70"/>
                    </a:lnTo>
                    <a:lnTo>
                      <a:pt x="338" y="70"/>
                    </a:lnTo>
                    <a:lnTo>
                      <a:pt x="338" y="74"/>
                    </a:lnTo>
                    <a:lnTo>
                      <a:pt x="338" y="76"/>
                    </a:lnTo>
                    <a:lnTo>
                      <a:pt x="348" y="174"/>
                    </a:lnTo>
                    <a:lnTo>
                      <a:pt x="348" y="176"/>
                    </a:lnTo>
                    <a:lnTo>
                      <a:pt x="366" y="388"/>
                    </a:lnTo>
                    <a:lnTo>
                      <a:pt x="366" y="388"/>
                    </a:lnTo>
                    <a:lnTo>
                      <a:pt x="366" y="392"/>
                    </a:lnTo>
                    <a:lnTo>
                      <a:pt x="364" y="396"/>
                    </a:lnTo>
                    <a:lnTo>
                      <a:pt x="364" y="396"/>
                    </a:lnTo>
                    <a:lnTo>
                      <a:pt x="356" y="400"/>
                    </a:lnTo>
                    <a:lnTo>
                      <a:pt x="356" y="400"/>
                    </a:lnTo>
                    <a:lnTo>
                      <a:pt x="352" y="400"/>
                    </a:lnTo>
                    <a:lnTo>
                      <a:pt x="350" y="398"/>
                    </a:lnTo>
                    <a:lnTo>
                      <a:pt x="350" y="398"/>
                    </a:lnTo>
                    <a:lnTo>
                      <a:pt x="346" y="394"/>
                    </a:lnTo>
                    <a:lnTo>
                      <a:pt x="346" y="390"/>
                    </a:lnTo>
                    <a:lnTo>
                      <a:pt x="326" y="184"/>
                    </a:lnTo>
                    <a:lnTo>
                      <a:pt x="238" y="146"/>
                    </a:lnTo>
                    <a:lnTo>
                      <a:pt x="238" y="124"/>
                    </a:lnTo>
                    <a:lnTo>
                      <a:pt x="176" y="150"/>
                    </a:lnTo>
                    <a:lnTo>
                      <a:pt x="176" y="466"/>
                    </a:lnTo>
                    <a:lnTo>
                      <a:pt x="176" y="466"/>
                    </a:lnTo>
                    <a:lnTo>
                      <a:pt x="176" y="468"/>
                    </a:lnTo>
                    <a:lnTo>
                      <a:pt x="174" y="472"/>
                    </a:lnTo>
                    <a:lnTo>
                      <a:pt x="174" y="472"/>
                    </a:lnTo>
                    <a:lnTo>
                      <a:pt x="170" y="474"/>
                    </a:lnTo>
                    <a:lnTo>
                      <a:pt x="164" y="476"/>
                    </a:lnTo>
                    <a:lnTo>
                      <a:pt x="164" y="476"/>
                    </a:lnTo>
                    <a:lnTo>
                      <a:pt x="162" y="474"/>
                    </a:lnTo>
                    <a:lnTo>
                      <a:pt x="158" y="472"/>
                    </a:lnTo>
                    <a:lnTo>
                      <a:pt x="158" y="472"/>
                    </a:lnTo>
                    <a:lnTo>
                      <a:pt x="156" y="466"/>
                    </a:lnTo>
                    <a:lnTo>
                      <a:pt x="156" y="262"/>
                    </a:lnTo>
                    <a:lnTo>
                      <a:pt x="40" y="216"/>
                    </a:lnTo>
                    <a:lnTo>
                      <a:pt x="24" y="408"/>
                    </a:lnTo>
                    <a:lnTo>
                      <a:pt x="24" y="408"/>
                    </a:lnTo>
                    <a:lnTo>
                      <a:pt x="22" y="412"/>
                    </a:lnTo>
                    <a:lnTo>
                      <a:pt x="20" y="414"/>
                    </a:lnTo>
                    <a:lnTo>
                      <a:pt x="20" y="414"/>
                    </a:lnTo>
                    <a:lnTo>
                      <a:pt x="16" y="416"/>
                    </a:lnTo>
                    <a:lnTo>
                      <a:pt x="10" y="418"/>
                    </a:lnTo>
                    <a:lnTo>
                      <a:pt x="10" y="418"/>
                    </a:lnTo>
                    <a:lnTo>
                      <a:pt x="6" y="416"/>
                    </a:lnTo>
                    <a:lnTo>
                      <a:pt x="4" y="414"/>
                    </a:lnTo>
                    <a:lnTo>
                      <a:pt x="4" y="414"/>
                    </a:lnTo>
                    <a:lnTo>
                      <a:pt x="2" y="410"/>
                    </a:lnTo>
                    <a:lnTo>
                      <a:pt x="0" y="406"/>
                    </a:lnTo>
                    <a:lnTo>
                      <a:pt x="20" y="200"/>
                    </a:lnTo>
                    <a:lnTo>
                      <a:pt x="20" y="200"/>
                    </a:lnTo>
                    <a:lnTo>
                      <a:pt x="28" y="90"/>
                    </a:lnTo>
                    <a:lnTo>
                      <a:pt x="28" y="90"/>
                    </a:lnTo>
                    <a:lnTo>
                      <a:pt x="28" y="90"/>
                    </a:lnTo>
                    <a:lnTo>
                      <a:pt x="30" y="86"/>
                    </a:lnTo>
                    <a:lnTo>
                      <a:pt x="30" y="86"/>
                    </a:lnTo>
                    <a:lnTo>
                      <a:pt x="30" y="84"/>
                    </a:lnTo>
                    <a:lnTo>
                      <a:pt x="32" y="82"/>
                    </a:lnTo>
                    <a:lnTo>
                      <a:pt x="32" y="82"/>
                    </a:lnTo>
                    <a:lnTo>
                      <a:pt x="32" y="82"/>
                    </a:lnTo>
                    <a:lnTo>
                      <a:pt x="36" y="80"/>
                    </a:lnTo>
                    <a:lnTo>
                      <a:pt x="38" y="80"/>
                    </a:lnTo>
                    <a:lnTo>
                      <a:pt x="134" y="40"/>
                    </a:lnTo>
                    <a:lnTo>
                      <a:pt x="138" y="40"/>
                    </a:lnTo>
                    <a:lnTo>
                      <a:pt x="138" y="64"/>
                    </a:lnTo>
                    <a:lnTo>
                      <a:pt x="134" y="64"/>
                    </a:lnTo>
                    <a:lnTo>
                      <a:pt x="70" y="90"/>
                    </a:lnTo>
                    <a:lnTo>
                      <a:pt x="134" y="116"/>
                    </a:lnTo>
                    <a:close/>
                    <a:moveTo>
                      <a:pt x="194" y="180"/>
                    </a:moveTo>
                    <a:lnTo>
                      <a:pt x="194" y="180"/>
                    </a:lnTo>
                    <a:lnTo>
                      <a:pt x="214" y="176"/>
                    </a:lnTo>
                    <a:lnTo>
                      <a:pt x="214" y="328"/>
                    </a:lnTo>
                    <a:lnTo>
                      <a:pt x="214" y="328"/>
                    </a:lnTo>
                    <a:lnTo>
                      <a:pt x="214" y="336"/>
                    </a:lnTo>
                    <a:lnTo>
                      <a:pt x="214" y="336"/>
                    </a:lnTo>
                    <a:lnTo>
                      <a:pt x="204" y="338"/>
                    </a:lnTo>
                    <a:lnTo>
                      <a:pt x="204" y="338"/>
                    </a:lnTo>
                    <a:lnTo>
                      <a:pt x="200" y="338"/>
                    </a:lnTo>
                    <a:lnTo>
                      <a:pt x="198" y="336"/>
                    </a:lnTo>
                    <a:lnTo>
                      <a:pt x="198" y="336"/>
                    </a:lnTo>
                    <a:lnTo>
                      <a:pt x="194" y="332"/>
                    </a:lnTo>
                    <a:lnTo>
                      <a:pt x="194" y="328"/>
                    </a:lnTo>
                    <a:lnTo>
                      <a:pt x="194" y="180"/>
                    </a:lnTo>
                    <a:close/>
                    <a:moveTo>
                      <a:pt x="156" y="240"/>
                    </a:moveTo>
                    <a:lnTo>
                      <a:pt x="156" y="146"/>
                    </a:lnTo>
                    <a:lnTo>
                      <a:pt x="50" y="106"/>
                    </a:lnTo>
                    <a:lnTo>
                      <a:pt x="42" y="192"/>
                    </a:lnTo>
                    <a:lnTo>
                      <a:pt x="156" y="240"/>
                    </a:lnTo>
                    <a:close/>
                    <a:moveTo>
                      <a:pt x="184" y="38"/>
                    </a:moveTo>
                    <a:lnTo>
                      <a:pt x="184" y="38"/>
                    </a:lnTo>
                    <a:lnTo>
                      <a:pt x="166" y="38"/>
                    </a:lnTo>
                    <a:lnTo>
                      <a:pt x="150" y="34"/>
                    </a:lnTo>
                    <a:lnTo>
                      <a:pt x="150" y="34"/>
                    </a:lnTo>
                    <a:lnTo>
                      <a:pt x="150" y="34"/>
                    </a:lnTo>
                    <a:lnTo>
                      <a:pt x="140" y="28"/>
                    </a:lnTo>
                    <a:lnTo>
                      <a:pt x="134" y="22"/>
                    </a:lnTo>
                    <a:lnTo>
                      <a:pt x="134" y="16"/>
                    </a:lnTo>
                    <a:lnTo>
                      <a:pt x="134" y="16"/>
                    </a:lnTo>
                    <a:lnTo>
                      <a:pt x="140" y="10"/>
                    </a:lnTo>
                    <a:lnTo>
                      <a:pt x="150" y="6"/>
                    </a:lnTo>
                    <a:lnTo>
                      <a:pt x="150" y="6"/>
                    </a:lnTo>
                    <a:lnTo>
                      <a:pt x="166" y="0"/>
                    </a:lnTo>
                    <a:lnTo>
                      <a:pt x="184" y="0"/>
                    </a:lnTo>
                    <a:lnTo>
                      <a:pt x="184" y="0"/>
                    </a:lnTo>
                    <a:lnTo>
                      <a:pt x="204" y="0"/>
                    </a:lnTo>
                    <a:lnTo>
                      <a:pt x="220" y="6"/>
                    </a:lnTo>
                    <a:lnTo>
                      <a:pt x="220" y="6"/>
                    </a:lnTo>
                    <a:lnTo>
                      <a:pt x="230" y="12"/>
                    </a:lnTo>
                    <a:lnTo>
                      <a:pt x="234" y="14"/>
                    </a:lnTo>
                    <a:lnTo>
                      <a:pt x="234" y="18"/>
                    </a:lnTo>
                    <a:lnTo>
                      <a:pt x="234" y="20"/>
                    </a:lnTo>
                    <a:lnTo>
                      <a:pt x="234" y="20"/>
                    </a:lnTo>
                    <a:lnTo>
                      <a:pt x="230" y="28"/>
                    </a:lnTo>
                    <a:lnTo>
                      <a:pt x="230" y="28"/>
                    </a:lnTo>
                    <a:lnTo>
                      <a:pt x="220" y="34"/>
                    </a:lnTo>
                    <a:lnTo>
                      <a:pt x="220" y="34"/>
                    </a:lnTo>
                    <a:lnTo>
                      <a:pt x="204" y="38"/>
                    </a:lnTo>
                    <a:lnTo>
                      <a:pt x="184" y="38"/>
                    </a:lnTo>
                    <a:lnTo>
                      <a:pt x="184" y="38"/>
                    </a:lnTo>
                    <a:close/>
                    <a:moveTo>
                      <a:pt x="238" y="124"/>
                    </a:moveTo>
                    <a:lnTo>
                      <a:pt x="324" y="160"/>
                    </a:lnTo>
                    <a:lnTo>
                      <a:pt x="320" y="92"/>
                    </a:lnTo>
                    <a:lnTo>
                      <a:pt x="238" y="124"/>
                    </a:lnTo>
                    <a:close/>
                    <a:moveTo>
                      <a:pt x="212" y="22"/>
                    </a:moveTo>
                    <a:lnTo>
                      <a:pt x="212" y="22"/>
                    </a:lnTo>
                    <a:lnTo>
                      <a:pt x="214" y="22"/>
                    </a:lnTo>
                    <a:lnTo>
                      <a:pt x="214" y="20"/>
                    </a:lnTo>
                    <a:lnTo>
                      <a:pt x="214" y="18"/>
                    </a:lnTo>
                    <a:lnTo>
                      <a:pt x="214" y="18"/>
                    </a:lnTo>
                    <a:lnTo>
                      <a:pt x="214" y="16"/>
                    </a:lnTo>
                    <a:lnTo>
                      <a:pt x="212" y="14"/>
                    </a:lnTo>
                    <a:lnTo>
                      <a:pt x="204" y="10"/>
                    </a:lnTo>
                    <a:lnTo>
                      <a:pt x="204" y="10"/>
                    </a:lnTo>
                    <a:lnTo>
                      <a:pt x="196" y="8"/>
                    </a:lnTo>
                    <a:lnTo>
                      <a:pt x="184" y="6"/>
                    </a:lnTo>
                    <a:lnTo>
                      <a:pt x="184" y="6"/>
                    </a:lnTo>
                    <a:lnTo>
                      <a:pt x="172" y="8"/>
                    </a:lnTo>
                    <a:lnTo>
                      <a:pt x="162" y="10"/>
                    </a:lnTo>
                    <a:lnTo>
                      <a:pt x="162" y="10"/>
                    </a:lnTo>
                    <a:lnTo>
                      <a:pt x="158" y="12"/>
                    </a:lnTo>
                    <a:lnTo>
                      <a:pt x="154" y="16"/>
                    </a:lnTo>
                    <a:lnTo>
                      <a:pt x="154" y="20"/>
                    </a:lnTo>
                    <a:lnTo>
                      <a:pt x="154" y="20"/>
                    </a:lnTo>
                    <a:lnTo>
                      <a:pt x="162" y="28"/>
                    </a:lnTo>
                    <a:lnTo>
                      <a:pt x="162" y="28"/>
                    </a:lnTo>
                    <a:lnTo>
                      <a:pt x="164" y="28"/>
                    </a:lnTo>
                    <a:lnTo>
                      <a:pt x="164" y="28"/>
                    </a:lnTo>
                    <a:lnTo>
                      <a:pt x="174" y="30"/>
                    </a:lnTo>
                    <a:lnTo>
                      <a:pt x="184" y="30"/>
                    </a:lnTo>
                    <a:lnTo>
                      <a:pt x="184" y="30"/>
                    </a:lnTo>
                    <a:lnTo>
                      <a:pt x="196" y="30"/>
                    </a:lnTo>
                    <a:lnTo>
                      <a:pt x="204" y="28"/>
                    </a:lnTo>
                    <a:lnTo>
                      <a:pt x="204" y="28"/>
                    </a:lnTo>
                    <a:lnTo>
                      <a:pt x="212" y="22"/>
                    </a:lnTo>
                    <a:lnTo>
                      <a:pt x="212" y="22"/>
                    </a:lnTo>
                    <a:close/>
                  </a:path>
                </a:pathLst>
              </a:custGeom>
              <a:solidFill>
                <a:srgbClr val="7B5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sp>
            <p:nvSpPr>
              <p:cNvPr id="45" name="Freeform 540">
                <a:extLst>
                  <a:ext uri="{FF2B5EF4-FFF2-40B4-BE49-F238E27FC236}">
                    <a16:creationId xmlns:a16="http://schemas.microsoft.com/office/drawing/2014/main" id="{3FF17377-339E-4216-8432-DB9F2A768F56}"/>
                  </a:ext>
                </a:extLst>
              </p:cNvPr>
              <p:cNvSpPr>
                <a:spLocks/>
              </p:cNvSpPr>
              <p:nvPr/>
            </p:nvSpPr>
            <p:spPr bwMode="auto">
              <a:xfrm>
                <a:off x="1651816" y="5002121"/>
                <a:ext cx="50657" cy="95235"/>
              </a:xfrm>
              <a:custGeom>
                <a:avLst/>
                <a:gdLst>
                  <a:gd name="T0" fmla="*/ 30 w 50"/>
                  <a:gd name="T1" fmla="*/ 82 h 94"/>
                  <a:gd name="T2" fmla="*/ 0 w 50"/>
                  <a:gd name="T3" fmla="*/ 94 h 94"/>
                  <a:gd name="T4" fmla="*/ 0 w 50"/>
                  <a:gd name="T5" fmla="*/ 10 h 94"/>
                  <a:gd name="T6" fmla="*/ 0 w 50"/>
                  <a:gd name="T7" fmla="*/ 10 h 94"/>
                  <a:gd name="T8" fmla="*/ 20 w 50"/>
                  <a:gd name="T9" fmla="*/ 10 h 94"/>
                  <a:gd name="T10" fmla="*/ 36 w 50"/>
                  <a:gd name="T11" fmla="*/ 6 h 94"/>
                  <a:gd name="T12" fmla="*/ 36 w 50"/>
                  <a:gd name="T13" fmla="*/ 6 h 94"/>
                  <a:gd name="T14" fmla="*/ 46 w 50"/>
                  <a:gd name="T15" fmla="*/ 0 h 94"/>
                  <a:gd name="T16" fmla="*/ 50 w 50"/>
                  <a:gd name="T17" fmla="*/ 0 h 94"/>
                  <a:gd name="T18" fmla="*/ 50 w 50"/>
                  <a:gd name="T19" fmla="*/ 72 h 94"/>
                  <a:gd name="T20" fmla="*/ 26 w 50"/>
                  <a:gd name="T21" fmla="*/ 82 h 94"/>
                  <a:gd name="T22" fmla="*/ 30 w 50"/>
                  <a:gd name="T23" fmla="*/ 8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94">
                    <a:moveTo>
                      <a:pt x="30" y="82"/>
                    </a:moveTo>
                    <a:lnTo>
                      <a:pt x="0" y="94"/>
                    </a:lnTo>
                    <a:lnTo>
                      <a:pt x="0" y="10"/>
                    </a:lnTo>
                    <a:lnTo>
                      <a:pt x="0" y="10"/>
                    </a:lnTo>
                    <a:lnTo>
                      <a:pt x="20" y="10"/>
                    </a:lnTo>
                    <a:lnTo>
                      <a:pt x="36" y="6"/>
                    </a:lnTo>
                    <a:lnTo>
                      <a:pt x="36" y="6"/>
                    </a:lnTo>
                    <a:lnTo>
                      <a:pt x="46" y="0"/>
                    </a:lnTo>
                    <a:lnTo>
                      <a:pt x="50" y="0"/>
                    </a:lnTo>
                    <a:lnTo>
                      <a:pt x="50" y="72"/>
                    </a:lnTo>
                    <a:lnTo>
                      <a:pt x="26" y="82"/>
                    </a:lnTo>
                    <a:lnTo>
                      <a:pt x="30" y="82"/>
                    </a:lnTo>
                    <a:close/>
                  </a:path>
                </a:pathLst>
              </a:custGeom>
              <a:solidFill>
                <a:srgbClr val="F1EE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sp>
            <p:nvSpPr>
              <p:cNvPr id="46" name="Freeform 541">
                <a:extLst>
                  <a:ext uri="{FF2B5EF4-FFF2-40B4-BE49-F238E27FC236}">
                    <a16:creationId xmlns:a16="http://schemas.microsoft.com/office/drawing/2014/main" id="{34EF7405-C31E-46C5-B773-596BCDDB440C}"/>
                  </a:ext>
                </a:extLst>
              </p:cNvPr>
              <p:cNvSpPr>
                <a:spLocks/>
              </p:cNvSpPr>
              <p:nvPr/>
            </p:nvSpPr>
            <p:spPr bwMode="auto">
              <a:xfrm>
                <a:off x="1601159" y="4996042"/>
                <a:ext cx="50657" cy="107393"/>
              </a:xfrm>
              <a:custGeom>
                <a:avLst/>
                <a:gdLst>
                  <a:gd name="T0" fmla="*/ 50 w 50"/>
                  <a:gd name="T1" fmla="*/ 100 h 106"/>
                  <a:gd name="T2" fmla="*/ 34 w 50"/>
                  <a:gd name="T3" fmla="*/ 106 h 106"/>
                  <a:gd name="T4" fmla="*/ 0 w 50"/>
                  <a:gd name="T5" fmla="*/ 94 h 106"/>
                  <a:gd name="T6" fmla="*/ 0 w 50"/>
                  <a:gd name="T7" fmla="*/ 42 h 106"/>
                  <a:gd name="T8" fmla="*/ 4 w 50"/>
                  <a:gd name="T9" fmla="*/ 42 h 106"/>
                  <a:gd name="T10" fmla="*/ 4 w 50"/>
                  <a:gd name="T11" fmla="*/ 18 h 106"/>
                  <a:gd name="T12" fmla="*/ 0 w 50"/>
                  <a:gd name="T13" fmla="*/ 18 h 106"/>
                  <a:gd name="T14" fmla="*/ 0 w 50"/>
                  <a:gd name="T15" fmla="*/ 0 h 106"/>
                  <a:gd name="T16" fmla="*/ 0 w 50"/>
                  <a:gd name="T17" fmla="*/ 0 h 106"/>
                  <a:gd name="T18" fmla="*/ 6 w 50"/>
                  <a:gd name="T19" fmla="*/ 6 h 106"/>
                  <a:gd name="T20" fmla="*/ 16 w 50"/>
                  <a:gd name="T21" fmla="*/ 12 h 106"/>
                  <a:gd name="T22" fmla="*/ 16 w 50"/>
                  <a:gd name="T23" fmla="*/ 12 h 106"/>
                  <a:gd name="T24" fmla="*/ 16 w 50"/>
                  <a:gd name="T25" fmla="*/ 12 h 106"/>
                  <a:gd name="T26" fmla="*/ 32 w 50"/>
                  <a:gd name="T27" fmla="*/ 16 h 106"/>
                  <a:gd name="T28" fmla="*/ 50 w 50"/>
                  <a:gd name="T29" fmla="*/ 16 h 106"/>
                  <a:gd name="T30" fmla="*/ 50 w 50"/>
                  <a:gd name="T31"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106">
                    <a:moveTo>
                      <a:pt x="50" y="100"/>
                    </a:moveTo>
                    <a:lnTo>
                      <a:pt x="34" y="106"/>
                    </a:lnTo>
                    <a:lnTo>
                      <a:pt x="0" y="94"/>
                    </a:lnTo>
                    <a:lnTo>
                      <a:pt x="0" y="42"/>
                    </a:lnTo>
                    <a:lnTo>
                      <a:pt x="4" y="42"/>
                    </a:lnTo>
                    <a:lnTo>
                      <a:pt x="4" y="18"/>
                    </a:lnTo>
                    <a:lnTo>
                      <a:pt x="0" y="18"/>
                    </a:lnTo>
                    <a:lnTo>
                      <a:pt x="0" y="0"/>
                    </a:lnTo>
                    <a:lnTo>
                      <a:pt x="0" y="0"/>
                    </a:lnTo>
                    <a:lnTo>
                      <a:pt x="6" y="6"/>
                    </a:lnTo>
                    <a:lnTo>
                      <a:pt x="16" y="12"/>
                    </a:lnTo>
                    <a:lnTo>
                      <a:pt x="16" y="12"/>
                    </a:lnTo>
                    <a:lnTo>
                      <a:pt x="16" y="12"/>
                    </a:lnTo>
                    <a:lnTo>
                      <a:pt x="32" y="16"/>
                    </a:lnTo>
                    <a:lnTo>
                      <a:pt x="50" y="16"/>
                    </a:lnTo>
                    <a:lnTo>
                      <a:pt x="50" y="10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grpSp>
        <p:grpSp>
          <p:nvGrpSpPr>
            <p:cNvPr id="33" name="Group 62">
              <a:extLst>
                <a:ext uri="{FF2B5EF4-FFF2-40B4-BE49-F238E27FC236}">
                  <a16:creationId xmlns:a16="http://schemas.microsoft.com/office/drawing/2014/main" id="{08D8B7E4-3207-4009-9439-475621CF9416}"/>
                </a:ext>
              </a:extLst>
            </p:cNvPr>
            <p:cNvGrpSpPr/>
            <p:nvPr/>
          </p:nvGrpSpPr>
          <p:grpSpPr>
            <a:xfrm>
              <a:off x="660399" y="2063949"/>
              <a:ext cx="2330196" cy="3009148"/>
              <a:chOff x="498861" y="2031592"/>
              <a:chExt cx="2301858" cy="2972554"/>
            </a:xfrm>
            <a:solidFill>
              <a:srgbClr val="E7E6E6">
                <a:lumMod val="10000"/>
              </a:srgbClr>
            </a:solidFill>
            <a:effectLst>
              <a:outerShdw blurRad="50800" dist="38100" dir="18900000" algn="bl" rotWithShape="0">
                <a:prstClr val="black">
                  <a:alpha val="40000"/>
                </a:prstClr>
              </a:outerShdw>
            </a:effectLst>
          </p:grpSpPr>
          <p:sp>
            <p:nvSpPr>
              <p:cNvPr id="34" name="Freeform 529">
                <a:extLst>
                  <a:ext uri="{FF2B5EF4-FFF2-40B4-BE49-F238E27FC236}">
                    <a16:creationId xmlns:a16="http://schemas.microsoft.com/office/drawing/2014/main" id="{5D5CAE17-CF08-4A11-8102-72C7D8FB7D44}"/>
                  </a:ext>
                </a:extLst>
              </p:cNvPr>
              <p:cNvSpPr>
                <a:spLocks noEditPoints="1"/>
              </p:cNvSpPr>
              <p:nvPr/>
            </p:nvSpPr>
            <p:spPr bwMode="auto">
              <a:xfrm>
                <a:off x="1668027" y="2035645"/>
                <a:ext cx="1132692" cy="2863136"/>
              </a:xfrm>
              <a:custGeom>
                <a:avLst/>
                <a:gdLst>
                  <a:gd name="T0" fmla="*/ 64 w 1118"/>
                  <a:gd name="T1" fmla="*/ 2820 h 2826"/>
                  <a:gd name="T2" fmla="*/ 152 w 1118"/>
                  <a:gd name="T3" fmla="*/ 2798 h 2826"/>
                  <a:gd name="T4" fmla="*/ 190 w 1118"/>
                  <a:gd name="T5" fmla="*/ 2780 h 2826"/>
                  <a:gd name="T6" fmla="*/ 238 w 1118"/>
                  <a:gd name="T7" fmla="*/ 2750 h 2826"/>
                  <a:gd name="T8" fmla="*/ 258 w 1118"/>
                  <a:gd name="T9" fmla="*/ 2728 h 2826"/>
                  <a:gd name="T10" fmla="*/ 274 w 1118"/>
                  <a:gd name="T11" fmla="*/ 2690 h 2826"/>
                  <a:gd name="T12" fmla="*/ 770 w 1118"/>
                  <a:gd name="T13" fmla="*/ 1686 h 2826"/>
                  <a:gd name="T14" fmla="*/ 820 w 1118"/>
                  <a:gd name="T15" fmla="*/ 1556 h 2826"/>
                  <a:gd name="T16" fmla="*/ 868 w 1118"/>
                  <a:gd name="T17" fmla="*/ 1350 h 2826"/>
                  <a:gd name="T18" fmla="*/ 884 w 1118"/>
                  <a:gd name="T19" fmla="*/ 1128 h 2826"/>
                  <a:gd name="T20" fmla="*/ 880 w 1118"/>
                  <a:gd name="T21" fmla="*/ 1012 h 2826"/>
                  <a:gd name="T22" fmla="*/ 858 w 1118"/>
                  <a:gd name="T23" fmla="*/ 846 h 2826"/>
                  <a:gd name="T24" fmla="*/ 818 w 1118"/>
                  <a:gd name="T25" fmla="*/ 692 h 2826"/>
                  <a:gd name="T26" fmla="*/ 760 w 1118"/>
                  <a:gd name="T27" fmla="*/ 546 h 2826"/>
                  <a:gd name="T28" fmla="*/ 682 w 1118"/>
                  <a:gd name="T29" fmla="*/ 410 h 2826"/>
                  <a:gd name="T30" fmla="*/ 618 w 1118"/>
                  <a:gd name="T31" fmla="*/ 326 h 2826"/>
                  <a:gd name="T32" fmla="*/ 526 w 1118"/>
                  <a:gd name="T33" fmla="*/ 222 h 2826"/>
                  <a:gd name="T34" fmla="*/ 428 w 1118"/>
                  <a:gd name="T35" fmla="*/ 140 h 2826"/>
                  <a:gd name="T36" fmla="*/ 322 w 1118"/>
                  <a:gd name="T37" fmla="*/ 74 h 2826"/>
                  <a:gd name="T38" fmla="*/ 210 w 1118"/>
                  <a:gd name="T39" fmla="*/ 30 h 2826"/>
                  <a:gd name="T40" fmla="*/ 90 w 1118"/>
                  <a:gd name="T41" fmla="*/ 4 h 2826"/>
                  <a:gd name="T42" fmla="*/ 102 w 1118"/>
                  <a:gd name="T43" fmla="*/ 4 h 2826"/>
                  <a:gd name="T44" fmla="*/ 256 w 1118"/>
                  <a:gd name="T45" fmla="*/ 28 h 2826"/>
                  <a:gd name="T46" fmla="*/ 400 w 1118"/>
                  <a:gd name="T47" fmla="*/ 72 h 2826"/>
                  <a:gd name="T48" fmla="*/ 536 w 1118"/>
                  <a:gd name="T49" fmla="*/ 138 h 2826"/>
                  <a:gd name="T50" fmla="*/ 664 w 1118"/>
                  <a:gd name="T51" fmla="*/ 222 h 2826"/>
                  <a:gd name="T52" fmla="*/ 784 w 1118"/>
                  <a:gd name="T53" fmla="*/ 328 h 2826"/>
                  <a:gd name="T54" fmla="*/ 862 w 1118"/>
                  <a:gd name="T55" fmla="*/ 414 h 2826"/>
                  <a:gd name="T56" fmla="*/ 960 w 1118"/>
                  <a:gd name="T57" fmla="*/ 550 h 2826"/>
                  <a:gd name="T58" fmla="*/ 1034 w 1118"/>
                  <a:gd name="T59" fmla="*/ 696 h 2826"/>
                  <a:gd name="T60" fmla="*/ 1084 w 1118"/>
                  <a:gd name="T61" fmla="*/ 852 h 2826"/>
                  <a:gd name="T62" fmla="*/ 1112 w 1118"/>
                  <a:gd name="T63" fmla="*/ 1016 h 2826"/>
                  <a:gd name="T64" fmla="*/ 1118 w 1118"/>
                  <a:gd name="T65" fmla="*/ 1132 h 2826"/>
                  <a:gd name="T66" fmla="*/ 1098 w 1118"/>
                  <a:gd name="T67" fmla="*/ 1356 h 2826"/>
                  <a:gd name="T68" fmla="*/ 1050 w 1118"/>
                  <a:gd name="T69" fmla="*/ 1528 h 2826"/>
                  <a:gd name="T70" fmla="*/ 1008 w 1118"/>
                  <a:gd name="T71" fmla="*/ 1626 h 2826"/>
                  <a:gd name="T72" fmla="*/ 974 w 1118"/>
                  <a:gd name="T73" fmla="*/ 1690 h 2826"/>
                  <a:gd name="T74" fmla="*/ 350 w 1118"/>
                  <a:gd name="T75" fmla="*/ 2690 h 2826"/>
                  <a:gd name="T76" fmla="*/ 338 w 1118"/>
                  <a:gd name="T77" fmla="*/ 2716 h 2826"/>
                  <a:gd name="T78" fmla="*/ 318 w 1118"/>
                  <a:gd name="T79" fmla="*/ 2740 h 2826"/>
                  <a:gd name="T80" fmla="*/ 266 w 1118"/>
                  <a:gd name="T81" fmla="*/ 2772 h 2826"/>
                  <a:gd name="T82" fmla="*/ 218 w 1118"/>
                  <a:gd name="T83" fmla="*/ 2792 h 2826"/>
                  <a:gd name="T84" fmla="*/ 138 w 1118"/>
                  <a:gd name="T85" fmla="*/ 2812 h 2826"/>
                  <a:gd name="T86" fmla="*/ 48 w 1118"/>
                  <a:gd name="T87" fmla="*/ 2824 h 2826"/>
                  <a:gd name="T88" fmla="*/ 0 w 1118"/>
                  <a:gd name="T89" fmla="*/ 2826 h 2826"/>
                  <a:gd name="T90" fmla="*/ 24 w 1118"/>
                  <a:gd name="T91" fmla="*/ 2 h 2826"/>
                  <a:gd name="T92" fmla="*/ 90 w 1118"/>
                  <a:gd name="T93" fmla="*/ 26 h 2826"/>
                  <a:gd name="T94" fmla="*/ 152 w 1118"/>
                  <a:gd name="T95" fmla="*/ 68 h 2826"/>
                  <a:gd name="T96" fmla="*/ 210 w 1118"/>
                  <a:gd name="T97" fmla="*/ 134 h 2826"/>
                  <a:gd name="T98" fmla="*/ 266 w 1118"/>
                  <a:gd name="T99" fmla="*/ 220 h 2826"/>
                  <a:gd name="T100" fmla="*/ 316 w 1118"/>
                  <a:gd name="T101" fmla="*/ 326 h 2826"/>
                  <a:gd name="T102" fmla="*/ 350 w 1118"/>
                  <a:gd name="T103" fmla="*/ 412 h 2826"/>
                  <a:gd name="T104" fmla="*/ 390 w 1118"/>
                  <a:gd name="T105" fmla="*/ 548 h 2826"/>
                  <a:gd name="T106" fmla="*/ 422 w 1118"/>
                  <a:gd name="T107" fmla="*/ 694 h 2826"/>
                  <a:gd name="T108" fmla="*/ 448 w 1118"/>
                  <a:gd name="T109" fmla="*/ 904 h 2826"/>
                  <a:gd name="T110" fmla="*/ 456 w 1118"/>
                  <a:gd name="T111" fmla="*/ 1130 h 2826"/>
                  <a:gd name="T112" fmla="*/ 448 w 1118"/>
                  <a:gd name="T113" fmla="*/ 1354 h 2826"/>
                  <a:gd name="T114" fmla="*/ 422 w 1118"/>
                  <a:gd name="T115" fmla="*/ 1560 h 2826"/>
                  <a:gd name="T116" fmla="*/ 396 w 1118"/>
                  <a:gd name="T117" fmla="*/ 1688 h 2826"/>
                  <a:gd name="T118" fmla="*/ 136 w 1118"/>
                  <a:gd name="T119" fmla="*/ 2690 h 2826"/>
                  <a:gd name="T120" fmla="*/ 122 w 1118"/>
                  <a:gd name="T121" fmla="*/ 2740 h 2826"/>
                  <a:gd name="T122" fmla="*/ 90 w 1118"/>
                  <a:gd name="T123" fmla="*/ 2782 h 2826"/>
                  <a:gd name="T124" fmla="*/ 26 w 1118"/>
                  <a:gd name="T125" fmla="*/ 282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8" h="2826">
                    <a:moveTo>
                      <a:pt x="14" y="2826"/>
                    </a:moveTo>
                    <a:lnTo>
                      <a:pt x="14" y="2826"/>
                    </a:lnTo>
                    <a:lnTo>
                      <a:pt x="64" y="2820"/>
                    </a:lnTo>
                    <a:lnTo>
                      <a:pt x="110" y="2812"/>
                    </a:lnTo>
                    <a:lnTo>
                      <a:pt x="132" y="2806"/>
                    </a:lnTo>
                    <a:lnTo>
                      <a:pt x="152" y="2798"/>
                    </a:lnTo>
                    <a:lnTo>
                      <a:pt x="172" y="2790"/>
                    </a:lnTo>
                    <a:lnTo>
                      <a:pt x="190" y="2780"/>
                    </a:lnTo>
                    <a:lnTo>
                      <a:pt x="190" y="2780"/>
                    </a:lnTo>
                    <a:lnTo>
                      <a:pt x="208" y="2770"/>
                    </a:lnTo>
                    <a:lnTo>
                      <a:pt x="224" y="2760"/>
                    </a:lnTo>
                    <a:lnTo>
                      <a:pt x="238" y="2750"/>
                    </a:lnTo>
                    <a:lnTo>
                      <a:pt x="250" y="2740"/>
                    </a:lnTo>
                    <a:lnTo>
                      <a:pt x="250" y="2740"/>
                    </a:lnTo>
                    <a:lnTo>
                      <a:pt x="258" y="2728"/>
                    </a:lnTo>
                    <a:lnTo>
                      <a:pt x="266" y="2716"/>
                    </a:lnTo>
                    <a:lnTo>
                      <a:pt x="272" y="2704"/>
                    </a:lnTo>
                    <a:lnTo>
                      <a:pt x="274" y="2690"/>
                    </a:lnTo>
                    <a:lnTo>
                      <a:pt x="738" y="1752"/>
                    </a:lnTo>
                    <a:lnTo>
                      <a:pt x="738" y="1752"/>
                    </a:lnTo>
                    <a:lnTo>
                      <a:pt x="770" y="1686"/>
                    </a:lnTo>
                    <a:lnTo>
                      <a:pt x="770" y="1686"/>
                    </a:lnTo>
                    <a:lnTo>
                      <a:pt x="796" y="1622"/>
                    </a:lnTo>
                    <a:lnTo>
                      <a:pt x="820" y="1556"/>
                    </a:lnTo>
                    <a:lnTo>
                      <a:pt x="840" y="1490"/>
                    </a:lnTo>
                    <a:lnTo>
                      <a:pt x="856" y="1420"/>
                    </a:lnTo>
                    <a:lnTo>
                      <a:pt x="868" y="1350"/>
                    </a:lnTo>
                    <a:lnTo>
                      <a:pt x="878" y="1278"/>
                    </a:lnTo>
                    <a:lnTo>
                      <a:pt x="884" y="1204"/>
                    </a:lnTo>
                    <a:lnTo>
                      <a:pt x="884" y="1128"/>
                    </a:lnTo>
                    <a:lnTo>
                      <a:pt x="884" y="1128"/>
                    </a:lnTo>
                    <a:lnTo>
                      <a:pt x="884" y="1068"/>
                    </a:lnTo>
                    <a:lnTo>
                      <a:pt x="880" y="1012"/>
                    </a:lnTo>
                    <a:lnTo>
                      <a:pt x="876" y="956"/>
                    </a:lnTo>
                    <a:lnTo>
                      <a:pt x="868" y="900"/>
                    </a:lnTo>
                    <a:lnTo>
                      <a:pt x="858" y="846"/>
                    </a:lnTo>
                    <a:lnTo>
                      <a:pt x="848" y="794"/>
                    </a:lnTo>
                    <a:lnTo>
                      <a:pt x="834" y="742"/>
                    </a:lnTo>
                    <a:lnTo>
                      <a:pt x="818" y="692"/>
                    </a:lnTo>
                    <a:lnTo>
                      <a:pt x="800" y="642"/>
                    </a:lnTo>
                    <a:lnTo>
                      <a:pt x="782" y="594"/>
                    </a:lnTo>
                    <a:lnTo>
                      <a:pt x="760" y="546"/>
                    </a:lnTo>
                    <a:lnTo>
                      <a:pt x="736" y="500"/>
                    </a:lnTo>
                    <a:lnTo>
                      <a:pt x="710" y="454"/>
                    </a:lnTo>
                    <a:lnTo>
                      <a:pt x="682" y="410"/>
                    </a:lnTo>
                    <a:lnTo>
                      <a:pt x="652" y="368"/>
                    </a:lnTo>
                    <a:lnTo>
                      <a:pt x="618" y="326"/>
                    </a:lnTo>
                    <a:lnTo>
                      <a:pt x="618" y="326"/>
                    </a:lnTo>
                    <a:lnTo>
                      <a:pt x="588" y="290"/>
                    </a:lnTo>
                    <a:lnTo>
                      <a:pt x="558" y="254"/>
                    </a:lnTo>
                    <a:lnTo>
                      <a:pt x="526" y="222"/>
                    </a:lnTo>
                    <a:lnTo>
                      <a:pt x="494" y="192"/>
                    </a:lnTo>
                    <a:lnTo>
                      <a:pt x="460" y="164"/>
                    </a:lnTo>
                    <a:lnTo>
                      <a:pt x="428" y="140"/>
                    </a:lnTo>
                    <a:lnTo>
                      <a:pt x="392" y="116"/>
                    </a:lnTo>
                    <a:lnTo>
                      <a:pt x="358" y="94"/>
                    </a:lnTo>
                    <a:lnTo>
                      <a:pt x="322" y="74"/>
                    </a:lnTo>
                    <a:lnTo>
                      <a:pt x="284" y="58"/>
                    </a:lnTo>
                    <a:lnTo>
                      <a:pt x="248" y="42"/>
                    </a:lnTo>
                    <a:lnTo>
                      <a:pt x="210" y="30"/>
                    </a:lnTo>
                    <a:lnTo>
                      <a:pt x="170" y="18"/>
                    </a:lnTo>
                    <a:lnTo>
                      <a:pt x="130" y="10"/>
                    </a:lnTo>
                    <a:lnTo>
                      <a:pt x="90" y="4"/>
                    </a:lnTo>
                    <a:lnTo>
                      <a:pt x="50" y="0"/>
                    </a:lnTo>
                    <a:lnTo>
                      <a:pt x="50" y="0"/>
                    </a:lnTo>
                    <a:lnTo>
                      <a:pt x="102" y="4"/>
                    </a:lnTo>
                    <a:lnTo>
                      <a:pt x="154" y="10"/>
                    </a:lnTo>
                    <a:lnTo>
                      <a:pt x="206" y="18"/>
                    </a:lnTo>
                    <a:lnTo>
                      <a:pt x="256" y="28"/>
                    </a:lnTo>
                    <a:lnTo>
                      <a:pt x="304" y="40"/>
                    </a:lnTo>
                    <a:lnTo>
                      <a:pt x="352" y="56"/>
                    </a:lnTo>
                    <a:lnTo>
                      <a:pt x="400" y="72"/>
                    </a:lnTo>
                    <a:lnTo>
                      <a:pt x="446" y="92"/>
                    </a:lnTo>
                    <a:lnTo>
                      <a:pt x="492" y="114"/>
                    </a:lnTo>
                    <a:lnTo>
                      <a:pt x="536" y="138"/>
                    </a:lnTo>
                    <a:lnTo>
                      <a:pt x="580" y="164"/>
                    </a:lnTo>
                    <a:lnTo>
                      <a:pt x="622" y="192"/>
                    </a:lnTo>
                    <a:lnTo>
                      <a:pt x="664" y="222"/>
                    </a:lnTo>
                    <a:lnTo>
                      <a:pt x="706" y="256"/>
                    </a:lnTo>
                    <a:lnTo>
                      <a:pt x="744" y="290"/>
                    </a:lnTo>
                    <a:lnTo>
                      <a:pt x="784" y="328"/>
                    </a:lnTo>
                    <a:lnTo>
                      <a:pt x="784" y="328"/>
                    </a:lnTo>
                    <a:lnTo>
                      <a:pt x="824" y="370"/>
                    </a:lnTo>
                    <a:lnTo>
                      <a:pt x="862" y="414"/>
                    </a:lnTo>
                    <a:lnTo>
                      <a:pt x="898" y="458"/>
                    </a:lnTo>
                    <a:lnTo>
                      <a:pt x="930" y="504"/>
                    </a:lnTo>
                    <a:lnTo>
                      <a:pt x="960" y="550"/>
                    </a:lnTo>
                    <a:lnTo>
                      <a:pt x="986" y="598"/>
                    </a:lnTo>
                    <a:lnTo>
                      <a:pt x="1012" y="646"/>
                    </a:lnTo>
                    <a:lnTo>
                      <a:pt x="1034" y="696"/>
                    </a:lnTo>
                    <a:lnTo>
                      <a:pt x="1054" y="746"/>
                    </a:lnTo>
                    <a:lnTo>
                      <a:pt x="1070" y="798"/>
                    </a:lnTo>
                    <a:lnTo>
                      <a:pt x="1084" y="852"/>
                    </a:lnTo>
                    <a:lnTo>
                      <a:pt x="1096" y="906"/>
                    </a:lnTo>
                    <a:lnTo>
                      <a:pt x="1106" y="960"/>
                    </a:lnTo>
                    <a:lnTo>
                      <a:pt x="1112" y="1016"/>
                    </a:lnTo>
                    <a:lnTo>
                      <a:pt x="1116" y="1074"/>
                    </a:lnTo>
                    <a:lnTo>
                      <a:pt x="1118" y="1132"/>
                    </a:lnTo>
                    <a:lnTo>
                      <a:pt x="1118" y="1132"/>
                    </a:lnTo>
                    <a:lnTo>
                      <a:pt x="1114" y="1208"/>
                    </a:lnTo>
                    <a:lnTo>
                      <a:pt x="1108" y="1282"/>
                    </a:lnTo>
                    <a:lnTo>
                      <a:pt x="1098" y="1356"/>
                    </a:lnTo>
                    <a:lnTo>
                      <a:pt x="1082" y="1426"/>
                    </a:lnTo>
                    <a:lnTo>
                      <a:pt x="1062" y="1494"/>
                    </a:lnTo>
                    <a:lnTo>
                      <a:pt x="1050" y="1528"/>
                    </a:lnTo>
                    <a:lnTo>
                      <a:pt x="1038" y="1562"/>
                    </a:lnTo>
                    <a:lnTo>
                      <a:pt x="1024" y="1594"/>
                    </a:lnTo>
                    <a:lnTo>
                      <a:pt x="1008" y="1626"/>
                    </a:lnTo>
                    <a:lnTo>
                      <a:pt x="992" y="1658"/>
                    </a:lnTo>
                    <a:lnTo>
                      <a:pt x="974" y="1690"/>
                    </a:lnTo>
                    <a:lnTo>
                      <a:pt x="974" y="1690"/>
                    </a:lnTo>
                    <a:lnTo>
                      <a:pt x="954" y="1724"/>
                    </a:lnTo>
                    <a:lnTo>
                      <a:pt x="932" y="1756"/>
                    </a:lnTo>
                    <a:lnTo>
                      <a:pt x="350" y="2690"/>
                    </a:lnTo>
                    <a:lnTo>
                      <a:pt x="350" y="2690"/>
                    </a:lnTo>
                    <a:lnTo>
                      <a:pt x="346" y="2704"/>
                    </a:lnTo>
                    <a:lnTo>
                      <a:pt x="338" y="2716"/>
                    </a:lnTo>
                    <a:lnTo>
                      <a:pt x="330" y="2728"/>
                    </a:lnTo>
                    <a:lnTo>
                      <a:pt x="318" y="2740"/>
                    </a:lnTo>
                    <a:lnTo>
                      <a:pt x="318" y="2740"/>
                    </a:lnTo>
                    <a:lnTo>
                      <a:pt x="304" y="2752"/>
                    </a:lnTo>
                    <a:lnTo>
                      <a:pt x="286" y="2762"/>
                    </a:lnTo>
                    <a:lnTo>
                      <a:pt x="266" y="2772"/>
                    </a:lnTo>
                    <a:lnTo>
                      <a:pt x="244" y="2782"/>
                    </a:lnTo>
                    <a:lnTo>
                      <a:pt x="244" y="2782"/>
                    </a:lnTo>
                    <a:lnTo>
                      <a:pt x="218" y="2792"/>
                    </a:lnTo>
                    <a:lnTo>
                      <a:pt x="194" y="2800"/>
                    </a:lnTo>
                    <a:lnTo>
                      <a:pt x="166" y="2806"/>
                    </a:lnTo>
                    <a:lnTo>
                      <a:pt x="138" y="2812"/>
                    </a:lnTo>
                    <a:lnTo>
                      <a:pt x="110" y="2818"/>
                    </a:lnTo>
                    <a:lnTo>
                      <a:pt x="78" y="2822"/>
                    </a:lnTo>
                    <a:lnTo>
                      <a:pt x="48" y="2824"/>
                    </a:lnTo>
                    <a:lnTo>
                      <a:pt x="14" y="2826"/>
                    </a:lnTo>
                    <a:lnTo>
                      <a:pt x="14" y="2826"/>
                    </a:lnTo>
                    <a:close/>
                    <a:moveTo>
                      <a:pt x="0" y="2826"/>
                    </a:moveTo>
                    <a:lnTo>
                      <a:pt x="0" y="0"/>
                    </a:lnTo>
                    <a:lnTo>
                      <a:pt x="0" y="0"/>
                    </a:lnTo>
                    <a:lnTo>
                      <a:pt x="24" y="2"/>
                    </a:lnTo>
                    <a:lnTo>
                      <a:pt x="46" y="8"/>
                    </a:lnTo>
                    <a:lnTo>
                      <a:pt x="68" y="16"/>
                    </a:lnTo>
                    <a:lnTo>
                      <a:pt x="90" y="26"/>
                    </a:lnTo>
                    <a:lnTo>
                      <a:pt x="112" y="38"/>
                    </a:lnTo>
                    <a:lnTo>
                      <a:pt x="132" y="52"/>
                    </a:lnTo>
                    <a:lnTo>
                      <a:pt x="152" y="68"/>
                    </a:lnTo>
                    <a:lnTo>
                      <a:pt x="172" y="88"/>
                    </a:lnTo>
                    <a:lnTo>
                      <a:pt x="192" y="110"/>
                    </a:lnTo>
                    <a:lnTo>
                      <a:pt x="210" y="134"/>
                    </a:lnTo>
                    <a:lnTo>
                      <a:pt x="230" y="160"/>
                    </a:lnTo>
                    <a:lnTo>
                      <a:pt x="248" y="188"/>
                    </a:lnTo>
                    <a:lnTo>
                      <a:pt x="266" y="220"/>
                    </a:lnTo>
                    <a:lnTo>
                      <a:pt x="284" y="252"/>
                    </a:lnTo>
                    <a:lnTo>
                      <a:pt x="300" y="288"/>
                    </a:lnTo>
                    <a:lnTo>
                      <a:pt x="316" y="326"/>
                    </a:lnTo>
                    <a:lnTo>
                      <a:pt x="316" y="326"/>
                    </a:lnTo>
                    <a:lnTo>
                      <a:pt x="334" y="368"/>
                    </a:lnTo>
                    <a:lnTo>
                      <a:pt x="350" y="412"/>
                    </a:lnTo>
                    <a:lnTo>
                      <a:pt x="364" y="456"/>
                    </a:lnTo>
                    <a:lnTo>
                      <a:pt x="378" y="502"/>
                    </a:lnTo>
                    <a:lnTo>
                      <a:pt x="390" y="548"/>
                    </a:lnTo>
                    <a:lnTo>
                      <a:pt x="402" y="596"/>
                    </a:lnTo>
                    <a:lnTo>
                      <a:pt x="412" y="644"/>
                    </a:lnTo>
                    <a:lnTo>
                      <a:pt x="422" y="694"/>
                    </a:lnTo>
                    <a:lnTo>
                      <a:pt x="430" y="744"/>
                    </a:lnTo>
                    <a:lnTo>
                      <a:pt x="436" y="796"/>
                    </a:lnTo>
                    <a:lnTo>
                      <a:pt x="448" y="904"/>
                    </a:lnTo>
                    <a:lnTo>
                      <a:pt x="454" y="1016"/>
                    </a:lnTo>
                    <a:lnTo>
                      <a:pt x="456" y="1130"/>
                    </a:lnTo>
                    <a:lnTo>
                      <a:pt x="456" y="1130"/>
                    </a:lnTo>
                    <a:lnTo>
                      <a:pt x="456" y="1206"/>
                    </a:lnTo>
                    <a:lnTo>
                      <a:pt x="452" y="1280"/>
                    </a:lnTo>
                    <a:lnTo>
                      <a:pt x="448" y="1354"/>
                    </a:lnTo>
                    <a:lnTo>
                      <a:pt x="442" y="1424"/>
                    </a:lnTo>
                    <a:lnTo>
                      <a:pt x="434" y="1492"/>
                    </a:lnTo>
                    <a:lnTo>
                      <a:pt x="422" y="1560"/>
                    </a:lnTo>
                    <a:lnTo>
                      <a:pt x="410" y="1624"/>
                    </a:lnTo>
                    <a:lnTo>
                      <a:pt x="396" y="1688"/>
                    </a:lnTo>
                    <a:lnTo>
                      <a:pt x="396" y="1688"/>
                    </a:lnTo>
                    <a:lnTo>
                      <a:pt x="380" y="1756"/>
                    </a:lnTo>
                    <a:lnTo>
                      <a:pt x="136" y="2690"/>
                    </a:lnTo>
                    <a:lnTo>
                      <a:pt x="136" y="2690"/>
                    </a:lnTo>
                    <a:lnTo>
                      <a:pt x="130" y="2716"/>
                    </a:lnTo>
                    <a:lnTo>
                      <a:pt x="122" y="2740"/>
                    </a:lnTo>
                    <a:lnTo>
                      <a:pt x="122" y="2740"/>
                    </a:lnTo>
                    <a:lnTo>
                      <a:pt x="108" y="2762"/>
                    </a:lnTo>
                    <a:lnTo>
                      <a:pt x="90" y="2782"/>
                    </a:lnTo>
                    <a:lnTo>
                      <a:pt x="90" y="2782"/>
                    </a:lnTo>
                    <a:lnTo>
                      <a:pt x="70" y="2798"/>
                    </a:lnTo>
                    <a:lnTo>
                      <a:pt x="48" y="2812"/>
                    </a:lnTo>
                    <a:lnTo>
                      <a:pt x="26" y="2820"/>
                    </a:lnTo>
                    <a:lnTo>
                      <a:pt x="0" y="2826"/>
                    </a:lnTo>
                    <a:lnTo>
                      <a:pt x="0" y="2826"/>
                    </a:lnTo>
                    <a:close/>
                  </a:path>
                </a:pathLst>
              </a:custGeom>
              <a:solidFill>
                <a:srgbClr val="ECCEC4"/>
              </a:solidFill>
              <a:ln w="12700" cap="flat" cmpd="sng" algn="ctr">
                <a:noFill/>
                <a:prstDash val="solid"/>
                <a:miter lim="800000"/>
              </a:ln>
              <a:effectLst/>
            </p:spPr>
            <p:txBody>
              <a:bodyPr rtlCol="0" anchor="ct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lumMod val="75000"/>
                      <a:lumOff val="25000"/>
                    </a:prstClr>
                  </a:solidFill>
                  <a:effectLst/>
                  <a:uLnTx/>
                  <a:uFillTx/>
                  <a:latin typeface="+mn-ea"/>
                  <a:cs typeface="+mn-cs"/>
                </a:endParaRPr>
              </a:p>
            </p:txBody>
          </p:sp>
          <p:sp>
            <p:nvSpPr>
              <p:cNvPr id="35" name="Freeform 530">
                <a:extLst>
                  <a:ext uri="{FF2B5EF4-FFF2-40B4-BE49-F238E27FC236}">
                    <a16:creationId xmlns:a16="http://schemas.microsoft.com/office/drawing/2014/main" id="{AE4229AD-2C90-4C4A-9ACF-6900E9EC9B54}"/>
                  </a:ext>
                </a:extLst>
              </p:cNvPr>
              <p:cNvSpPr>
                <a:spLocks/>
              </p:cNvSpPr>
              <p:nvPr/>
            </p:nvSpPr>
            <p:spPr bwMode="auto">
              <a:xfrm>
                <a:off x="1668027" y="2031592"/>
                <a:ext cx="895617" cy="2867188"/>
              </a:xfrm>
              <a:custGeom>
                <a:avLst/>
                <a:gdLst>
                  <a:gd name="T0" fmla="*/ 0 w 884"/>
                  <a:gd name="T1" fmla="*/ 2830 h 2830"/>
                  <a:gd name="T2" fmla="*/ 48 w 884"/>
                  <a:gd name="T3" fmla="*/ 2816 h 2830"/>
                  <a:gd name="T4" fmla="*/ 90 w 884"/>
                  <a:gd name="T5" fmla="*/ 2786 h 2830"/>
                  <a:gd name="T6" fmla="*/ 108 w 884"/>
                  <a:gd name="T7" fmla="*/ 2766 h 2830"/>
                  <a:gd name="T8" fmla="*/ 122 w 884"/>
                  <a:gd name="T9" fmla="*/ 2744 h 2830"/>
                  <a:gd name="T10" fmla="*/ 136 w 884"/>
                  <a:gd name="T11" fmla="*/ 2694 h 2830"/>
                  <a:gd name="T12" fmla="*/ 380 w 884"/>
                  <a:gd name="T13" fmla="*/ 1760 h 2830"/>
                  <a:gd name="T14" fmla="*/ 396 w 884"/>
                  <a:gd name="T15" fmla="*/ 1692 h 2830"/>
                  <a:gd name="T16" fmla="*/ 422 w 884"/>
                  <a:gd name="T17" fmla="*/ 1564 h 2830"/>
                  <a:gd name="T18" fmla="*/ 442 w 884"/>
                  <a:gd name="T19" fmla="*/ 1428 h 2830"/>
                  <a:gd name="T20" fmla="*/ 452 w 884"/>
                  <a:gd name="T21" fmla="*/ 1284 h 2830"/>
                  <a:gd name="T22" fmla="*/ 456 w 884"/>
                  <a:gd name="T23" fmla="*/ 1134 h 2830"/>
                  <a:gd name="T24" fmla="*/ 454 w 884"/>
                  <a:gd name="T25" fmla="*/ 1020 h 2830"/>
                  <a:gd name="T26" fmla="*/ 436 w 884"/>
                  <a:gd name="T27" fmla="*/ 800 h 2830"/>
                  <a:gd name="T28" fmla="*/ 422 w 884"/>
                  <a:gd name="T29" fmla="*/ 698 h 2830"/>
                  <a:gd name="T30" fmla="*/ 402 w 884"/>
                  <a:gd name="T31" fmla="*/ 600 h 2830"/>
                  <a:gd name="T32" fmla="*/ 378 w 884"/>
                  <a:gd name="T33" fmla="*/ 506 h 2830"/>
                  <a:gd name="T34" fmla="*/ 350 w 884"/>
                  <a:gd name="T35" fmla="*/ 416 h 2830"/>
                  <a:gd name="T36" fmla="*/ 316 w 884"/>
                  <a:gd name="T37" fmla="*/ 330 h 2830"/>
                  <a:gd name="T38" fmla="*/ 300 w 884"/>
                  <a:gd name="T39" fmla="*/ 292 h 2830"/>
                  <a:gd name="T40" fmla="*/ 266 w 884"/>
                  <a:gd name="T41" fmla="*/ 224 h 2830"/>
                  <a:gd name="T42" fmla="*/ 230 w 884"/>
                  <a:gd name="T43" fmla="*/ 164 h 2830"/>
                  <a:gd name="T44" fmla="*/ 192 w 884"/>
                  <a:gd name="T45" fmla="*/ 114 h 2830"/>
                  <a:gd name="T46" fmla="*/ 152 w 884"/>
                  <a:gd name="T47" fmla="*/ 72 h 2830"/>
                  <a:gd name="T48" fmla="*/ 112 w 884"/>
                  <a:gd name="T49" fmla="*/ 42 h 2830"/>
                  <a:gd name="T50" fmla="*/ 68 w 884"/>
                  <a:gd name="T51" fmla="*/ 20 h 2830"/>
                  <a:gd name="T52" fmla="*/ 24 w 884"/>
                  <a:gd name="T53" fmla="*/ 6 h 2830"/>
                  <a:gd name="T54" fmla="*/ 0 w 884"/>
                  <a:gd name="T55" fmla="*/ 0 h 2830"/>
                  <a:gd name="T56" fmla="*/ 6 w 884"/>
                  <a:gd name="T57" fmla="*/ 0 h 2830"/>
                  <a:gd name="T58" fmla="*/ 28 w 884"/>
                  <a:gd name="T59" fmla="*/ 2 h 2830"/>
                  <a:gd name="T60" fmla="*/ 50 w 884"/>
                  <a:gd name="T61" fmla="*/ 4 h 2830"/>
                  <a:gd name="T62" fmla="*/ 130 w 884"/>
                  <a:gd name="T63" fmla="*/ 14 h 2830"/>
                  <a:gd name="T64" fmla="*/ 210 w 884"/>
                  <a:gd name="T65" fmla="*/ 34 h 2830"/>
                  <a:gd name="T66" fmla="*/ 284 w 884"/>
                  <a:gd name="T67" fmla="*/ 62 h 2830"/>
                  <a:gd name="T68" fmla="*/ 358 w 884"/>
                  <a:gd name="T69" fmla="*/ 98 h 2830"/>
                  <a:gd name="T70" fmla="*/ 428 w 884"/>
                  <a:gd name="T71" fmla="*/ 144 h 2830"/>
                  <a:gd name="T72" fmla="*/ 494 w 884"/>
                  <a:gd name="T73" fmla="*/ 196 h 2830"/>
                  <a:gd name="T74" fmla="*/ 558 w 884"/>
                  <a:gd name="T75" fmla="*/ 258 h 2830"/>
                  <a:gd name="T76" fmla="*/ 618 w 884"/>
                  <a:gd name="T77" fmla="*/ 330 h 2830"/>
                  <a:gd name="T78" fmla="*/ 652 w 884"/>
                  <a:gd name="T79" fmla="*/ 372 h 2830"/>
                  <a:gd name="T80" fmla="*/ 710 w 884"/>
                  <a:gd name="T81" fmla="*/ 458 h 2830"/>
                  <a:gd name="T82" fmla="*/ 760 w 884"/>
                  <a:gd name="T83" fmla="*/ 550 h 2830"/>
                  <a:gd name="T84" fmla="*/ 800 w 884"/>
                  <a:gd name="T85" fmla="*/ 646 h 2830"/>
                  <a:gd name="T86" fmla="*/ 834 w 884"/>
                  <a:gd name="T87" fmla="*/ 746 h 2830"/>
                  <a:gd name="T88" fmla="*/ 858 w 884"/>
                  <a:gd name="T89" fmla="*/ 850 h 2830"/>
                  <a:gd name="T90" fmla="*/ 876 w 884"/>
                  <a:gd name="T91" fmla="*/ 960 h 2830"/>
                  <a:gd name="T92" fmla="*/ 884 w 884"/>
                  <a:gd name="T93" fmla="*/ 1072 h 2830"/>
                  <a:gd name="T94" fmla="*/ 884 w 884"/>
                  <a:gd name="T95" fmla="*/ 1132 h 2830"/>
                  <a:gd name="T96" fmla="*/ 878 w 884"/>
                  <a:gd name="T97" fmla="*/ 1282 h 2830"/>
                  <a:gd name="T98" fmla="*/ 856 w 884"/>
                  <a:gd name="T99" fmla="*/ 1424 h 2830"/>
                  <a:gd name="T100" fmla="*/ 820 w 884"/>
                  <a:gd name="T101" fmla="*/ 1560 h 2830"/>
                  <a:gd name="T102" fmla="*/ 770 w 884"/>
                  <a:gd name="T103" fmla="*/ 1690 h 2830"/>
                  <a:gd name="T104" fmla="*/ 738 w 884"/>
                  <a:gd name="T105" fmla="*/ 1756 h 2830"/>
                  <a:gd name="T106" fmla="*/ 274 w 884"/>
                  <a:gd name="T107" fmla="*/ 2694 h 2830"/>
                  <a:gd name="T108" fmla="*/ 266 w 884"/>
                  <a:gd name="T109" fmla="*/ 2720 h 2830"/>
                  <a:gd name="T110" fmla="*/ 250 w 884"/>
                  <a:gd name="T111" fmla="*/ 2744 h 2830"/>
                  <a:gd name="T112" fmla="*/ 238 w 884"/>
                  <a:gd name="T113" fmla="*/ 2754 h 2830"/>
                  <a:gd name="T114" fmla="*/ 208 w 884"/>
                  <a:gd name="T115" fmla="*/ 2774 h 2830"/>
                  <a:gd name="T116" fmla="*/ 190 w 884"/>
                  <a:gd name="T117" fmla="*/ 2784 h 2830"/>
                  <a:gd name="T118" fmla="*/ 152 w 884"/>
                  <a:gd name="T119" fmla="*/ 2802 h 2830"/>
                  <a:gd name="T120" fmla="*/ 110 w 884"/>
                  <a:gd name="T121" fmla="*/ 2816 h 2830"/>
                  <a:gd name="T122" fmla="*/ 14 w 884"/>
                  <a:gd name="T123" fmla="*/ 2830 h 2830"/>
                  <a:gd name="T124" fmla="*/ 0 w 884"/>
                  <a:gd name="T125" fmla="*/ 283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4" h="2830">
                    <a:moveTo>
                      <a:pt x="0" y="2830"/>
                    </a:moveTo>
                    <a:lnTo>
                      <a:pt x="0" y="2830"/>
                    </a:lnTo>
                    <a:lnTo>
                      <a:pt x="26" y="2824"/>
                    </a:lnTo>
                    <a:lnTo>
                      <a:pt x="48" y="2816"/>
                    </a:lnTo>
                    <a:lnTo>
                      <a:pt x="70" y="2802"/>
                    </a:lnTo>
                    <a:lnTo>
                      <a:pt x="90" y="2786"/>
                    </a:lnTo>
                    <a:lnTo>
                      <a:pt x="90" y="2786"/>
                    </a:lnTo>
                    <a:lnTo>
                      <a:pt x="108" y="2766"/>
                    </a:lnTo>
                    <a:lnTo>
                      <a:pt x="122" y="2744"/>
                    </a:lnTo>
                    <a:lnTo>
                      <a:pt x="122" y="2744"/>
                    </a:lnTo>
                    <a:lnTo>
                      <a:pt x="130" y="2720"/>
                    </a:lnTo>
                    <a:lnTo>
                      <a:pt x="136" y="2694"/>
                    </a:lnTo>
                    <a:lnTo>
                      <a:pt x="380" y="1760"/>
                    </a:lnTo>
                    <a:lnTo>
                      <a:pt x="380" y="1760"/>
                    </a:lnTo>
                    <a:lnTo>
                      <a:pt x="396" y="1692"/>
                    </a:lnTo>
                    <a:lnTo>
                      <a:pt x="396" y="1692"/>
                    </a:lnTo>
                    <a:lnTo>
                      <a:pt x="410" y="1628"/>
                    </a:lnTo>
                    <a:lnTo>
                      <a:pt x="422" y="1564"/>
                    </a:lnTo>
                    <a:lnTo>
                      <a:pt x="434" y="1496"/>
                    </a:lnTo>
                    <a:lnTo>
                      <a:pt x="442" y="1428"/>
                    </a:lnTo>
                    <a:lnTo>
                      <a:pt x="448" y="1358"/>
                    </a:lnTo>
                    <a:lnTo>
                      <a:pt x="452" y="1284"/>
                    </a:lnTo>
                    <a:lnTo>
                      <a:pt x="456" y="1210"/>
                    </a:lnTo>
                    <a:lnTo>
                      <a:pt x="456" y="1134"/>
                    </a:lnTo>
                    <a:lnTo>
                      <a:pt x="456" y="1134"/>
                    </a:lnTo>
                    <a:lnTo>
                      <a:pt x="454" y="1020"/>
                    </a:lnTo>
                    <a:lnTo>
                      <a:pt x="448" y="908"/>
                    </a:lnTo>
                    <a:lnTo>
                      <a:pt x="436" y="800"/>
                    </a:lnTo>
                    <a:lnTo>
                      <a:pt x="430" y="748"/>
                    </a:lnTo>
                    <a:lnTo>
                      <a:pt x="422" y="698"/>
                    </a:lnTo>
                    <a:lnTo>
                      <a:pt x="412" y="648"/>
                    </a:lnTo>
                    <a:lnTo>
                      <a:pt x="402" y="600"/>
                    </a:lnTo>
                    <a:lnTo>
                      <a:pt x="390" y="552"/>
                    </a:lnTo>
                    <a:lnTo>
                      <a:pt x="378" y="506"/>
                    </a:lnTo>
                    <a:lnTo>
                      <a:pt x="364" y="460"/>
                    </a:lnTo>
                    <a:lnTo>
                      <a:pt x="350" y="416"/>
                    </a:lnTo>
                    <a:lnTo>
                      <a:pt x="334" y="372"/>
                    </a:lnTo>
                    <a:lnTo>
                      <a:pt x="316" y="330"/>
                    </a:lnTo>
                    <a:lnTo>
                      <a:pt x="316" y="330"/>
                    </a:lnTo>
                    <a:lnTo>
                      <a:pt x="300" y="292"/>
                    </a:lnTo>
                    <a:lnTo>
                      <a:pt x="284" y="256"/>
                    </a:lnTo>
                    <a:lnTo>
                      <a:pt x="266" y="224"/>
                    </a:lnTo>
                    <a:lnTo>
                      <a:pt x="248" y="192"/>
                    </a:lnTo>
                    <a:lnTo>
                      <a:pt x="230" y="164"/>
                    </a:lnTo>
                    <a:lnTo>
                      <a:pt x="210" y="138"/>
                    </a:lnTo>
                    <a:lnTo>
                      <a:pt x="192" y="114"/>
                    </a:lnTo>
                    <a:lnTo>
                      <a:pt x="172" y="92"/>
                    </a:lnTo>
                    <a:lnTo>
                      <a:pt x="152" y="72"/>
                    </a:lnTo>
                    <a:lnTo>
                      <a:pt x="132" y="56"/>
                    </a:lnTo>
                    <a:lnTo>
                      <a:pt x="112" y="42"/>
                    </a:lnTo>
                    <a:lnTo>
                      <a:pt x="90" y="30"/>
                    </a:lnTo>
                    <a:lnTo>
                      <a:pt x="68" y="20"/>
                    </a:lnTo>
                    <a:lnTo>
                      <a:pt x="46" y="12"/>
                    </a:lnTo>
                    <a:lnTo>
                      <a:pt x="24" y="6"/>
                    </a:lnTo>
                    <a:lnTo>
                      <a:pt x="0" y="4"/>
                    </a:lnTo>
                    <a:lnTo>
                      <a:pt x="0" y="0"/>
                    </a:lnTo>
                    <a:lnTo>
                      <a:pt x="0" y="0"/>
                    </a:lnTo>
                    <a:lnTo>
                      <a:pt x="6" y="0"/>
                    </a:lnTo>
                    <a:lnTo>
                      <a:pt x="6" y="0"/>
                    </a:lnTo>
                    <a:lnTo>
                      <a:pt x="28" y="2"/>
                    </a:lnTo>
                    <a:lnTo>
                      <a:pt x="50" y="4"/>
                    </a:lnTo>
                    <a:lnTo>
                      <a:pt x="50" y="4"/>
                    </a:lnTo>
                    <a:lnTo>
                      <a:pt x="90" y="8"/>
                    </a:lnTo>
                    <a:lnTo>
                      <a:pt x="130" y="14"/>
                    </a:lnTo>
                    <a:lnTo>
                      <a:pt x="170" y="22"/>
                    </a:lnTo>
                    <a:lnTo>
                      <a:pt x="210" y="34"/>
                    </a:lnTo>
                    <a:lnTo>
                      <a:pt x="248" y="46"/>
                    </a:lnTo>
                    <a:lnTo>
                      <a:pt x="284" y="62"/>
                    </a:lnTo>
                    <a:lnTo>
                      <a:pt x="322" y="78"/>
                    </a:lnTo>
                    <a:lnTo>
                      <a:pt x="358" y="98"/>
                    </a:lnTo>
                    <a:lnTo>
                      <a:pt x="392" y="120"/>
                    </a:lnTo>
                    <a:lnTo>
                      <a:pt x="428" y="144"/>
                    </a:lnTo>
                    <a:lnTo>
                      <a:pt x="460" y="168"/>
                    </a:lnTo>
                    <a:lnTo>
                      <a:pt x="494" y="196"/>
                    </a:lnTo>
                    <a:lnTo>
                      <a:pt x="526" y="226"/>
                    </a:lnTo>
                    <a:lnTo>
                      <a:pt x="558" y="258"/>
                    </a:lnTo>
                    <a:lnTo>
                      <a:pt x="588" y="294"/>
                    </a:lnTo>
                    <a:lnTo>
                      <a:pt x="618" y="330"/>
                    </a:lnTo>
                    <a:lnTo>
                      <a:pt x="618" y="330"/>
                    </a:lnTo>
                    <a:lnTo>
                      <a:pt x="652" y="372"/>
                    </a:lnTo>
                    <a:lnTo>
                      <a:pt x="682" y="414"/>
                    </a:lnTo>
                    <a:lnTo>
                      <a:pt x="710" y="458"/>
                    </a:lnTo>
                    <a:lnTo>
                      <a:pt x="736" y="504"/>
                    </a:lnTo>
                    <a:lnTo>
                      <a:pt x="760" y="550"/>
                    </a:lnTo>
                    <a:lnTo>
                      <a:pt x="782" y="598"/>
                    </a:lnTo>
                    <a:lnTo>
                      <a:pt x="800" y="646"/>
                    </a:lnTo>
                    <a:lnTo>
                      <a:pt x="818" y="696"/>
                    </a:lnTo>
                    <a:lnTo>
                      <a:pt x="834" y="746"/>
                    </a:lnTo>
                    <a:lnTo>
                      <a:pt x="848" y="798"/>
                    </a:lnTo>
                    <a:lnTo>
                      <a:pt x="858" y="850"/>
                    </a:lnTo>
                    <a:lnTo>
                      <a:pt x="868" y="904"/>
                    </a:lnTo>
                    <a:lnTo>
                      <a:pt x="876" y="960"/>
                    </a:lnTo>
                    <a:lnTo>
                      <a:pt x="880" y="1016"/>
                    </a:lnTo>
                    <a:lnTo>
                      <a:pt x="884" y="1072"/>
                    </a:lnTo>
                    <a:lnTo>
                      <a:pt x="884" y="1132"/>
                    </a:lnTo>
                    <a:lnTo>
                      <a:pt x="884" y="1132"/>
                    </a:lnTo>
                    <a:lnTo>
                      <a:pt x="884" y="1208"/>
                    </a:lnTo>
                    <a:lnTo>
                      <a:pt x="878" y="1282"/>
                    </a:lnTo>
                    <a:lnTo>
                      <a:pt x="868" y="1354"/>
                    </a:lnTo>
                    <a:lnTo>
                      <a:pt x="856" y="1424"/>
                    </a:lnTo>
                    <a:lnTo>
                      <a:pt x="840" y="1494"/>
                    </a:lnTo>
                    <a:lnTo>
                      <a:pt x="820" y="1560"/>
                    </a:lnTo>
                    <a:lnTo>
                      <a:pt x="796" y="1626"/>
                    </a:lnTo>
                    <a:lnTo>
                      <a:pt x="770" y="1690"/>
                    </a:lnTo>
                    <a:lnTo>
                      <a:pt x="770" y="1690"/>
                    </a:lnTo>
                    <a:lnTo>
                      <a:pt x="738" y="1756"/>
                    </a:lnTo>
                    <a:lnTo>
                      <a:pt x="274" y="2694"/>
                    </a:lnTo>
                    <a:lnTo>
                      <a:pt x="274" y="2694"/>
                    </a:lnTo>
                    <a:lnTo>
                      <a:pt x="272" y="2708"/>
                    </a:lnTo>
                    <a:lnTo>
                      <a:pt x="266" y="2720"/>
                    </a:lnTo>
                    <a:lnTo>
                      <a:pt x="258" y="2732"/>
                    </a:lnTo>
                    <a:lnTo>
                      <a:pt x="250" y="2744"/>
                    </a:lnTo>
                    <a:lnTo>
                      <a:pt x="250" y="2744"/>
                    </a:lnTo>
                    <a:lnTo>
                      <a:pt x="238" y="2754"/>
                    </a:lnTo>
                    <a:lnTo>
                      <a:pt x="224" y="2764"/>
                    </a:lnTo>
                    <a:lnTo>
                      <a:pt x="208" y="2774"/>
                    </a:lnTo>
                    <a:lnTo>
                      <a:pt x="190" y="2784"/>
                    </a:lnTo>
                    <a:lnTo>
                      <a:pt x="190" y="2784"/>
                    </a:lnTo>
                    <a:lnTo>
                      <a:pt x="172" y="2794"/>
                    </a:lnTo>
                    <a:lnTo>
                      <a:pt x="152" y="2802"/>
                    </a:lnTo>
                    <a:lnTo>
                      <a:pt x="132" y="2810"/>
                    </a:lnTo>
                    <a:lnTo>
                      <a:pt x="110" y="2816"/>
                    </a:lnTo>
                    <a:lnTo>
                      <a:pt x="64" y="2824"/>
                    </a:lnTo>
                    <a:lnTo>
                      <a:pt x="14" y="2830"/>
                    </a:lnTo>
                    <a:lnTo>
                      <a:pt x="14" y="2830"/>
                    </a:lnTo>
                    <a:lnTo>
                      <a:pt x="0" y="2830"/>
                    </a:lnTo>
                    <a:lnTo>
                      <a:pt x="0" y="2830"/>
                    </a:lnTo>
                    <a:close/>
                  </a:path>
                </a:pathLst>
              </a:custGeom>
              <a:solidFill>
                <a:srgbClr val="F6E7E2"/>
              </a:solidFill>
              <a:ln w="12700" cap="flat" cmpd="sng" algn="ctr">
                <a:noFill/>
                <a:prstDash val="solid"/>
                <a:miter lim="800000"/>
              </a:ln>
              <a:effectLst/>
            </p:spPr>
            <p:txBody>
              <a:bodyPr rtlCol="0" anchor="ct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lumMod val="75000"/>
                      <a:lumOff val="25000"/>
                    </a:prstClr>
                  </a:solidFill>
                  <a:effectLst/>
                  <a:uLnTx/>
                  <a:uFillTx/>
                  <a:latin typeface="+mn-ea"/>
                  <a:cs typeface="+mn-cs"/>
                </a:endParaRPr>
              </a:p>
            </p:txBody>
          </p:sp>
          <p:sp>
            <p:nvSpPr>
              <p:cNvPr id="36" name="Freeform 531">
                <a:extLst>
                  <a:ext uri="{FF2B5EF4-FFF2-40B4-BE49-F238E27FC236}">
                    <a16:creationId xmlns:a16="http://schemas.microsoft.com/office/drawing/2014/main" id="{32E4D859-2027-46A3-B0BB-113914193027}"/>
                  </a:ext>
                </a:extLst>
              </p:cNvPr>
              <p:cNvSpPr>
                <a:spLocks/>
              </p:cNvSpPr>
              <p:nvPr/>
            </p:nvSpPr>
            <p:spPr bwMode="auto">
              <a:xfrm>
                <a:off x="733910" y="2031592"/>
                <a:ext cx="934117" cy="2867188"/>
              </a:xfrm>
              <a:custGeom>
                <a:avLst/>
                <a:gdLst>
                  <a:gd name="T0" fmla="*/ 810 w 922"/>
                  <a:gd name="T1" fmla="*/ 2822 h 2830"/>
                  <a:gd name="T2" fmla="*/ 702 w 922"/>
                  <a:gd name="T3" fmla="*/ 2788 h 2830"/>
                  <a:gd name="T4" fmla="*/ 658 w 922"/>
                  <a:gd name="T5" fmla="*/ 2760 h 2830"/>
                  <a:gd name="T6" fmla="*/ 150 w 922"/>
                  <a:gd name="T7" fmla="*/ 1768 h 2830"/>
                  <a:gd name="T8" fmla="*/ 116 w 922"/>
                  <a:gd name="T9" fmla="*/ 1704 h 2830"/>
                  <a:gd name="T10" fmla="*/ 114 w 922"/>
                  <a:gd name="T11" fmla="*/ 1698 h 2830"/>
                  <a:gd name="T12" fmla="*/ 68 w 922"/>
                  <a:gd name="T13" fmla="*/ 1582 h 2830"/>
                  <a:gd name="T14" fmla="*/ 36 w 922"/>
                  <a:gd name="T15" fmla="*/ 1462 h 2830"/>
                  <a:gd name="T16" fmla="*/ 20 w 922"/>
                  <a:gd name="T17" fmla="*/ 1378 h 2830"/>
                  <a:gd name="T18" fmla="*/ 2 w 922"/>
                  <a:gd name="T19" fmla="*/ 1202 h 2830"/>
                  <a:gd name="T20" fmla="*/ 0 w 922"/>
                  <a:gd name="T21" fmla="*/ 1082 h 2830"/>
                  <a:gd name="T22" fmla="*/ 16 w 922"/>
                  <a:gd name="T23" fmla="*/ 914 h 2830"/>
                  <a:gd name="T24" fmla="*/ 50 w 922"/>
                  <a:gd name="T25" fmla="*/ 756 h 2830"/>
                  <a:gd name="T26" fmla="*/ 102 w 922"/>
                  <a:gd name="T27" fmla="*/ 606 h 2830"/>
                  <a:gd name="T28" fmla="*/ 174 w 922"/>
                  <a:gd name="T29" fmla="*/ 466 h 2830"/>
                  <a:gd name="T30" fmla="*/ 264 w 922"/>
                  <a:gd name="T31" fmla="*/ 336 h 2830"/>
                  <a:gd name="T32" fmla="*/ 328 w 922"/>
                  <a:gd name="T33" fmla="*/ 264 h 2830"/>
                  <a:gd name="T34" fmla="*/ 428 w 922"/>
                  <a:gd name="T35" fmla="*/ 170 h 2830"/>
                  <a:gd name="T36" fmla="*/ 536 w 922"/>
                  <a:gd name="T37" fmla="*/ 96 h 2830"/>
                  <a:gd name="T38" fmla="*/ 650 w 922"/>
                  <a:gd name="T39" fmla="*/ 44 h 2830"/>
                  <a:gd name="T40" fmla="*/ 772 w 922"/>
                  <a:gd name="T41" fmla="*/ 12 h 2830"/>
                  <a:gd name="T42" fmla="*/ 856 w 922"/>
                  <a:gd name="T43" fmla="*/ 2 h 2830"/>
                  <a:gd name="T44" fmla="*/ 922 w 922"/>
                  <a:gd name="T45" fmla="*/ 0 h 2830"/>
                  <a:gd name="T46" fmla="*/ 902 w 922"/>
                  <a:gd name="T47" fmla="*/ 2 h 2830"/>
                  <a:gd name="T48" fmla="*/ 854 w 922"/>
                  <a:gd name="T49" fmla="*/ 8 h 2830"/>
                  <a:gd name="T50" fmla="*/ 784 w 922"/>
                  <a:gd name="T51" fmla="*/ 36 h 2830"/>
                  <a:gd name="T52" fmla="*/ 720 w 922"/>
                  <a:gd name="T53" fmla="*/ 86 h 2830"/>
                  <a:gd name="T54" fmla="*/ 658 w 922"/>
                  <a:gd name="T55" fmla="*/ 160 h 2830"/>
                  <a:gd name="T56" fmla="*/ 600 w 922"/>
                  <a:gd name="T57" fmla="*/ 256 h 2830"/>
                  <a:gd name="T58" fmla="*/ 564 w 922"/>
                  <a:gd name="T59" fmla="*/ 334 h 2830"/>
                  <a:gd name="T60" fmla="*/ 518 w 922"/>
                  <a:gd name="T61" fmla="*/ 464 h 2830"/>
                  <a:gd name="T62" fmla="*/ 480 w 922"/>
                  <a:gd name="T63" fmla="*/ 604 h 2830"/>
                  <a:gd name="T64" fmla="*/ 452 w 922"/>
                  <a:gd name="T65" fmla="*/ 754 h 2830"/>
                  <a:gd name="T66" fmla="*/ 428 w 922"/>
                  <a:gd name="T67" fmla="*/ 1024 h 2830"/>
                  <a:gd name="T68" fmla="*/ 426 w 922"/>
                  <a:gd name="T69" fmla="*/ 1216 h 2830"/>
                  <a:gd name="T70" fmla="*/ 442 w 922"/>
                  <a:gd name="T71" fmla="*/ 1434 h 2830"/>
                  <a:gd name="T72" fmla="*/ 472 w 922"/>
                  <a:gd name="T73" fmla="*/ 1634 h 2830"/>
                  <a:gd name="T74" fmla="*/ 486 w 922"/>
                  <a:gd name="T75" fmla="*/ 1702 h 2830"/>
                  <a:gd name="T76" fmla="*/ 758 w 922"/>
                  <a:gd name="T77" fmla="*/ 2728 h 2830"/>
                  <a:gd name="T78" fmla="*/ 774 w 922"/>
                  <a:gd name="T79" fmla="*/ 2760 h 2830"/>
                  <a:gd name="T80" fmla="*/ 798 w 922"/>
                  <a:gd name="T81" fmla="*/ 2788 h 2830"/>
                  <a:gd name="T82" fmla="*/ 858 w 922"/>
                  <a:gd name="T83" fmla="*/ 2824 h 2830"/>
                  <a:gd name="T84" fmla="*/ 876 w 922"/>
                  <a:gd name="T85" fmla="*/ 2830 h 2830"/>
                  <a:gd name="T86" fmla="*/ 850 w 922"/>
                  <a:gd name="T87" fmla="*/ 2828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2" h="2830">
                    <a:moveTo>
                      <a:pt x="850" y="2828"/>
                    </a:moveTo>
                    <a:lnTo>
                      <a:pt x="850" y="2828"/>
                    </a:lnTo>
                    <a:lnTo>
                      <a:pt x="810" y="2822"/>
                    </a:lnTo>
                    <a:lnTo>
                      <a:pt x="770" y="2814"/>
                    </a:lnTo>
                    <a:lnTo>
                      <a:pt x="734" y="2802"/>
                    </a:lnTo>
                    <a:lnTo>
                      <a:pt x="702" y="2788"/>
                    </a:lnTo>
                    <a:lnTo>
                      <a:pt x="702" y="2788"/>
                    </a:lnTo>
                    <a:lnTo>
                      <a:pt x="678" y="2774"/>
                    </a:lnTo>
                    <a:lnTo>
                      <a:pt x="658" y="2760"/>
                    </a:lnTo>
                    <a:lnTo>
                      <a:pt x="642" y="2744"/>
                    </a:lnTo>
                    <a:lnTo>
                      <a:pt x="630" y="2728"/>
                    </a:lnTo>
                    <a:lnTo>
                      <a:pt x="150" y="1768"/>
                    </a:lnTo>
                    <a:lnTo>
                      <a:pt x="150" y="1768"/>
                    </a:lnTo>
                    <a:lnTo>
                      <a:pt x="132" y="1736"/>
                    </a:lnTo>
                    <a:lnTo>
                      <a:pt x="116" y="1704"/>
                    </a:lnTo>
                    <a:lnTo>
                      <a:pt x="116" y="1704"/>
                    </a:lnTo>
                    <a:lnTo>
                      <a:pt x="114" y="1698"/>
                    </a:lnTo>
                    <a:lnTo>
                      <a:pt x="114" y="1698"/>
                    </a:lnTo>
                    <a:lnTo>
                      <a:pt x="98" y="1660"/>
                    </a:lnTo>
                    <a:lnTo>
                      <a:pt x="82" y="1622"/>
                    </a:lnTo>
                    <a:lnTo>
                      <a:pt x="68" y="1582"/>
                    </a:lnTo>
                    <a:lnTo>
                      <a:pt x="56" y="1542"/>
                    </a:lnTo>
                    <a:lnTo>
                      <a:pt x="46" y="1502"/>
                    </a:lnTo>
                    <a:lnTo>
                      <a:pt x="36" y="1462"/>
                    </a:lnTo>
                    <a:lnTo>
                      <a:pt x="28" y="1420"/>
                    </a:lnTo>
                    <a:lnTo>
                      <a:pt x="20" y="1378"/>
                    </a:lnTo>
                    <a:lnTo>
                      <a:pt x="20" y="1378"/>
                    </a:lnTo>
                    <a:lnTo>
                      <a:pt x="12" y="1320"/>
                    </a:lnTo>
                    <a:lnTo>
                      <a:pt x="4" y="1262"/>
                    </a:lnTo>
                    <a:lnTo>
                      <a:pt x="2" y="1202"/>
                    </a:lnTo>
                    <a:lnTo>
                      <a:pt x="0" y="1140"/>
                    </a:lnTo>
                    <a:lnTo>
                      <a:pt x="0" y="1140"/>
                    </a:lnTo>
                    <a:lnTo>
                      <a:pt x="0" y="1082"/>
                    </a:lnTo>
                    <a:lnTo>
                      <a:pt x="4" y="1024"/>
                    </a:lnTo>
                    <a:lnTo>
                      <a:pt x="10" y="968"/>
                    </a:lnTo>
                    <a:lnTo>
                      <a:pt x="16" y="914"/>
                    </a:lnTo>
                    <a:lnTo>
                      <a:pt x="26" y="860"/>
                    </a:lnTo>
                    <a:lnTo>
                      <a:pt x="36" y="806"/>
                    </a:lnTo>
                    <a:lnTo>
                      <a:pt x="50" y="756"/>
                    </a:lnTo>
                    <a:lnTo>
                      <a:pt x="66" y="704"/>
                    </a:lnTo>
                    <a:lnTo>
                      <a:pt x="84" y="654"/>
                    </a:lnTo>
                    <a:lnTo>
                      <a:pt x="102" y="606"/>
                    </a:lnTo>
                    <a:lnTo>
                      <a:pt x="124" y="558"/>
                    </a:lnTo>
                    <a:lnTo>
                      <a:pt x="148" y="512"/>
                    </a:lnTo>
                    <a:lnTo>
                      <a:pt x="174" y="466"/>
                    </a:lnTo>
                    <a:lnTo>
                      <a:pt x="202" y="422"/>
                    </a:lnTo>
                    <a:lnTo>
                      <a:pt x="232" y="380"/>
                    </a:lnTo>
                    <a:lnTo>
                      <a:pt x="264" y="336"/>
                    </a:lnTo>
                    <a:lnTo>
                      <a:pt x="264" y="336"/>
                    </a:lnTo>
                    <a:lnTo>
                      <a:pt x="294" y="298"/>
                    </a:lnTo>
                    <a:lnTo>
                      <a:pt x="328" y="264"/>
                    </a:lnTo>
                    <a:lnTo>
                      <a:pt x="360" y="230"/>
                    </a:lnTo>
                    <a:lnTo>
                      <a:pt x="394" y="198"/>
                    </a:lnTo>
                    <a:lnTo>
                      <a:pt x="428" y="170"/>
                    </a:lnTo>
                    <a:lnTo>
                      <a:pt x="464" y="142"/>
                    </a:lnTo>
                    <a:lnTo>
                      <a:pt x="500" y="118"/>
                    </a:lnTo>
                    <a:lnTo>
                      <a:pt x="536" y="96"/>
                    </a:lnTo>
                    <a:lnTo>
                      <a:pt x="574" y="76"/>
                    </a:lnTo>
                    <a:lnTo>
                      <a:pt x="612" y="60"/>
                    </a:lnTo>
                    <a:lnTo>
                      <a:pt x="650" y="44"/>
                    </a:lnTo>
                    <a:lnTo>
                      <a:pt x="690" y="32"/>
                    </a:lnTo>
                    <a:lnTo>
                      <a:pt x="730" y="20"/>
                    </a:lnTo>
                    <a:lnTo>
                      <a:pt x="772" y="12"/>
                    </a:lnTo>
                    <a:lnTo>
                      <a:pt x="814" y="6"/>
                    </a:lnTo>
                    <a:lnTo>
                      <a:pt x="856" y="2"/>
                    </a:lnTo>
                    <a:lnTo>
                      <a:pt x="856" y="2"/>
                    </a:lnTo>
                    <a:lnTo>
                      <a:pt x="904" y="0"/>
                    </a:lnTo>
                    <a:lnTo>
                      <a:pt x="904" y="0"/>
                    </a:lnTo>
                    <a:lnTo>
                      <a:pt x="922" y="0"/>
                    </a:lnTo>
                    <a:lnTo>
                      <a:pt x="922" y="4"/>
                    </a:lnTo>
                    <a:lnTo>
                      <a:pt x="922" y="4"/>
                    </a:lnTo>
                    <a:lnTo>
                      <a:pt x="902" y="2"/>
                    </a:lnTo>
                    <a:lnTo>
                      <a:pt x="902" y="2"/>
                    </a:lnTo>
                    <a:lnTo>
                      <a:pt x="878" y="4"/>
                    </a:lnTo>
                    <a:lnTo>
                      <a:pt x="854" y="8"/>
                    </a:lnTo>
                    <a:lnTo>
                      <a:pt x="830" y="14"/>
                    </a:lnTo>
                    <a:lnTo>
                      <a:pt x="808" y="24"/>
                    </a:lnTo>
                    <a:lnTo>
                      <a:pt x="784" y="36"/>
                    </a:lnTo>
                    <a:lnTo>
                      <a:pt x="762" y="50"/>
                    </a:lnTo>
                    <a:lnTo>
                      <a:pt x="740" y="66"/>
                    </a:lnTo>
                    <a:lnTo>
                      <a:pt x="720" y="86"/>
                    </a:lnTo>
                    <a:lnTo>
                      <a:pt x="698" y="108"/>
                    </a:lnTo>
                    <a:lnTo>
                      <a:pt x="678" y="132"/>
                    </a:lnTo>
                    <a:lnTo>
                      <a:pt x="658" y="160"/>
                    </a:lnTo>
                    <a:lnTo>
                      <a:pt x="638" y="190"/>
                    </a:lnTo>
                    <a:lnTo>
                      <a:pt x="620" y="222"/>
                    </a:lnTo>
                    <a:lnTo>
                      <a:pt x="600" y="256"/>
                    </a:lnTo>
                    <a:lnTo>
                      <a:pt x="582" y="294"/>
                    </a:lnTo>
                    <a:lnTo>
                      <a:pt x="564" y="334"/>
                    </a:lnTo>
                    <a:lnTo>
                      <a:pt x="564" y="334"/>
                    </a:lnTo>
                    <a:lnTo>
                      <a:pt x="548" y="376"/>
                    </a:lnTo>
                    <a:lnTo>
                      <a:pt x="532" y="420"/>
                    </a:lnTo>
                    <a:lnTo>
                      <a:pt x="518" y="464"/>
                    </a:lnTo>
                    <a:lnTo>
                      <a:pt x="504" y="510"/>
                    </a:lnTo>
                    <a:lnTo>
                      <a:pt x="492" y="556"/>
                    </a:lnTo>
                    <a:lnTo>
                      <a:pt x="480" y="604"/>
                    </a:lnTo>
                    <a:lnTo>
                      <a:pt x="470" y="654"/>
                    </a:lnTo>
                    <a:lnTo>
                      <a:pt x="460" y="702"/>
                    </a:lnTo>
                    <a:lnTo>
                      <a:pt x="452" y="754"/>
                    </a:lnTo>
                    <a:lnTo>
                      <a:pt x="446" y="806"/>
                    </a:lnTo>
                    <a:lnTo>
                      <a:pt x="434" y="912"/>
                    </a:lnTo>
                    <a:lnTo>
                      <a:pt x="428" y="1024"/>
                    </a:lnTo>
                    <a:lnTo>
                      <a:pt x="426" y="1138"/>
                    </a:lnTo>
                    <a:lnTo>
                      <a:pt x="426" y="1138"/>
                    </a:lnTo>
                    <a:lnTo>
                      <a:pt x="426" y="1216"/>
                    </a:lnTo>
                    <a:lnTo>
                      <a:pt x="430" y="1290"/>
                    </a:lnTo>
                    <a:lnTo>
                      <a:pt x="434" y="1362"/>
                    </a:lnTo>
                    <a:lnTo>
                      <a:pt x="442" y="1434"/>
                    </a:lnTo>
                    <a:lnTo>
                      <a:pt x="450" y="1502"/>
                    </a:lnTo>
                    <a:lnTo>
                      <a:pt x="460" y="1568"/>
                    </a:lnTo>
                    <a:lnTo>
                      <a:pt x="472" y="1634"/>
                    </a:lnTo>
                    <a:lnTo>
                      <a:pt x="486" y="1696"/>
                    </a:lnTo>
                    <a:lnTo>
                      <a:pt x="486" y="1696"/>
                    </a:lnTo>
                    <a:lnTo>
                      <a:pt x="486" y="1702"/>
                    </a:lnTo>
                    <a:lnTo>
                      <a:pt x="486" y="1702"/>
                    </a:lnTo>
                    <a:lnTo>
                      <a:pt x="506" y="1768"/>
                    </a:lnTo>
                    <a:lnTo>
                      <a:pt x="758" y="2728"/>
                    </a:lnTo>
                    <a:lnTo>
                      <a:pt x="758" y="2728"/>
                    </a:lnTo>
                    <a:lnTo>
                      <a:pt x="764" y="2744"/>
                    </a:lnTo>
                    <a:lnTo>
                      <a:pt x="774" y="2760"/>
                    </a:lnTo>
                    <a:lnTo>
                      <a:pt x="784" y="2774"/>
                    </a:lnTo>
                    <a:lnTo>
                      <a:pt x="798" y="2788"/>
                    </a:lnTo>
                    <a:lnTo>
                      <a:pt x="798" y="2788"/>
                    </a:lnTo>
                    <a:lnTo>
                      <a:pt x="816" y="2804"/>
                    </a:lnTo>
                    <a:lnTo>
                      <a:pt x="836" y="2816"/>
                    </a:lnTo>
                    <a:lnTo>
                      <a:pt x="858" y="2824"/>
                    </a:lnTo>
                    <a:lnTo>
                      <a:pt x="882" y="2830"/>
                    </a:lnTo>
                    <a:lnTo>
                      <a:pt x="882" y="2830"/>
                    </a:lnTo>
                    <a:lnTo>
                      <a:pt x="876" y="2830"/>
                    </a:lnTo>
                    <a:lnTo>
                      <a:pt x="876" y="2830"/>
                    </a:lnTo>
                    <a:lnTo>
                      <a:pt x="862" y="2828"/>
                    </a:lnTo>
                    <a:lnTo>
                      <a:pt x="850" y="2828"/>
                    </a:lnTo>
                    <a:lnTo>
                      <a:pt x="850" y="2828"/>
                    </a:lnTo>
                    <a:close/>
                  </a:path>
                </a:pathLst>
              </a:custGeom>
              <a:solidFill>
                <a:srgbClr val="ECCEC4"/>
              </a:solidFill>
              <a:ln w="12700" cap="flat" cmpd="sng" algn="ctr">
                <a:noFill/>
                <a:prstDash val="solid"/>
                <a:miter lim="800000"/>
              </a:ln>
              <a:effectLst/>
            </p:spPr>
            <p:txBody>
              <a:bodyPr rtlCol="0" anchor="ct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lumMod val="75000"/>
                      <a:lumOff val="25000"/>
                    </a:prstClr>
                  </a:solidFill>
                  <a:effectLst/>
                  <a:uLnTx/>
                  <a:uFillTx/>
                  <a:latin typeface="+mn-ea"/>
                  <a:cs typeface="+mn-cs"/>
                </a:endParaRPr>
              </a:p>
            </p:txBody>
          </p:sp>
          <p:sp>
            <p:nvSpPr>
              <p:cNvPr id="37" name="Freeform 532">
                <a:extLst>
                  <a:ext uri="{FF2B5EF4-FFF2-40B4-BE49-F238E27FC236}">
                    <a16:creationId xmlns:a16="http://schemas.microsoft.com/office/drawing/2014/main" id="{BAB67A37-CBFA-424D-8838-8387CA9EA417}"/>
                  </a:ext>
                </a:extLst>
              </p:cNvPr>
              <p:cNvSpPr>
                <a:spLocks noEditPoints="1"/>
              </p:cNvSpPr>
              <p:nvPr/>
            </p:nvSpPr>
            <p:spPr bwMode="auto">
              <a:xfrm>
                <a:off x="498861" y="2033618"/>
                <a:ext cx="1169166" cy="2865162"/>
              </a:xfrm>
              <a:custGeom>
                <a:avLst/>
                <a:gdLst>
                  <a:gd name="T0" fmla="*/ 1140 w 1154"/>
                  <a:gd name="T1" fmla="*/ 2828 h 2828"/>
                  <a:gd name="T2" fmla="*/ 1090 w 1154"/>
                  <a:gd name="T3" fmla="*/ 2822 h 2828"/>
                  <a:gd name="T4" fmla="*/ 1030 w 1154"/>
                  <a:gd name="T5" fmla="*/ 2786 h 2828"/>
                  <a:gd name="T6" fmla="*/ 990 w 1154"/>
                  <a:gd name="T7" fmla="*/ 2726 h 2828"/>
                  <a:gd name="T8" fmla="*/ 718 w 1154"/>
                  <a:gd name="T9" fmla="*/ 1700 h 2828"/>
                  <a:gd name="T10" fmla="*/ 692 w 1154"/>
                  <a:gd name="T11" fmla="*/ 1566 h 2828"/>
                  <a:gd name="T12" fmla="*/ 662 w 1154"/>
                  <a:gd name="T13" fmla="*/ 1288 h 2828"/>
                  <a:gd name="T14" fmla="*/ 660 w 1154"/>
                  <a:gd name="T15" fmla="*/ 1022 h 2828"/>
                  <a:gd name="T16" fmla="*/ 692 w 1154"/>
                  <a:gd name="T17" fmla="*/ 700 h 2828"/>
                  <a:gd name="T18" fmla="*/ 736 w 1154"/>
                  <a:gd name="T19" fmla="*/ 508 h 2828"/>
                  <a:gd name="T20" fmla="*/ 796 w 1154"/>
                  <a:gd name="T21" fmla="*/ 332 h 2828"/>
                  <a:gd name="T22" fmla="*/ 852 w 1154"/>
                  <a:gd name="T23" fmla="*/ 220 h 2828"/>
                  <a:gd name="T24" fmla="*/ 930 w 1154"/>
                  <a:gd name="T25" fmla="*/ 106 h 2828"/>
                  <a:gd name="T26" fmla="*/ 1016 w 1154"/>
                  <a:gd name="T27" fmla="*/ 34 h 2828"/>
                  <a:gd name="T28" fmla="*/ 1110 w 1154"/>
                  <a:gd name="T29" fmla="*/ 2 h 2828"/>
                  <a:gd name="T30" fmla="*/ 1154 w 1154"/>
                  <a:gd name="T31" fmla="*/ 2 h 2828"/>
                  <a:gd name="T32" fmla="*/ 1004 w 1154"/>
                  <a:gd name="T33" fmla="*/ 10 h 2828"/>
                  <a:gd name="T34" fmla="*/ 844 w 1154"/>
                  <a:gd name="T35" fmla="*/ 58 h 2828"/>
                  <a:gd name="T36" fmla="*/ 696 w 1154"/>
                  <a:gd name="T37" fmla="*/ 140 h 2828"/>
                  <a:gd name="T38" fmla="*/ 560 w 1154"/>
                  <a:gd name="T39" fmla="*/ 262 h 2828"/>
                  <a:gd name="T40" fmla="*/ 464 w 1154"/>
                  <a:gd name="T41" fmla="*/ 378 h 2828"/>
                  <a:gd name="T42" fmla="*/ 356 w 1154"/>
                  <a:gd name="T43" fmla="*/ 556 h 2828"/>
                  <a:gd name="T44" fmla="*/ 282 w 1154"/>
                  <a:gd name="T45" fmla="*/ 754 h 2828"/>
                  <a:gd name="T46" fmla="*/ 242 w 1154"/>
                  <a:gd name="T47" fmla="*/ 966 h 2828"/>
                  <a:gd name="T48" fmla="*/ 232 w 1154"/>
                  <a:gd name="T49" fmla="*/ 1138 h 2828"/>
                  <a:gd name="T50" fmla="*/ 252 w 1154"/>
                  <a:gd name="T51" fmla="*/ 1376 h 2828"/>
                  <a:gd name="T52" fmla="*/ 278 w 1154"/>
                  <a:gd name="T53" fmla="*/ 1500 h 2828"/>
                  <a:gd name="T54" fmla="*/ 330 w 1154"/>
                  <a:gd name="T55" fmla="*/ 1658 h 2828"/>
                  <a:gd name="T56" fmla="*/ 348 w 1154"/>
                  <a:gd name="T57" fmla="*/ 1702 h 2828"/>
                  <a:gd name="T58" fmla="*/ 862 w 1154"/>
                  <a:gd name="T59" fmla="*/ 2726 h 2828"/>
                  <a:gd name="T60" fmla="*/ 934 w 1154"/>
                  <a:gd name="T61" fmla="*/ 2786 h 2828"/>
                  <a:gd name="T62" fmla="*/ 1042 w 1154"/>
                  <a:gd name="T63" fmla="*/ 2820 h 2828"/>
                  <a:gd name="T64" fmla="*/ 974 w 1154"/>
                  <a:gd name="T65" fmla="*/ 2812 h 2828"/>
                  <a:gd name="T66" fmla="*/ 852 w 1154"/>
                  <a:gd name="T67" fmla="*/ 2770 h 2828"/>
                  <a:gd name="T68" fmla="*/ 188 w 1154"/>
                  <a:gd name="T69" fmla="*/ 1762 h 2828"/>
                  <a:gd name="T70" fmla="*/ 144 w 1154"/>
                  <a:gd name="T71" fmla="*/ 1692 h 2828"/>
                  <a:gd name="T72" fmla="*/ 96 w 1154"/>
                  <a:gd name="T73" fmla="*/ 1596 h 2828"/>
                  <a:gd name="T74" fmla="*/ 46 w 1154"/>
                  <a:gd name="T75" fmla="*/ 1462 h 2828"/>
                  <a:gd name="T76" fmla="*/ 8 w 1154"/>
                  <a:gd name="T77" fmla="*/ 1284 h 2828"/>
                  <a:gd name="T78" fmla="*/ 0 w 1154"/>
                  <a:gd name="T79" fmla="*/ 1078 h 2828"/>
                  <a:gd name="T80" fmla="*/ 20 w 1154"/>
                  <a:gd name="T81" fmla="*/ 916 h 2828"/>
                  <a:gd name="T82" fmla="*/ 62 w 1154"/>
                  <a:gd name="T83" fmla="*/ 754 h 2828"/>
                  <a:gd name="T84" fmla="*/ 128 w 1154"/>
                  <a:gd name="T85" fmla="*/ 604 h 2828"/>
                  <a:gd name="T86" fmla="*/ 218 w 1154"/>
                  <a:gd name="T87" fmla="*/ 462 h 2828"/>
                  <a:gd name="T88" fmla="*/ 332 w 1154"/>
                  <a:gd name="T89" fmla="*/ 330 h 2828"/>
                  <a:gd name="T90" fmla="*/ 456 w 1154"/>
                  <a:gd name="T91" fmla="*/ 222 h 2828"/>
                  <a:gd name="T92" fmla="*/ 632 w 1154"/>
                  <a:gd name="T93" fmla="*/ 112 h 2828"/>
                  <a:gd name="T94" fmla="*/ 826 w 1154"/>
                  <a:gd name="T95" fmla="*/ 38 h 2828"/>
                  <a:gd name="T96" fmla="*/ 1034 w 1154"/>
                  <a:gd name="T97" fmla="*/ 4 h 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4" h="2828">
                    <a:moveTo>
                      <a:pt x="1154" y="2"/>
                    </a:moveTo>
                    <a:lnTo>
                      <a:pt x="1154" y="2828"/>
                    </a:lnTo>
                    <a:lnTo>
                      <a:pt x="1154" y="2828"/>
                    </a:lnTo>
                    <a:lnTo>
                      <a:pt x="1140" y="2828"/>
                    </a:lnTo>
                    <a:lnTo>
                      <a:pt x="1140" y="2828"/>
                    </a:lnTo>
                    <a:lnTo>
                      <a:pt x="1114" y="2828"/>
                    </a:lnTo>
                    <a:lnTo>
                      <a:pt x="1114" y="2828"/>
                    </a:lnTo>
                    <a:lnTo>
                      <a:pt x="1090" y="2822"/>
                    </a:lnTo>
                    <a:lnTo>
                      <a:pt x="1068" y="2814"/>
                    </a:lnTo>
                    <a:lnTo>
                      <a:pt x="1048" y="2802"/>
                    </a:lnTo>
                    <a:lnTo>
                      <a:pt x="1030" y="2786"/>
                    </a:lnTo>
                    <a:lnTo>
                      <a:pt x="1030" y="2786"/>
                    </a:lnTo>
                    <a:lnTo>
                      <a:pt x="1016" y="2772"/>
                    </a:lnTo>
                    <a:lnTo>
                      <a:pt x="1006" y="2758"/>
                    </a:lnTo>
                    <a:lnTo>
                      <a:pt x="996" y="2742"/>
                    </a:lnTo>
                    <a:lnTo>
                      <a:pt x="990" y="2726"/>
                    </a:lnTo>
                    <a:lnTo>
                      <a:pt x="738" y="1766"/>
                    </a:lnTo>
                    <a:lnTo>
                      <a:pt x="738" y="1766"/>
                    </a:lnTo>
                    <a:lnTo>
                      <a:pt x="718" y="1700"/>
                    </a:lnTo>
                    <a:lnTo>
                      <a:pt x="718" y="1700"/>
                    </a:lnTo>
                    <a:lnTo>
                      <a:pt x="718" y="1694"/>
                    </a:lnTo>
                    <a:lnTo>
                      <a:pt x="718" y="1694"/>
                    </a:lnTo>
                    <a:lnTo>
                      <a:pt x="704" y="1632"/>
                    </a:lnTo>
                    <a:lnTo>
                      <a:pt x="692" y="1566"/>
                    </a:lnTo>
                    <a:lnTo>
                      <a:pt x="682" y="1500"/>
                    </a:lnTo>
                    <a:lnTo>
                      <a:pt x="674" y="1432"/>
                    </a:lnTo>
                    <a:lnTo>
                      <a:pt x="666" y="1360"/>
                    </a:lnTo>
                    <a:lnTo>
                      <a:pt x="662" y="1288"/>
                    </a:lnTo>
                    <a:lnTo>
                      <a:pt x="658" y="1214"/>
                    </a:lnTo>
                    <a:lnTo>
                      <a:pt x="658" y="1136"/>
                    </a:lnTo>
                    <a:lnTo>
                      <a:pt x="658" y="1136"/>
                    </a:lnTo>
                    <a:lnTo>
                      <a:pt x="660" y="1022"/>
                    </a:lnTo>
                    <a:lnTo>
                      <a:pt x="666" y="910"/>
                    </a:lnTo>
                    <a:lnTo>
                      <a:pt x="678" y="804"/>
                    </a:lnTo>
                    <a:lnTo>
                      <a:pt x="684" y="752"/>
                    </a:lnTo>
                    <a:lnTo>
                      <a:pt x="692" y="700"/>
                    </a:lnTo>
                    <a:lnTo>
                      <a:pt x="702" y="652"/>
                    </a:lnTo>
                    <a:lnTo>
                      <a:pt x="712" y="602"/>
                    </a:lnTo>
                    <a:lnTo>
                      <a:pt x="724" y="554"/>
                    </a:lnTo>
                    <a:lnTo>
                      <a:pt x="736" y="508"/>
                    </a:lnTo>
                    <a:lnTo>
                      <a:pt x="750" y="462"/>
                    </a:lnTo>
                    <a:lnTo>
                      <a:pt x="764" y="418"/>
                    </a:lnTo>
                    <a:lnTo>
                      <a:pt x="780" y="374"/>
                    </a:lnTo>
                    <a:lnTo>
                      <a:pt x="796" y="332"/>
                    </a:lnTo>
                    <a:lnTo>
                      <a:pt x="796" y="332"/>
                    </a:lnTo>
                    <a:lnTo>
                      <a:pt x="814" y="292"/>
                    </a:lnTo>
                    <a:lnTo>
                      <a:pt x="832" y="254"/>
                    </a:lnTo>
                    <a:lnTo>
                      <a:pt x="852" y="220"/>
                    </a:lnTo>
                    <a:lnTo>
                      <a:pt x="870" y="188"/>
                    </a:lnTo>
                    <a:lnTo>
                      <a:pt x="890" y="158"/>
                    </a:lnTo>
                    <a:lnTo>
                      <a:pt x="910" y="130"/>
                    </a:lnTo>
                    <a:lnTo>
                      <a:pt x="930" y="106"/>
                    </a:lnTo>
                    <a:lnTo>
                      <a:pt x="952" y="84"/>
                    </a:lnTo>
                    <a:lnTo>
                      <a:pt x="972" y="64"/>
                    </a:lnTo>
                    <a:lnTo>
                      <a:pt x="994" y="48"/>
                    </a:lnTo>
                    <a:lnTo>
                      <a:pt x="1016" y="34"/>
                    </a:lnTo>
                    <a:lnTo>
                      <a:pt x="1040" y="22"/>
                    </a:lnTo>
                    <a:lnTo>
                      <a:pt x="1062" y="12"/>
                    </a:lnTo>
                    <a:lnTo>
                      <a:pt x="1086" y="6"/>
                    </a:lnTo>
                    <a:lnTo>
                      <a:pt x="1110" y="2"/>
                    </a:lnTo>
                    <a:lnTo>
                      <a:pt x="1134" y="0"/>
                    </a:lnTo>
                    <a:lnTo>
                      <a:pt x="1134" y="0"/>
                    </a:lnTo>
                    <a:lnTo>
                      <a:pt x="1154" y="2"/>
                    </a:lnTo>
                    <a:lnTo>
                      <a:pt x="1154" y="2"/>
                    </a:lnTo>
                    <a:close/>
                    <a:moveTo>
                      <a:pt x="1088" y="0"/>
                    </a:moveTo>
                    <a:lnTo>
                      <a:pt x="1088" y="0"/>
                    </a:lnTo>
                    <a:lnTo>
                      <a:pt x="1046" y="4"/>
                    </a:lnTo>
                    <a:lnTo>
                      <a:pt x="1004" y="10"/>
                    </a:lnTo>
                    <a:lnTo>
                      <a:pt x="962" y="18"/>
                    </a:lnTo>
                    <a:lnTo>
                      <a:pt x="922" y="30"/>
                    </a:lnTo>
                    <a:lnTo>
                      <a:pt x="882" y="42"/>
                    </a:lnTo>
                    <a:lnTo>
                      <a:pt x="844" y="58"/>
                    </a:lnTo>
                    <a:lnTo>
                      <a:pt x="806" y="74"/>
                    </a:lnTo>
                    <a:lnTo>
                      <a:pt x="768" y="94"/>
                    </a:lnTo>
                    <a:lnTo>
                      <a:pt x="732" y="116"/>
                    </a:lnTo>
                    <a:lnTo>
                      <a:pt x="696" y="140"/>
                    </a:lnTo>
                    <a:lnTo>
                      <a:pt x="660" y="168"/>
                    </a:lnTo>
                    <a:lnTo>
                      <a:pt x="626" y="196"/>
                    </a:lnTo>
                    <a:lnTo>
                      <a:pt x="592" y="228"/>
                    </a:lnTo>
                    <a:lnTo>
                      <a:pt x="560" y="262"/>
                    </a:lnTo>
                    <a:lnTo>
                      <a:pt x="526" y="296"/>
                    </a:lnTo>
                    <a:lnTo>
                      <a:pt x="496" y="334"/>
                    </a:lnTo>
                    <a:lnTo>
                      <a:pt x="496" y="334"/>
                    </a:lnTo>
                    <a:lnTo>
                      <a:pt x="464" y="378"/>
                    </a:lnTo>
                    <a:lnTo>
                      <a:pt x="434" y="420"/>
                    </a:lnTo>
                    <a:lnTo>
                      <a:pt x="406" y="464"/>
                    </a:lnTo>
                    <a:lnTo>
                      <a:pt x="380" y="510"/>
                    </a:lnTo>
                    <a:lnTo>
                      <a:pt x="356" y="556"/>
                    </a:lnTo>
                    <a:lnTo>
                      <a:pt x="334" y="604"/>
                    </a:lnTo>
                    <a:lnTo>
                      <a:pt x="316" y="652"/>
                    </a:lnTo>
                    <a:lnTo>
                      <a:pt x="298" y="702"/>
                    </a:lnTo>
                    <a:lnTo>
                      <a:pt x="282" y="754"/>
                    </a:lnTo>
                    <a:lnTo>
                      <a:pt x="268" y="804"/>
                    </a:lnTo>
                    <a:lnTo>
                      <a:pt x="258" y="858"/>
                    </a:lnTo>
                    <a:lnTo>
                      <a:pt x="248" y="912"/>
                    </a:lnTo>
                    <a:lnTo>
                      <a:pt x="242" y="966"/>
                    </a:lnTo>
                    <a:lnTo>
                      <a:pt x="236" y="1022"/>
                    </a:lnTo>
                    <a:lnTo>
                      <a:pt x="232" y="1080"/>
                    </a:lnTo>
                    <a:lnTo>
                      <a:pt x="232" y="1138"/>
                    </a:lnTo>
                    <a:lnTo>
                      <a:pt x="232" y="1138"/>
                    </a:lnTo>
                    <a:lnTo>
                      <a:pt x="234" y="1200"/>
                    </a:lnTo>
                    <a:lnTo>
                      <a:pt x="236" y="1260"/>
                    </a:lnTo>
                    <a:lnTo>
                      <a:pt x="244" y="1318"/>
                    </a:lnTo>
                    <a:lnTo>
                      <a:pt x="252" y="1376"/>
                    </a:lnTo>
                    <a:lnTo>
                      <a:pt x="252" y="1376"/>
                    </a:lnTo>
                    <a:lnTo>
                      <a:pt x="260" y="1418"/>
                    </a:lnTo>
                    <a:lnTo>
                      <a:pt x="268" y="1460"/>
                    </a:lnTo>
                    <a:lnTo>
                      <a:pt x="278" y="1500"/>
                    </a:lnTo>
                    <a:lnTo>
                      <a:pt x="288" y="1540"/>
                    </a:lnTo>
                    <a:lnTo>
                      <a:pt x="300" y="1580"/>
                    </a:lnTo>
                    <a:lnTo>
                      <a:pt x="314" y="1620"/>
                    </a:lnTo>
                    <a:lnTo>
                      <a:pt x="330" y="1658"/>
                    </a:lnTo>
                    <a:lnTo>
                      <a:pt x="346" y="1696"/>
                    </a:lnTo>
                    <a:lnTo>
                      <a:pt x="346" y="1696"/>
                    </a:lnTo>
                    <a:lnTo>
                      <a:pt x="348" y="1702"/>
                    </a:lnTo>
                    <a:lnTo>
                      <a:pt x="348" y="1702"/>
                    </a:lnTo>
                    <a:lnTo>
                      <a:pt x="364" y="1734"/>
                    </a:lnTo>
                    <a:lnTo>
                      <a:pt x="382" y="1766"/>
                    </a:lnTo>
                    <a:lnTo>
                      <a:pt x="862" y="2726"/>
                    </a:lnTo>
                    <a:lnTo>
                      <a:pt x="862" y="2726"/>
                    </a:lnTo>
                    <a:lnTo>
                      <a:pt x="874" y="2742"/>
                    </a:lnTo>
                    <a:lnTo>
                      <a:pt x="890" y="2758"/>
                    </a:lnTo>
                    <a:lnTo>
                      <a:pt x="910" y="2772"/>
                    </a:lnTo>
                    <a:lnTo>
                      <a:pt x="934" y="2786"/>
                    </a:lnTo>
                    <a:lnTo>
                      <a:pt x="934" y="2786"/>
                    </a:lnTo>
                    <a:lnTo>
                      <a:pt x="966" y="2800"/>
                    </a:lnTo>
                    <a:lnTo>
                      <a:pt x="1002" y="2812"/>
                    </a:lnTo>
                    <a:lnTo>
                      <a:pt x="1042" y="2820"/>
                    </a:lnTo>
                    <a:lnTo>
                      <a:pt x="1082" y="2826"/>
                    </a:lnTo>
                    <a:lnTo>
                      <a:pt x="1082" y="2826"/>
                    </a:lnTo>
                    <a:lnTo>
                      <a:pt x="1026" y="2820"/>
                    </a:lnTo>
                    <a:lnTo>
                      <a:pt x="974" y="2812"/>
                    </a:lnTo>
                    <a:lnTo>
                      <a:pt x="926" y="2800"/>
                    </a:lnTo>
                    <a:lnTo>
                      <a:pt x="882" y="2784"/>
                    </a:lnTo>
                    <a:lnTo>
                      <a:pt x="882" y="2784"/>
                    </a:lnTo>
                    <a:lnTo>
                      <a:pt x="852" y="2770"/>
                    </a:lnTo>
                    <a:lnTo>
                      <a:pt x="828" y="2756"/>
                    </a:lnTo>
                    <a:lnTo>
                      <a:pt x="806" y="2742"/>
                    </a:lnTo>
                    <a:lnTo>
                      <a:pt x="792" y="2726"/>
                    </a:lnTo>
                    <a:lnTo>
                      <a:pt x="188" y="1762"/>
                    </a:lnTo>
                    <a:lnTo>
                      <a:pt x="188" y="1762"/>
                    </a:lnTo>
                    <a:lnTo>
                      <a:pt x="146" y="1698"/>
                    </a:lnTo>
                    <a:lnTo>
                      <a:pt x="146" y="1698"/>
                    </a:lnTo>
                    <a:lnTo>
                      <a:pt x="144" y="1692"/>
                    </a:lnTo>
                    <a:lnTo>
                      <a:pt x="144" y="1692"/>
                    </a:lnTo>
                    <a:lnTo>
                      <a:pt x="126" y="1660"/>
                    </a:lnTo>
                    <a:lnTo>
                      <a:pt x="110" y="1630"/>
                    </a:lnTo>
                    <a:lnTo>
                      <a:pt x="96" y="1596"/>
                    </a:lnTo>
                    <a:lnTo>
                      <a:pt x="82" y="1564"/>
                    </a:lnTo>
                    <a:lnTo>
                      <a:pt x="68" y="1530"/>
                    </a:lnTo>
                    <a:lnTo>
                      <a:pt x="56" y="1496"/>
                    </a:lnTo>
                    <a:lnTo>
                      <a:pt x="46" y="1462"/>
                    </a:lnTo>
                    <a:lnTo>
                      <a:pt x="36" y="1428"/>
                    </a:lnTo>
                    <a:lnTo>
                      <a:pt x="28" y="1392"/>
                    </a:lnTo>
                    <a:lnTo>
                      <a:pt x="20" y="1358"/>
                    </a:lnTo>
                    <a:lnTo>
                      <a:pt x="8" y="1284"/>
                    </a:lnTo>
                    <a:lnTo>
                      <a:pt x="2" y="1210"/>
                    </a:lnTo>
                    <a:lnTo>
                      <a:pt x="0" y="1134"/>
                    </a:lnTo>
                    <a:lnTo>
                      <a:pt x="0" y="1134"/>
                    </a:lnTo>
                    <a:lnTo>
                      <a:pt x="0" y="1078"/>
                    </a:lnTo>
                    <a:lnTo>
                      <a:pt x="4" y="1022"/>
                    </a:lnTo>
                    <a:lnTo>
                      <a:pt x="10" y="968"/>
                    </a:lnTo>
                    <a:lnTo>
                      <a:pt x="20" y="916"/>
                    </a:lnTo>
                    <a:lnTo>
                      <a:pt x="20" y="916"/>
                    </a:lnTo>
                    <a:lnTo>
                      <a:pt x="28" y="874"/>
                    </a:lnTo>
                    <a:lnTo>
                      <a:pt x="38" y="834"/>
                    </a:lnTo>
                    <a:lnTo>
                      <a:pt x="50" y="794"/>
                    </a:lnTo>
                    <a:lnTo>
                      <a:pt x="62" y="754"/>
                    </a:lnTo>
                    <a:lnTo>
                      <a:pt x="76" y="716"/>
                    </a:lnTo>
                    <a:lnTo>
                      <a:pt x="92" y="678"/>
                    </a:lnTo>
                    <a:lnTo>
                      <a:pt x="110" y="640"/>
                    </a:lnTo>
                    <a:lnTo>
                      <a:pt x="128" y="604"/>
                    </a:lnTo>
                    <a:lnTo>
                      <a:pt x="148" y="566"/>
                    </a:lnTo>
                    <a:lnTo>
                      <a:pt x="170" y="532"/>
                    </a:lnTo>
                    <a:lnTo>
                      <a:pt x="194" y="496"/>
                    </a:lnTo>
                    <a:lnTo>
                      <a:pt x="218" y="462"/>
                    </a:lnTo>
                    <a:lnTo>
                      <a:pt x="244" y="428"/>
                    </a:lnTo>
                    <a:lnTo>
                      <a:pt x="272" y="394"/>
                    </a:lnTo>
                    <a:lnTo>
                      <a:pt x="302" y="362"/>
                    </a:lnTo>
                    <a:lnTo>
                      <a:pt x="332" y="330"/>
                    </a:lnTo>
                    <a:lnTo>
                      <a:pt x="332" y="330"/>
                    </a:lnTo>
                    <a:lnTo>
                      <a:pt x="372" y="292"/>
                    </a:lnTo>
                    <a:lnTo>
                      <a:pt x="412" y="256"/>
                    </a:lnTo>
                    <a:lnTo>
                      <a:pt x="456" y="222"/>
                    </a:lnTo>
                    <a:lnTo>
                      <a:pt x="498" y="192"/>
                    </a:lnTo>
                    <a:lnTo>
                      <a:pt x="542" y="162"/>
                    </a:lnTo>
                    <a:lnTo>
                      <a:pt x="586" y="136"/>
                    </a:lnTo>
                    <a:lnTo>
                      <a:pt x="632" y="112"/>
                    </a:lnTo>
                    <a:lnTo>
                      <a:pt x="680" y="90"/>
                    </a:lnTo>
                    <a:lnTo>
                      <a:pt x="728" y="70"/>
                    </a:lnTo>
                    <a:lnTo>
                      <a:pt x="776" y="54"/>
                    </a:lnTo>
                    <a:lnTo>
                      <a:pt x="826" y="38"/>
                    </a:lnTo>
                    <a:lnTo>
                      <a:pt x="876" y="26"/>
                    </a:lnTo>
                    <a:lnTo>
                      <a:pt x="928" y="16"/>
                    </a:lnTo>
                    <a:lnTo>
                      <a:pt x="980" y="8"/>
                    </a:lnTo>
                    <a:lnTo>
                      <a:pt x="1034" y="4"/>
                    </a:lnTo>
                    <a:lnTo>
                      <a:pt x="1088" y="0"/>
                    </a:lnTo>
                    <a:lnTo>
                      <a:pt x="1088" y="0"/>
                    </a:lnTo>
                    <a:close/>
                  </a:path>
                </a:pathLst>
              </a:custGeom>
              <a:solidFill>
                <a:srgbClr val="F6E7E2"/>
              </a:solidFill>
              <a:ln w="12700" cap="flat" cmpd="sng" algn="ctr">
                <a:noFill/>
                <a:prstDash val="solid"/>
                <a:miter lim="800000"/>
              </a:ln>
              <a:effectLst/>
            </p:spPr>
            <p:txBody>
              <a:bodyPr rtlCol="0" anchor="ct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lumMod val="75000"/>
                      <a:lumOff val="25000"/>
                    </a:prstClr>
                  </a:solidFill>
                  <a:effectLst/>
                  <a:uLnTx/>
                  <a:uFillTx/>
                  <a:latin typeface="+mn-ea"/>
                  <a:cs typeface="+mn-cs"/>
                </a:endParaRPr>
              </a:p>
            </p:txBody>
          </p:sp>
          <p:sp>
            <p:nvSpPr>
              <p:cNvPr id="38" name="Freeform 539">
                <a:extLst>
                  <a:ext uri="{FF2B5EF4-FFF2-40B4-BE49-F238E27FC236}">
                    <a16:creationId xmlns:a16="http://schemas.microsoft.com/office/drawing/2014/main" id="{D7E6D760-3F75-4080-B07E-DC682E513914}"/>
                  </a:ext>
                </a:extLst>
              </p:cNvPr>
              <p:cNvSpPr>
                <a:spLocks/>
              </p:cNvSpPr>
              <p:nvPr/>
            </p:nvSpPr>
            <p:spPr bwMode="auto">
              <a:xfrm>
                <a:off x="1621422" y="4979831"/>
                <a:ext cx="60789" cy="24315"/>
              </a:xfrm>
              <a:custGeom>
                <a:avLst/>
                <a:gdLst>
                  <a:gd name="T0" fmla="*/ 58 w 60"/>
                  <a:gd name="T1" fmla="*/ 16 h 24"/>
                  <a:gd name="T2" fmla="*/ 58 w 60"/>
                  <a:gd name="T3" fmla="*/ 16 h 24"/>
                  <a:gd name="T4" fmla="*/ 50 w 60"/>
                  <a:gd name="T5" fmla="*/ 22 h 24"/>
                  <a:gd name="T6" fmla="*/ 50 w 60"/>
                  <a:gd name="T7" fmla="*/ 22 h 24"/>
                  <a:gd name="T8" fmla="*/ 42 w 60"/>
                  <a:gd name="T9" fmla="*/ 24 h 24"/>
                  <a:gd name="T10" fmla="*/ 30 w 60"/>
                  <a:gd name="T11" fmla="*/ 24 h 24"/>
                  <a:gd name="T12" fmla="*/ 30 w 60"/>
                  <a:gd name="T13" fmla="*/ 24 h 24"/>
                  <a:gd name="T14" fmla="*/ 20 w 60"/>
                  <a:gd name="T15" fmla="*/ 24 h 24"/>
                  <a:gd name="T16" fmla="*/ 10 w 60"/>
                  <a:gd name="T17" fmla="*/ 22 h 24"/>
                  <a:gd name="T18" fmla="*/ 10 w 60"/>
                  <a:gd name="T19" fmla="*/ 22 h 24"/>
                  <a:gd name="T20" fmla="*/ 8 w 60"/>
                  <a:gd name="T21" fmla="*/ 22 h 24"/>
                  <a:gd name="T22" fmla="*/ 8 w 60"/>
                  <a:gd name="T23" fmla="*/ 22 h 24"/>
                  <a:gd name="T24" fmla="*/ 0 w 60"/>
                  <a:gd name="T25" fmla="*/ 14 h 24"/>
                  <a:gd name="T26" fmla="*/ 0 w 60"/>
                  <a:gd name="T27" fmla="*/ 10 h 24"/>
                  <a:gd name="T28" fmla="*/ 0 w 60"/>
                  <a:gd name="T29" fmla="*/ 10 h 24"/>
                  <a:gd name="T30" fmla="*/ 4 w 60"/>
                  <a:gd name="T31" fmla="*/ 6 h 24"/>
                  <a:gd name="T32" fmla="*/ 8 w 60"/>
                  <a:gd name="T33" fmla="*/ 4 h 24"/>
                  <a:gd name="T34" fmla="*/ 8 w 60"/>
                  <a:gd name="T35" fmla="*/ 4 h 24"/>
                  <a:gd name="T36" fmla="*/ 18 w 60"/>
                  <a:gd name="T37" fmla="*/ 2 h 24"/>
                  <a:gd name="T38" fmla="*/ 30 w 60"/>
                  <a:gd name="T39" fmla="*/ 0 h 24"/>
                  <a:gd name="T40" fmla="*/ 30 w 60"/>
                  <a:gd name="T41" fmla="*/ 0 h 24"/>
                  <a:gd name="T42" fmla="*/ 42 w 60"/>
                  <a:gd name="T43" fmla="*/ 2 h 24"/>
                  <a:gd name="T44" fmla="*/ 50 w 60"/>
                  <a:gd name="T45" fmla="*/ 4 h 24"/>
                  <a:gd name="T46" fmla="*/ 50 w 60"/>
                  <a:gd name="T47" fmla="*/ 4 h 24"/>
                  <a:gd name="T48" fmla="*/ 58 w 60"/>
                  <a:gd name="T49" fmla="*/ 8 h 24"/>
                  <a:gd name="T50" fmla="*/ 60 w 60"/>
                  <a:gd name="T51" fmla="*/ 10 h 24"/>
                  <a:gd name="T52" fmla="*/ 60 w 60"/>
                  <a:gd name="T53" fmla="*/ 12 h 24"/>
                  <a:gd name="T54" fmla="*/ 60 w 60"/>
                  <a:gd name="T55" fmla="*/ 14 h 24"/>
                  <a:gd name="T56" fmla="*/ 60 w 60"/>
                  <a:gd name="T57" fmla="*/ 14 h 24"/>
                  <a:gd name="T58" fmla="*/ 60 w 60"/>
                  <a:gd name="T59" fmla="*/ 16 h 24"/>
                  <a:gd name="T60" fmla="*/ 58 w 60"/>
                  <a:gd name="T61" fmla="*/ 16 h 24"/>
                  <a:gd name="T62" fmla="*/ 58 w 60"/>
                  <a:gd name="T63"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24">
                    <a:moveTo>
                      <a:pt x="58" y="16"/>
                    </a:moveTo>
                    <a:lnTo>
                      <a:pt x="58" y="16"/>
                    </a:lnTo>
                    <a:lnTo>
                      <a:pt x="50" y="22"/>
                    </a:lnTo>
                    <a:lnTo>
                      <a:pt x="50" y="22"/>
                    </a:lnTo>
                    <a:lnTo>
                      <a:pt x="42" y="24"/>
                    </a:lnTo>
                    <a:lnTo>
                      <a:pt x="30" y="24"/>
                    </a:lnTo>
                    <a:lnTo>
                      <a:pt x="30" y="24"/>
                    </a:lnTo>
                    <a:lnTo>
                      <a:pt x="20" y="24"/>
                    </a:lnTo>
                    <a:lnTo>
                      <a:pt x="10" y="22"/>
                    </a:lnTo>
                    <a:lnTo>
                      <a:pt x="10" y="22"/>
                    </a:lnTo>
                    <a:lnTo>
                      <a:pt x="8" y="22"/>
                    </a:lnTo>
                    <a:lnTo>
                      <a:pt x="8" y="22"/>
                    </a:lnTo>
                    <a:lnTo>
                      <a:pt x="0" y="14"/>
                    </a:lnTo>
                    <a:lnTo>
                      <a:pt x="0" y="10"/>
                    </a:lnTo>
                    <a:lnTo>
                      <a:pt x="0" y="10"/>
                    </a:lnTo>
                    <a:lnTo>
                      <a:pt x="4" y="6"/>
                    </a:lnTo>
                    <a:lnTo>
                      <a:pt x="8" y="4"/>
                    </a:lnTo>
                    <a:lnTo>
                      <a:pt x="8" y="4"/>
                    </a:lnTo>
                    <a:lnTo>
                      <a:pt x="18" y="2"/>
                    </a:lnTo>
                    <a:lnTo>
                      <a:pt x="30" y="0"/>
                    </a:lnTo>
                    <a:lnTo>
                      <a:pt x="30" y="0"/>
                    </a:lnTo>
                    <a:lnTo>
                      <a:pt x="42" y="2"/>
                    </a:lnTo>
                    <a:lnTo>
                      <a:pt x="50" y="4"/>
                    </a:lnTo>
                    <a:lnTo>
                      <a:pt x="50" y="4"/>
                    </a:lnTo>
                    <a:lnTo>
                      <a:pt x="58" y="8"/>
                    </a:lnTo>
                    <a:lnTo>
                      <a:pt x="60" y="10"/>
                    </a:lnTo>
                    <a:lnTo>
                      <a:pt x="60" y="12"/>
                    </a:lnTo>
                    <a:lnTo>
                      <a:pt x="60" y="14"/>
                    </a:lnTo>
                    <a:lnTo>
                      <a:pt x="60" y="14"/>
                    </a:lnTo>
                    <a:lnTo>
                      <a:pt x="60" y="16"/>
                    </a:lnTo>
                    <a:lnTo>
                      <a:pt x="58" y="16"/>
                    </a:lnTo>
                    <a:lnTo>
                      <a:pt x="58" y="16"/>
                    </a:lnTo>
                    <a:close/>
                  </a:path>
                </a:pathLst>
              </a:custGeom>
              <a:grpFill/>
              <a:ln w="12700" cap="flat" cmpd="sng" algn="ctr">
                <a:noFill/>
                <a:prstDash val="solid"/>
                <a:miter lim="800000"/>
              </a:ln>
              <a:effectLst/>
            </p:spPr>
            <p:txBody>
              <a:bodyPr rtlCol="0" anchor="ct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lumMod val="75000"/>
                      <a:lumOff val="25000"/>
                    </a:prstClr>
                  </a:solidFill>
                  <a:effectLst/>
                  <a:uLnTx/>
                  <a:uFillTx/>
                  <a:latin typeface="+mn-ea"/>
                  <a:cs typeface="+mn-cs"/>
                </a:endParaRPr>
              </a:p>
            </p:txBody>
          </p:sp>
        </p:grpSp>
      </p:grpSp>
      <p:pic>
        <p:nvPicPr>
          <p:cNvPr id="47" name="图片 46">
            <a:extLst>
              <a:ext uri="{FF2B5EF4-FFF2-40B4-BE49-F238E27FC236}">
                <a16:creationId xmlns:a16="http://schemas.microsoft.com/office/drawing/2014/main" id="{D4D80A22-6D2C-4EE4-B900-F06DD48F6A3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95533" y="2017148"/>
            <a:ext cx="3713026" cy="2823703"/>
          </a:xfrm>
          <a:prstGeom prst="rect">
            <a:avLst/>
          </a:prstGeom>
        </p:spPr>
      </p:pic>
    </p:spTree>
    <p:extLst>
      <p:ext uri="{BB962C8B-B14F-4D97-AF65-F5344CB8AC3E}">
        <p14:creationId xmlns:p14="http://schemas.microsoft.com/office/powerpoint/2010/main" val="415138603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a14="http://schemas.microsoft.com/office/drawing/2010/main" xmlns:a16="http://schemas.microsoft.com/office/drawing/2014/main"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ppt_y</p:attrName>
                                        </p:attrNameLst>
                                      </p:cBhvr>
                                      <p:tavLst>
                                        <p:tav tm="0">
                                          <p:val>
                                            <p:strVal val="#ppt_y+#ppt_h*1.125000"/>
                                          </p:val>
                                        </p:tav>
                                        <p:tav tm="100000">
                                          <p:val>
                                            <p:strVal val="#ppt_y"/>
                                          </p:val>
                                        </p:tav>
                                      </p:tavLst>
                                    </p:anim>
                                    <p:animEffect transition="in" filter="wipe(up)">
                                      <p:cBhvr>
                                        <p:cTn id="12" dur="500"/>
                                        <p:tgtEl>
                                          <p:spTgt spid="28"/>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p:tgtEl>
                                          <p:spTgt spid="29"/>
                                        </p:tgtEl>
                                        <p:attrNameLst>
                                          <p:attrName>ppt_y</p:attrName>
                                        </p:attrNameLst>
                                      </p:cBhvr>
                                      <p:tavLst>
                                        <p:tav tm="0">
                                          <p:val>
                                            <p:strVal val="#ppt_y+#ppt_h*1.125000"/>
                                          </p:val>
                                        </p:tav>
                                        <p:tav tm="100000">
                                          <p:val>
                                            <p:strVal val="#ppt_y"/>
                                          </p:val>
                                        </p:tav>
                                      </p:tavLst>
                                    </p:anim>
                                    <p:animEffect transition="in" filter="wipe(up)">
                                      <p:cBhvr>
                                        <p:cTn id="17" dur="500"/>
                                        <p:tgtEl>
                                          <p:spTgt spid="29"/>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p:tgtEl>
                                          <p:spTgt spid="30"/>
                                        </p:tgtEl>
                                        <p:attrNameLst>
                                          <p:attrName>ppt_y</p:attrName>
                                        </p:attrNameLst>
                                      </p:cBhvr>
                                      <p:tavLst>
                                        <p:tav tm="0">
                                          <p:val>
                                            <p:strVal val="#ppt_y+#ppt_h*1.125000"/>
                                          </p:val>
                                        </p:tav>
                                        <p:tav tm="100000">
                                          <p:val>
                                            <p:strVal val="#ppt_y"/>
                                          </p:val>
                                        </p:tav>
                                      </p:tavLst>
                                    </p:anim>
                                    <p:animEffect transition="in" filter="wipe(up)">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bldLvl="0"/>
      <p:bldP spid="29" grpId="0" bldLvl="0"/>
      <p:bldP spid="30" grpId="0" bldLvl="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06482" y="358093"/>
            <a:ext cx="6018290" cy="5146074"/>
          </a:xfrm>
          <a:prstGeom prst="rect">
            <a:avLst/>
          </a:prstGeom>
        </p:spPr>
      </p:pic>
      <p:sp>
        <p:nvSpPr>
          <p:cNvPr id="6" name="文本框 5"/>
          <p:cNvSpPr txBox="1"/>
          <p:nvPr/>
        </p:nvSpPr>
        <p:spPr>
          <a:xfrm>
            <a:off x="1199753" y="1891329"/>
            <a:ext cx="4954303" cy="1569660"/>
          </a:xfrm>
          <a:prstGeom prst="rect">
            <a:avLst/>
          </a:prstGeom>
          <a:noFill/>
        </p:spPr>
        <p:txBody>
          <a:bodyPr wrap="square" rtlCol="0">
            <a:spAutoFit/>
          </a:bodyPr>
          <a:lstStyle>
            <a:defPPr>
              <a:defRPr lang="zh-CN"/>
            </a:defPPr>
            <a:lvl1pPr>
              <a:defRPr sz="9600">
                <a:solidFill>
                  <a:srgbClr val="EBB3BD"/>
                </a:solidFill>
                <a:effectLst>
                  <a:reflection blurRad="6350" stA="55000" endA="300" endPos="45500" dir="5400000" sy="-100000" algn="bl" rotWithShape="0"/>
                </a:effectLst>
                <a:latin typeface="方正细谭黑简体" panose="02000000000000000000" pitchFamily="2" charset="-122"/>
                <a:ea typeface="方正细谭黑简体" panose="02000000000000000000" pitchFamily="2" charset="-122"/>
                <a:cs typeface="+mn-ea"/>
              </a:defRPr>
            </a:lvl1pPr>
          </a:lstStyle>
          <a:p>
            <a:r>
              <a:rPr lang="en-US" altLang="zh-CN" dirty="0">
                <a:sym typeface="+mn-lt"/>
              </a:rPr>
              <a:t>PART 04.</a:t>
            </a:r>
            <a:endParaRPr lang="zh-CN" altLang="en-US" dirty="0">
              <a:sym typeface="+mn-lt"/>
            </a:endParaRPr>
          </a:p>
        </p:txBody>
      </p:sp>
      <p:sp>
        <p:nvSpPr>
          <p:cNvPr id="7" name="文本框 6"/>
          <p:cNvSpPr txBox="1"/>
          <p:nvPr/>
        </p:nvSpPr>
        <p:spPr>
          <a:xfrm>
            <a:off x="1199753" y="3405407"/>
            <a:ext cx="5452838" cy="830997"/>
          </a:xfrm>
          <a:prstGeom prst="rect">
            <a:avLst/>
          </a:prstGeom>
          <a:noFill/>
          <a:ln>
            <a:noFill/>
          </a:ln>
        </p:spPr>
        <p:txBody>
          <a:bodyPr wrap="square" rtlCol="0">
            <a:spAutoFit/>
          </a:bodyPr>
          <a:lstStyle>
            <a:defPPr>
              <a:defRPr lang="zh-CN"/>
            </a:defPPr>
            <a:lvl1pPr>
              <a:defRPr sz="4800" spc="300">
                <a:solidFill>
                  <a:srgbClr val="C00000"/>
                </a:solidFill>
                <a:latin typeface="方正细谭黑简体" panose="02000000000000000000" pitchFamily="2" charset="-122"/>
                <a:ea typeface="方正细谭黑简体" panose="02000000000000000000" pitchFamily="2" charset="-122"/>
                <a:cs typeface="+mn-ea"/>
              </a:defRPr>
            </a:lvl1pPr>
          </a:lstStyle>
          <a:p>
            <a:r>
              <a:rPr lang="zh-CN" altLang="en-US" spc="0" dirty="0">
                <a:sym typeface="+mn-lt"/>
              </a:rPr>
              <a:t>Add the title text</a:t>
            </a:r>
          </a:p>
        </p:txBody>
      </p:sp>
      <p:sp>
        <p:nvSpPr>
          <p:cNvPr id="8" name="文本框 7"/>
          <p:cNvSpPr txBox="1"/>
          <p:nvPr/>
        </p:nvSpPr>
        <p:spPr>
          <a:xfrm>
            <a:off x="1199753" y="4157259"/>
            <a:ext cx="4819831" cy="700576"/>
          </a:xfrm>
          <a:prstGeom prst="rect">
            <a:avLst/>
          </a:prstGeom>
          <a:noFill/>
        </p:spPr>
        <p:txBody>
          <a:bodyPr wrap="square" rtlCol="0">
            <a:spAutoFit/>
          </a:bodyPr>
          <a:lstStyle/>
          <a:p>
            <a:pPr>
              <a:lnSpc>
                <a:spcPct val="150000"/>
              </a:lnSpc>
            </a:pPr>
            <a:r>
              <a:rPr lang="en-US" altLang="zh-CN" sz="1400" dirty="0">
                <a:solidFill>
                  <a:srgbClr val="EBB3BD"/>
                </a:solidFill>
                <a:cs typeface="+mn-ea"/>
                <a:sym typeface="+mn-lt"/>
              </a:rPr>
              <a:t>Your content to play here, or go your copy, paste in this box, and select only this text. </a:t>
            </a:r>
          </a:p>
        </p:txBody>
      </p:sp>
    </p:spTree>
    <p:extLst>
      <p:ext uri="{BB962C8B-B14F-4D97-AF65-F5344CB8AC3E}">
        <p14:creationId xmlns:p14="http://schemas.microsoft.com/office/powerpoint/2010/main" val="322910034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a14="http://schemas.microsoft.com/office/drawing/2010/main"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3229992" y="544945"/>
            <a:ext cx="4986009" cy="2161781"/>
            <a:chOff x="3229992" y="544945"/>
            <a:chExt cx="4986009" cy="2161781"/>
          </a:xfrm>
        </p:grpSpPr>
        <p:grpSp>
          <p:nvGrpSpPr>
            <p:cNvPr id="6" name="组合 5"/>
            <p:cNvGrpSpPr/>
            <p:nvPr/>
          </p:nvGrpSpPr>
          <p:grpSpPr>
            <a:xfrm>
              <a:off x="3352800" y="544945"/>
              <a:ext cx="4863201" cy="2161781"/>
              <a:chOff x="3352800" y="544945"/>
              <a:chExt cx="4863201" cy="2161781"/>
            </a:xfrm>
          </p:grpSpPr>
          <p:sp>
            <p:nvSpPr>
              <p:cNvPr id="4" name="矩形 3"/>
              <p:cNvSpPr/>
              <p:nvPr/>
            </p:nvSpPr>
            <p:spPr>
              <a:xfrm>
                <a:off x="3352800" y="1043708"/>
                <a:ext cx="4848687" cy="1122453"/>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87816" y="544945"/>
                <a:ext cx="2528185" cy="2161781"/>
              </a:xfrm>
              <a:prstGeom prst="rect">
                <a:avLst/>
              </a:prstGeom>
            </p:spPr>
          </p:pic>
        </p:grpSp>
        <p:sp>
          <p:nvSpPr>
            <p:cNvPr id="7" name="文本框 6"/>
            <p:cNvSpPr txBox="1"/>
            <p:nvPr/>
          </p:nvSpPr>
          <p:spPr>
            <a:xfrm>
              <a:off x="3229992" y="1379006"/>
              <a:ext cx="2603020" cy="584775"/>
            </a:xfrm>
            <a:prstGeom prst="rect">
              <a:avLst/>
            </a:prstGeom>
            <a:noFill/>
            <a:effectLst/>
          </p:spPr>
          <p:txBody>
            <a:bodyPr wrap="none" rtlCol="0">
              <a:spAutoFit/>
            </a:bodyPr>
            <a:lstStyle/>
            <a:p>
              <a:pPr algn="ctr"/>
              <a:r>
                <a:rPr lang="en-US" altLang="zh-CN" sz="3200" b="1" dirty="0">
                  <a:cs typeface="+mn-ea"/>
                  <a:sym typeface="+mn-lt"/>
                </a:rPr>
                <a:t> CONTENTS</a:t>
              </a:r>
            </a:p>
          </p:txBody>
        </p:sp>
      </p:grpSp>
      <p:grpSp>
        <p:nvGrpSpPr>
          <p:cNvPr id="15" name="组合 14"/>
          <p:cNvGrpSpPr/>
          <p:nvPr/>
        </p:nvGrpSpPr>
        <p:grpSpPr>
          <a:xfrm>
            <a:off x="6690941" y="3052113"/>
            <a:ext cx="4624059" cy="1169551"/>
            <a:chOff x="1660627" y="3429000"/>
            <a:chExt cx="4624059" cy="1169551"/>
          </a:xfrm>
        </p:grpSpPr>
        <p:sp>
          <p:nvSpPr>
            <p:cNvPr id="12" name="菱形 11"/>
            <p:cNvSpPr/>
            <p:nvPr/>
          </p:nvSpPr>
          <p:spPr>
            <a:xfrm>
              <a:off x="1660627" y="3541905"/>
              <a:ext cx="1027012" cy="1025908"/>
            </a:xfrm>
            <a:prstGeom prst="diamond">
              <a:avLst/>
            </a:prstGeom>
            <a:solidFill>
              <a:srgbClr val="F8CBAD"/>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3130">
                <a:defRPr/>
              </a:pPr>
              <a:r>
                <a:rPr lang="en-US" altLang="zh-CN" sz="3200" b="1" dirty="0">
                  <a:solidFill>
                    <a:srgbClr val="FFFFFF"/>
                  </a:solidFill>
                  <a:cs typeface="+mn-ea"/>
                  <a:sym typeface="+mn-lt"/>
                </a:rPr>
                <a:t>02</a:t>
              </a:r>
              <a:endParaRPr lang="zh-CN" altLang="en-US" sz="3200" b="1" dirty="0">
                <a:solidFill>
                  <a:srgbClr val="FFFFFF"/>
                </a:solidFill>
                <a:cs typeface="+mn-ea"/>
                <a:sym typeface="+mn-lt"/>
              </a:endParaRPr>
            </a:p>
          </p:txBody>
        </p:sp>
        <p:sp>
          <p:nvSpPr>
            <p:cNvPr id="13" name="文本框 12"/>
            <p:cNvSpPr txBox="1"/>
            <p:nvPr/>
          </p:nvSpPr>
          <p:spPr>
            <a:xfrm>
              <a:off x="2916768" y="3952220"/>
              <a:ext cx="3367918" cy="646331"/>
            </a:xfrm>
            <a:prstGeom prst="rect">
              <a:avLst/>
            </a:prstGeom>
            <a:noFill/>
          </p:spPr>
          <p:txBody>
            <a:bodyPr wrap="square" rtlCol="0" anchor="t">
              <a:spAutoFit/>
            </a:bodyPr>
            <a:lstStyle/>
            <a:p>
              <a:pPr>
                <a:lnSpc>
                  <a:spcPct val="150000"/>
                </a:lnSpc>
              </a:pPr>
              <a:r>
                <a:rPr lang="zh-CN" altLang="en-US" sz="1200" dirty="0">
                  <a:solidFill>
                    <a:schemeClr val="tx1">
                      <a:lumMod val="85000"/>
                      <a:lumOff val="15000"/>
                    </a:schemeClr>
                  </a:solidFill>
                  <a:cs typeface="+mn-ea"/>
                  <a:sym typeface="+mn-lt"/>
                </a:rPr>
                <a:t>Click to add text information Click add text information Click add text information Click to add text information.</a:t>
              </a:r>
              <a:endParaRPr lang="zh-CN" altLang="en-US" sz="1200" dirty="0">
                <a:solidFill>
                  <a:srgbClr val="333333"/>
                </a:solidFill>
                <a:cs typeface="+mn-ea"/>
                <a:sym typeface="+mn-lt"/>
              </a:endParaRPr>
            </a:p>
          </p:txBody>
        </p:sp>
        <p:sp>
          <p:nvSpPr>
            <p:cNvPr id="14" name="文本框 13"/>
            <p:cNvSpPr txBox="1"/>
            <p:nvPr/>
          </p:nvSpPr>
          <p:spPr>
            <a:xfrm>
              <a:off x="2916768" y="3429000"/>
              <a:ext cx="2031325" cy="461665"/>
            </a:xfrm>
            <a:prstGeom prst="rect">
              <a:avLst/>
            </a:prstGeom>
            <a:noFill/>
          </p:spPr>
          <p:txBody>
            <a:bodyPr wrap="none" rtlCol="0" anchor="t">
              <a:spAutoFit/>
            </a:bodyPr>
            <a:lstStyle/>
            <a:p>
              <a:pPr algn="l"/>
              <a:r>
                <a:rPr lang="zh-CN" altLang="en-US" sz="2400" b="1" dirty="0">
                  <a:cs typeface="+mn-ea"/>
                  <a:sym typeface="+mn-lt"/>
                </a:rPr>
                <a:t>Click to add the title.</a:t>
              </a:r>
              <a:endParaRPr lang="zh-CN" altLang="en-US" sz="2400" b="1" dirty="0">
                <a:solidFill>
                  <a:srgbClr val="333333"/>
                </a:solidFill>
                <a:cs typeface="+mn-ea"/>
                <a:sym typeface="+mn-lt"/>
              </a:endParaRPr>
            </a:p>
          </p:txBody>
        </p:sp>
      </p:grpSp>
      <p:grpSp>
        <p:nvGrpSpPr>
          <p:cNvPr id="16" name="组合 15"/>
          <p:cNvGrpSpPr/>
          <p:nvPr/>
        </p:nvGrpSpPr>
        <p:grpSpPr>
          <a:xfrm>
            <a:off x="1591402" y="3052113"/>
            <a:ext cx="4624059" cy="1169551"/>
            <a:chOff x="1660627" y="3429000"/>
            <a:chExt cx="4624059" cy="1169551"/>
          </a:xfrm>
        </p:grpSpPr>
        <p:sp>
          <p:nvSpPr>
            <p:cNvPr id="17" name="菱形 16"/>
            <p:cNvSpPr/>
            <p:nvPr/>
          </p:nvSpPr>
          <p:spPr>
            <a:xfrm>
              <a:off x="1660627" y="3541905"/>
              <a:ext cx="1027012" cy="1025908"/>
            </a:xfrm>
            <a:prstGeom prst="diamond">
              <a:avLst/>
            </a:prstGeom>
            <a:solidFill>
              <a:srgbClr val="F8CBAD"/>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3130">
                <a:defRPr/>
              </a:pPr>
              <a:r>
                <a:rPr lang="en-US" altLang="zh-CN" sz="3200" b="1" dirty="0">
                  <a:solidFill>
                    <a:srgbClr val="FFFFFF"/>
                  </a:solidFill>
                  <a:cs typeface="+mn-ea"/>
                  <a:sym typeface="+mn-lt"/>
                </a:rPr>
                <a:t>01</a:t>
              </a:r>
              <a:endParaRPr lang="zh-CN" altLang="en-US" sz="3200" b="1" dirty="0">
                <a:solidFill>
                  <a:srgbClr val="FFFFFF"/>
                </a:solidFill>
                <a:cs typeface="+mn-ea"/>
                <a:sym typeface="+mn-lt"/>
              </a:endParaRPr>
            </a:p>
          </p:txBody>
        </p:sp>
        <p:sp>
          <p:nvSpPr>
            <p:cNvPr id="18" name="文本框 17"/>
            <p:cNvSpPr txBox="1"/>
            <p:nvPr/>
          </p:nvSpPr>
          <p:spPr>
            <a:xfrm>
              <a:off x="2916768" y="3952220"/>
              <a:ext cx="3367918" cy="646331"/>
            </a:xfrm>
            <a:prstGeom prst="rect">
              <a:avLst/>
            </a:prstGeom>
            <a:noFill/>
          </p:spPr>
          <p:txBody>
            <a:bodyPr wrap="square" rtlCol="0" anchor="t">
              <a:spAutoFit/>
            </a:bodyPr>
            <a:lstStyle/>
            <a:p>
              <a:pPr>
                <a:lnSpc>
                  <a:spcPct val="150000"/>
                </a:lnSpc>
              </a:pPr>
              <a:r>
                <a:rPr lang="zh-CN" altLang="en-US" sz="1200" dirty="0">
                  <a:solidFill>
                    <a:schemeClr val="tx1">
                      <a:lumMod val="85000"/>
                      <a:lumOff val="15000"/>
                    </a:schemeClr>
                  </a:solidFill>
                  <a:cs typeface="+mn-ea"/>
                  <a:sym typeface="+mn-lt"/>
                </a:rPr>
                <a:t>Click to add text information Click add text information Click add text information Click to add text information.</a:t>
              </a:r>
              <a:endParaRPr lang="zh-CN" altLang="en-US" sz="1200" dirty="0">
                <a:solidFill>
                  <a:srgbClr val="333333"/>
                </a:solidFill>
                <a:cs typeface="+mn-ea"/>
                <a:sym typeface="+mn-lt"/>
              </a:endParaRPr>
            </a:p>
          </p:txBody>
        </p:sp>
        <p:sp>
          <p:nvSpPr>
            <p:cNvPr id="19" name="文本框 18"/>
            <p:cNvSpPr txBox="1"/>
            <p:nvPr/>
          </p:nvSpPr>
          <p:spPr>
            <a:xfrm>
              <a:off x="2916768" y="3429000"/>
              <a:ext cx="2031325" cy="461665"/>
            </a:xfrm>
            <a:prstGeom prst="rect">
              <a:avLst/>
            </a:prstGeom>
            <a:noFill/>
          </p:spPr>
          <p:txBody>
            <a:bodyPr wrap="none" rtlCol="0" anchor="t">
              <a:spAutoFit/>
            </a:bodyPr>
            <a:lstStyle/>
            <a:p>
              <a:pPr algn="l"/>
              <a:r>
                <a:rPr lang="zh-CN" altLang="en-US" sz="2400" b="1" dirty="0">
                  <a:cs typeface="+mn-ea"/>
                  <a:sym typeface="+mn-lt"/>
                </a:rPr>
                <a:t>Click to add the title.</a:t>
              </a:r>
              <a:endParaRPr lang="zh-CN" altLang="en-US" sz="2400" b="1" dirty="0">
                <a:solidFill>
                  <a:srgbClr val="333333"/>
                </a:solidFill>
                <a:cs typeface="+mn-ea"/>
                <a:sym typeface="+mn-lt"/>
              </a:endParaRPr>
            </a:p>
          </p:txBody>
        </p:sp>
      </p:grpSp>
      <p:grpSp>
        <p:nvGrpSpPr>
          <p:cNvPr id="20" name="组合 19"/>
          <p:cNvGrpSpPr/>
          <p:nvPr/>
        </p:nvGrpSpPr>
        <p:grpSpPr>
          <a:xfrm>
            <a:off x="6690941" y="4724941"/>
            <a:ext cx="4624059" cy="1138813"/>
            <a:chOff x="1660627" y="3429000"/>
            <a:chExt cx="4624059" cy="1138813"/>
          </a:xfrm>
        </p:grpSpPr>
        <p:sp>
          <p:nvSpPr>
            <p:cNvPr id="21" name="菱形 20"/>
            <p:cNvSpPr/>
            <p:nvPr/>
          </p:nvSpPr>
          <p:spPr>
            <a:xfrm>
              <a:off x="1660627" y="3541905"/>
              <a:ext cx="1027012" cy="1025908"/>
            </a:xfrm>
            <a:prstGeom prst="diamond">
              <a:avLst/>
            </a:prstGeom>
            <a:solidFill>
              <a:srgbClr val="F8CBAD"/>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3130">
                <a:defRPr/>
              </a:pPr>
              <a:r>
                <a:rPr lang="en-US" altLang="zh-CN" sz="3200" b="1" dirty="0">
                  <a:solidFill>
                    <a:srgbClr val="FFFFFF"/>
                  </a:solidFill>
                  <a:cs typeface="+mn-ea"/>
                  <a:sym typeface="+mn-lt"/>
                </a:rPr>
                <a:t>04</a:t>
              </a:r>
              <a:endParaRPr lang="zh-CN" altLang="en-US" sz="3200" b="1" dirty="0">
                <a:solidFill>
                  <a:srgbClr val="FFFFFF"/>
                </a:solidFill>
                <a:cs typeface="+mn-ea"/>
                <a:sym typeface="+mn-lt"/>
              </a:endParaRPr>
            </a:p>
          </p:txBody>
        </p:sp>
        <p:sp>
          <p:nvSpPr>
            <p:cNvPr id="22" name="文本框 21"/>
            <p:cNvSpPr txBox="1"/>
            <p:nvPr/>
          </p:nvSpPr>
          <p:spPr>
            <a:xfrm>
              <a:off x="2916768" y="3952220"/>
              <a:ext cx="3367918" cy="613694"/>
            </a:xfrm>
            <a:prstGeom prst="rect">
              <a:avLst/>
            </a:prstGeom>
            <a:noFill/>
          </p:spPr>
          <p:txBody>
            <a:bodyPr wrap="square" rtlCol="0" anchor="t">
              <a:spAutoFit/>
            </a:bodyPr>
            <a:lstStyle/>
            <a:p>
              <a:pPr>
                <a:lnSpc>
                  <a:spcPct val="150000"/>
                </a:lnSpc>
              </a:pPr>
              <a:r>
                <a:rPr lang="zh-CN" altLang="en-US" sz="1200" dirty="0">
                  <a:solidFill>
                    <a:schemeClr val="tx1">
                      <a:lumMod val="85000"/>
                      <a:lumOff val="15000"/>
                    </a:schemeClr>
                  </a:solidFill>
                  <a:cs typeface="+mn-ea"/>
                  <a:sym typeface="+mn-lt"/>
                </a:rPr>
                <a:t>Click to add text information Click add text information Click add text information Click to add text information.</a:t>
              </a:r>
              <a:endParaRPr lang="zh-CN" altLang="en-US" sz="1200" dirty="0">
                <a:solidFill>
                  <a:srgbClr val="333333"/>
                </a:solidFill>
                <a:cs typeface="+mn-ea"/>
                <a:sym typeface="+mn-lt"/>
              </a:endParaRPr>
            </a:p>
          </p:txBody>
        </p:sp>
        <p:sp>
          <p:nvSpPr>
            <p:cNvPr id="23" name="文本框 22"/>
            <p:cNvSpPr txBox="1"/>
            <p:nvPr/>
          </p:nvSpPr>
          <p:spPr>
            <a:xfrm>
              <a:off x="2916768" y="3429000"/>
              <a:ext cx="2031325" cy="461665"/>
            </a:xfrm>
            <a:prstGeom prst="rect">
              <a:avLst/>
            </a:prstGeom>
            <a:noFill/>
          </p:spPr>
          <p:txBody>
            <a:bodyPr wrap="none" rtlCol="0" anchor="t">
              <a:spAutoFit/>
            </a:bodyPr>
            <a:lstStyle/>
            <a:p>
              <a:pPr algn="l"/>
              <a:r>
                <a:rPr lang="zh-CN" altLang="en-US" sz="2400" b="1" dirty="0">
                  <a:cs typeface="+mn-ea"/>
                  <a:sym typeface="+mn-lt"/>
                </a:rPr>
                <a:t>Click to add the title.</a:t>
              </a:r>
              <a:endParaRPr lang="zh-CN" altLang="en-US" sz="2400" b="1" dirty="0">
                <a:solidFill>
                  <a:srgbClr val="333333"/>
                </a:solidFill>
                <a:cs typeface="+mn-ea"/>
                <a:sym typeface="+mn-lt"/>
              </a:endParaRPr>
            </a:p>
          </p:txBody>
        </p:sp>
      </p:grpSp>
      <p:grpSp>
        <p:nvGrpSpPr>
          <p:cNvPr id="24" name="组合 23"/>
          <p:cNvGrpSpPr/>
          <p:nvPr/>
        </p:nvGrpSpPr>
        <p:grpSpPr>
          <a:xfrm>
            <a:off x="1591402" y="4724941"/>
            <a:ext cx="4624059" cy="1138813"/>
            <a:chOff x="1660627" y="3429000"/>
            <a:chExt cx="4624059" cy="1138813"/>
          </a:xfrm>
        </p:grpSpPr>
        <p:sp>
          <p:nvSpPr>
            <p:cNvPr id="25" name="菱形 24"/>
            <p:cNvSpPr/>
            <p:nvPr/>
          </p:nvSpPr>
          <p:spPr>
            <a:xfrm>
              <a:off x="1660627" y="3541905"/>
              <a:ext cx="1027012" cy="1025908"/>
            </a:xfrm>
            <a:prstGeom prst="diamond">
              <a:avLst/>
            </a:prstGeom>
            <a:solidFill>
              <a:srgbClr val="F8CBAD"/>
            </a:solidFill>
            <a:ln w="12700"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3130">
                <a:defRPr/>
              </a:pPr>
              <a:r>
                <a:rPr lang="en-US" altLang="zh-CN" sz="3200" b="1" dirty="0">
                  <a:solidFill>
                    <a:srgbClr val="FFFFFF"/>
                  </a:solidFill>
                  <a:cs typeface="+mn-ea"/>
                  <a:sym typeface="+mn-lt"/>
                </a:rPr>
                <a:t>03</a:t>
              </a:r>
              <a:endParaRPr lang="zh-CN" altLang="en-US" sz="3200" b="1" dirty="0">
                <a:solidFill>
                  <a:srgbClr val="FFFFFF"/>
                </a:solidFill>
                <a:cs typeface="+mn-ea"/>
                <a:sym typeface="+mn-lt"/>
              </a:endParaRPr>
            </a:p>
          </p:txBody>
        </p:sp>
        <p:sp>
          <p:nvSpPr>
            <p:cNvPr id="26" name="文本框 25"/>
            <p:cNvSpPr txBox="1"/>
            <p:nvPr/>
          </p:nvSpPr>
          <p:spPr>
            <a:xfrm>
              <a:off x="2916768" y="3952220"/>
              <a:ext cx="3367918" cy="613694"/>
            </a:xfrm>
            <a:prstGeom prst="rect">
              <a:avLst/>
            </a:prstGeom>
            <a:noFill/>
          </p:spPr>
          <p:txBody>
            <a:bodyPr wrap="square" rtlCol="0" anchor="t">
              <a:spAutoFit/>
            </a:bodyPr>
            <a:lstStyle/>
            <a:p>
              <a:pPr>
                <a:lnSpc>
                  <a:spcPct val="150000"/>
                </a:lnSpc>
              </a:pPr>
              <a:r>
                <a:rPr lang="zh-CN" altLang="en-US" sz="1200" dirty="0">
                  <a:solidFill>
                    <a:schemeClr val="tx1">
                      <a:lumMod val="85000"/>
                      <a:lumOff val="15000"/>
                    </a:schemeClr>
                  </a:solidFill>
                  <a:cs typeface="+mn-ea"/>
                  <a:sym typeface="+mn-lt"/>
                </a:rPr>
                <a:t>Click to add text information Click add text information Click add text information Click to add text information.</a:t>
              </a:r>
              <a:endParaRPr lang="zh-CN" altLang="en-US" sz="1200" dirty="0">
                <a:solidFill>
                  <a:srgbClr val="333333"/>
                </a:solidFill>
                <a:cs typeface="+mn-ea"/>
                <a:sym typeface="+mn-lt"/>
              </a:endParaRPr>
            </a:p>
          </p:txBody>
        </p:sp>
        <p:sp>
          <p:nvSpPr>
            <p:cNvPr id="27" name="文本框 26"/>
            <p:cNvSpPr txBox="1"/>
            <p:nvPr/>
          </p:nvSpPr>
          <p:spPr>
            <a:xfrm>
              <a:off x="2916768" y="3429000"/>
              <a:ext cx="2031325" cy="461665"/>
            </a:xfrm>
            <a:prstGeom prst="rect">
              <a:avLst/>
            </a:prstGeom>
            <a:noFill/>
          </p:spPr>
          <p:txBody>
            <a:bodyPr wrap="none" rtlCol="0" anchor="t">
              <a:spAutoFit/>
            </a:bodyPr>
            <a:lstStyle/>
            <a:p>
              <a:pPr algn="l"/>
              <a:r>
                <a:rPr lang="zh-CN" altLang="en-US" sz="2400" b="1" dirty="0">
                  <a:cs typeface="+mn-ea"/>
                  <a:sym typeface="+mn-lt"/>
                </a:rPr>
                <a:t>Click to add the title.</a:t>
              </a:r>
              <a:endParaRPr lang="zh-CN" altLang="en-US" sz="2400" b="1" dirty="0">
                <a:solidFill>
                  <a:srgbClr val="333333"/>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a14="http://schemas.microsoft.com/office/drawing/2010/main"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par>
                                <p:cTn id="19" presetID="22" presetClass="entr" presetSubtype="4"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26263" y="3739970"/>
            <a:ext cx="2959102" cy="15421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 name="矩形 6"/>
          <p:cNvSpPr/>
          <p:nvPr/>
        </p:nvSpPr>
        <p:spPr>
          <a:xfrm>
            <a:off x="1245085" y="5250016"/>
            <a:ext cx="2521458" cy="64757"/>
          </a:xfrm>
          <a:prstGeom prst="rect">
            <a:avLst/>
          </a:pr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矩形 7"/>
          <p:cNvSpPr/>
          <p:nvPr/>
        </p:nvSpPr>
        <p:spPr>
          <a:xfrm>
            <a:off x="4587364" y="3739970"/>
            <a:ext cx="2959102" cy="15421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 name="矩形 8"/>
          <p:cNvSpPr/>
          <p:nvPr/>
        </p:nvSpPr>
        <p:spPr>
          <a:xfrm>
            <a:off x="4806186" y="5250016"/>
            <a:ext cx="2521458" cy="64757"/>
          </a:xfrm>
          <a:prstGeom prst="rect">
            <a:avLst/>
          </a:pr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 name="矩形 9"/>
          <p:cNvSpPr/>
          <p:nvPr/>
        </p:nvSpPr>
        <p:spPr>
          <a:xfrm>
            <a:off x="8164794" y="3739970"/>
            <a:ext cx="2959102" cy="15421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矩形 10"/>
          <p:cNvSpPr/>
          <p:nvPr/>
        </p:nvSpPr>
        <p:spPr>
          <a:xfrm>
            <a:off x="8383616" y="5250016"/>
            <a:ext cx="2521458" cy="64757"/>
          </a:xfrm>
          <a:prstGeom prst="rect">
            <a:avLst/>
          </a:pr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 name="文本框 11"/>
          <p:cNvSpPr txBox="1"/>
          <p:nvPr/>
        </p:nvSpPr>
        <p:spPr>
          <a:xfrm>
            <a:off x="1163532" y="3841811"/>
            <a:ext cx="2603011" cy="1346907"/>
          </a:xfrm>
          <a:prstGeom prst="rect">
            <a:avLst/>
          </a:prstGeom>
          <a:noFill/>
          <a:effectLst/>
        </p:spPr>
        <p:txBody>
          <a:bodyPr wrap="square" rtlCol="0">
            <a:spAutoFit/>
          </a:bodyPr>
          <a:lstStyle/>
          <a:p>
            <a:pPr>
              <a:lnSpc>
                <a:spcPct val="150000"/>
              </a:lnSpc>
            </a:pPr>
            <a:r>
              <a:rPr lang="zh-CN" altLang="en-US" sz="1400" dirty="0">
                <a:solidFill>
                  <a:schemeClr val="tx1">
                    <a:lumMod val="85000"/>
                    <a:lumOff val="15000"/>
                  </a:schemeClr>
                </a:solidFill>
                <a:cs typeface="+mn-ea"/>
                <a:sym typeface="+mn-lt"/>
              </a:rPr>
              <a:t>Click to add text information Click add text information Click add text information</a:t>
            </a:r>
            <a:endParaRPr lang="zh-CN" altLang="en-US" sz="1400" dirty="0">
              <a:solidFill>
                <a:srgbClr val="333333"/>
              </a:solidFill>
              <a:cs typeface="+mn-ea"/>
              <a:sym typeface="+mn-lt"/>
            </a:endParaRPr>
          </a:p>
        </p:txBody>
      </p:sp>
      <p:sp>
        <p:nvSpPr>
          <p:cNvPr id="13" name="文本框 12"/>
          <p:cNvSpPr txBox="1"/>
          <p:nvPr/>
        </p:nvSpPr>
        <p:spPr>
          <a:xfrm>
            <a:off x="1663632" y="3131616"/>
            <a:ext cx="1805302" cy="461665"/>
          </a:xfrm>
          <a:prstGeom prst="rect">
            <a:avLst/>
          </a:prstGeom>
          <a:noFill/>
          <a:effectLst/>
        </p:spPr>
        <p:txBody>
          <a:bodyPr wrap="none" rtlCol="0">
            <a:spAutoFit/>
          </a:bodyPr>
          <a:lstStyle/>
          <a:p>
            <a:pPr algn="ctr"/>
            <a:r>
              <a:rPr lang="zh-CN" altLang="en-US" sz="2400" b="1" dirty="0">
                <a:cs typeface="+mn-ea"/>
                <a:sym typeface="+mn-lt"/>
              </a:rPr>
              <a:t>Add a title</a:t>
            </a:r>
            <a:endParaRPr lang="en-US" altLang="zh-CN" sz="1400" b="1" dirty="0">
              <a:cs typeface="+mn-ea"/>
              <a:sym typeface="+mn-lt"/>
            </a:endParaRPr>
          </a:p>
        </p:txBody>
      </p:sp>
      <p:sp>
        <p:nvSpPr>
          <p:cNvPr id="15" name="文本框 14"/>
          <p:cNvSpPr txBox="1"/>
          <p:nvPr/>
        </p:nvSpPr>
        <p:spPr>
          <a:xfrm>
            <a:off x="5193349" y="3118030"/>
            <a:ext cx="1805302" cy="461665"/>
          </a:xfrm>
          <a:prstGeom prst="rect">
            <a:avLst/>
          </a:prstGeom>
          <a:noFill/>
          <a:effectLst/>
        </p:spPr>
        <p:txBody>
          <a:bodyPr wrap="none" rtlCol="0">
            <a:spAutoFit/>
          </a:bodyPr>
          <a:lstStyle/>
          <a:p>
            <a:pPr algn="ctr"/>
            <a:r>
              <a:rPr lang="zh-CN" altLang="en-US" sz="2400" b="1" dirty="0">
                <a:cs typeface="+mn-ea"/>
                <a:sym typeface="+mn-lt"/>
              </a:rPr>
              <a:t>Add a title</a:t>
            </a:r>
            <a:endParaRPr lang="en-US" altLang="zh-CN" sz="1400" b="1" dirty="0">
              <a:cs typeface="+mn-ea"/>
              <a:sym typeface="+mn-lt"/>
            </a:endParaRPr>
          </a:p>
        </p:txBody>
      </p:sp>
      <p:sp>
        <p:nvSpPr>
          <p:cNvPr id="17" name="文本框 16"/>
          <p:cNvSpPr txBox="1"/>
          <p:nvPr/>
        </p:nvSpPr>
        <p:spPr>
          <a:xfrm>
            <a:off x="8786452" y="3064804"/>
            <a:ext cx="1805302" cy="461665"/>
          </a:xfrm>
          <a:prstGeom prst="rect">
            <a:avLst/>
          </a:prstGeom>
          <a:noFill/>
          <a:effectLst/>
        </p:spPr>
        <p:txBody>
          <a:bodyPr wrap="none" rtlCol="0">
            <a:spAutoFit/>
          </a:bodyPr>
          <a:lstStyle/>
          <a:p>
            <a:pPr algn="ctr"/>
            <a:r>
              <a:rPr lang="zh-CN" altLang="en-US" sz="2400" b="1" dirty="0">
                <a:cs typeface="+mn-ea"/>
                <a:sym typeface="+mn-lt"/>
              </a:rPr>
              <a:t>Add a title</a:t>
            </a:r>
            <a:endParaRPr lang="en-US" altLang="zh-CN" sz="1400" b="1" dirty="0">
              <a:cs typeface="+mn-ea"/>
              <a:sym typeface="+mn-lt"/>
            </a:endParaRPr>
          </a:p>
        </p:txBody>
      </p:sp>
      <p:sp>
        <p:nvSpPr>
          <p:cNvPr id="18" name="文本框 17"/>
          <p:cNvSpPr txBox="1"/>
          <p:nvPr/>
        </p:nvSpPr>
        <p:spPr>
          <a:xfrm>
            <a:off x="1803538" y="2123889"/>
            <a:ext cx="1611339" cy="923330"/>
          </a:xfrm>
          <a:prstGeom prst="rect">
            <a:avLst/>
          </a:prstGeom>
          <a:noFill/>
        </p:spPr>
        <p:txBody>
          <a:bodyPr wrap="none" rtlCol="0">
            <a:spAutoFit/>
          </a:bodyPr>
          <a:lstStyle/>
          <a:p>
            <a:r>
              <a:rPr lang="en-US" altLang="zh-CN" sz="5400" dirty="0">
                <a:cs typeface="+mn-ea"/>
                <a:sym typeface="+mn-lt"/>
              </a:rPr>
              <a:t>35%</a:t>
            </a:r>
            <a:endParaRPr lang="zh-CN" altLang="en-US" sz="5400" dirty="0">
              <a:cs typeface="+mn-ea"/>
              <a:sym typeface="+mn-lt"/>
            </a:endParaRPr>
          </a:p>
        </p:txBody>
      </p:sp>
      <p:sp>
        <p:nvSpPr>
          <p:cNvPr id="19" name="文本框 18"/>
          <p:cNvSpPr txBox="1"/>
          <p:nvPr/>
        </p:nvSpPr>
        <p:spPr>
          <a:xfrm>
            <a:off x="5431164" y="2134858"/>
            <a:ext cx="1611339" cy="923330"/>
          </a:xfrm>
          <a:prstGeom prst="rect">
            <a:avLst/>
          </a:prstGeom>
          <a:noFill/>
        </p:spPr>
        <p:txBody>
          <a:bodyPr wrap="none" rtlCol="0">
            <a:spAutoFit/>
          </a:bodyPr>
          <a:lstStyle/>
          <a:p>
            <a:r>
              <a:rPr lang="en-US" altLang="zh-CN" sz="5400" dirty="0">
                <a:cs typeface="+mn-ea"/>
                <a:sym typeface="+mn-lt"/>
              </a:rPr>
              <a:t>78%</a:t>
            </a:r>
            <a:endParaRPr lang="zh-CN" altLang="en-US" sz="5400" dirty="0">
              <a:cs typeface="+mn-ea"/>
              <a:sym typeface="+mn-lt"/>
            </a:endParaRPr>
          </a:p>
        </p:txBody>
      </p:sp>
      <p:sp>
        <p:nvSpPr>
          <p:cNvPr id="20" name="文本框 19"/>
          <p:cNvSpPr txBox="1"/>
          <p:nvPr/>
        </p:nvSpPr>
        <p:spPr>
          <a:xfrm>
            <a:off x="9013403" y="2134486"/>
            <a:ext cx="1611339" cy="923330"/>
          </a:xfrm>
          <a:prstGeom prst="rect">
            <a:avLst/>
          </a:prstGeom>
          <a:noFill/>
        </p:spPr>
        <p:txBody>
          <a:bodyPr wrap="none" rtlCol="0">
            <a:spAutoFit/>
          </a:bodyPr>
          <a:lstStyle/>
          <a:p>
            <a:r>
              <a:rPr lang="en-US" altLang="zh-CN" sz="5400" dirty="0">
                <a:cs typeface="+mn-ea"/>
                <a:sym typeface="+mn-lt"/>
              </a:rPr>
              <a:t>56%</a:t>
            </a:r>
            <a:endParaRPr lang="zh-CN" altLang="en-US" sz="5400" dirty="0">
              <a:cs typeface="+mn-ea"/>
              <a:sym typeface="+mn-lt"/>
            </a:endParaRPr>
          </a:p>
        </p:txBody>
      </p:sp>
      <p:sp>
        <p:nvSpPr>
          <p:cNvPr id="21" name="文本框 20"/>
          <p:cNvSpPr txBox="1"/>
          <p:nvPr/>
        </p:nvSpPr>
        <p:spPr>
          <a:xfrm>
            <a:off x="4775232" y="3802837"/>
            <a:ext cx="2603011" cy="1346907"/>
          </a:xfrm>
          <a:prstGeom prst="rect">
            <a:avLst/>
          </a:prstGeom>
          <a:noFill/>
          <a:effectLst/>
        </p:spPr>
        <p:txBody>
          <a:bodyPr wrap="square" rtlCol="0">
            <a:spAutoFit/>
          </a:bodyPr>
          <a:lstStyle/>
          <a:p>
            <a:pPr>
              <a:lnSpc>
                <a:spcPct val="150000"/>
              </a:lnSpc>
            </a:pPr>
            <a:r>
              <a:rPr lang="zh-CN" altLang="en-US" sz="1400" dirty="0">
                <a:solidFill>
                  <a:schemeClr val="tx1">
                    <a:lumMod val="85000"/>
                    <a:lumOff val="15000"/>
                  </a:schemeClr>
                </a:solidFill>
                <a:cs typeface="+mn-ea"/>
                <a:sym typeface="+mn-lt"/>
              </a:rPr>
              <a:t>Click to add text information Click add text information Click add text information. </a:t>
            </a:r>
            <a:endParaRPr lang="zh-CN" altLang="en-US" sz="1400" dirty="0">
              <a:solidFill>
                <a:srgbClr val="333333"/>
              </a:solidFill>
              <a:cs typeface="+mn-ea"/>
              <a:sym typeface="+mn-lt"/>
            </a:endParaRPr>
          </a:p>
        </p:txBody>
      </p:sp>
      <p:sp>
        <p:nvSpPr>
          <p:cNvPr id="22" name="文本框 21"/>
          <p:cNvSpPr txBox="1"/>
          <p:nvPr/>
        </p:nvSpPr>
        <p:spPr>
          <a:xfrm>
            <a:off x="8342839" y="3821540"/>
            <a:ext cx="2603011" cy="1346907"/>
          </a:xfrm>
          <a:prstGeom prst="rect">
            <a:avLst/>
          </a:prstGeom>
          <a:noFill/>
          <a:effectLst/>
        </p:spPr>
        <p:txBody>
          <a:bodyPr wrap="square" rtlCol="0">
            <a:spAutoFit/>
          </a:bodyPr>
          <a:lstStyle/>
          <a:p>
            <a:pPr>
              <a:lnSpc>
                <a:spcPct val="150000"/>
              </a:lnSpc>
            </a:pPr>
            <a:r>
              <a:rPr lang="zh-CN" altLang="en-US" sz="1400" dirty="0">
                <a:solidFill>
                  <a:schemeClr val="tx1">
                    <a:lumMod val="85000"/>
                    <a:lumOff val="15000"/>
                  </a:schemeClr>
                </a:solidFill>
                <a:cs typeface="+mn-ea"/>
                <a:sym typeface="+mn-lt"/>
              </a:rPr>
              <a:t>Click to add text information Click add text information Click add text information. </a:t>
            </a:r>
            <a:endParaRPr lang="zh-CN" altLang="en-US" sz="1400" dirty="0">
              <a:solidFill>
                <a:srgbClr val="333333"/>
              </a:solidFill>
              <a:cs typeface="+mn-ea"/>
              <a:sym typeface="+mn-lt"/>
            </a:endParaRPr>
          </a:p>
        </p:txBody>
      </p:sp>
      <p:grpSp>
        <p:nvGrpSpPr>
          <p:cNvPr id="23" name="组合 22">
            <a:extLst>
              <a:ext uri="{FF2B5EF4-FFF2-40B4-BE49-F238E27FC236}">
                <a16:creationId xmlns:a16="http://schemas.microsoft.com/office/drawing/2014/main" id="{68D64839-2DCB-4411-A280-F4AA36E9ED3E}"/>
              </a:ext>
            </a:extLst>
          </p:cNvPr>
          <p:cNvGrpSpPr/>
          <p:nvPr/>
        </p:nvGrpSpPr>
        <p:grpSpPr>
          <a:xfrm>
            <a:off x="660399" y="649630"/>
            <a:ext cx="573235" cy="481442"/>
            <a:chOff x="3378359" y="640707"/>
            <a:chExt cx="663790" cy="557497"/>
          </a:xfrm>
        </p:grpSpPr>
        <p:sp>
          <p:nvSpPr>
            <p:cNvPr id="24" name="图文框 23">
              <a:extLst>
                <a:ext uri="{FF2B5EF4-FFF2-40B4-BE49-F238E27FC236}">
                  <a16:creationId xmlns:a16="http://schemas.microsoft.com/office/drawing/2014/main" id="{4ED448EC-7973-4DCB-B2A3-5A55F8ECBB51}"/>
                </a:ext>
              </a:extLst>
            </p:cNvPr>
            <p:cNvSpPr/>
            <p:nvPr/>
          </p:nvSpPr>
          <p:spPr>
            <a:xfrm>
              <a:off x="3378359" y="640707"/>
              <a:ext cx="442527" cy="371664"/>
            </a:xfrm>
            <a:prstGeom prst="frame">
              <a:avLst>
                <a:gd name="adj1" fmla="val 7594"/>
              </a:avLst>
            </a:prstGeom>
            <a:solidFill>
              <a:srgbClr val="ECCE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mn-ea"/>
                <a:cs typeface="+mn-cs"/>
              </a:endParaRPr>
            </a:p>
          </p:txBody>
        </p:sp>
        <p:sp>
          <p:nvSpPr>
            <p:cNvPr id="25" name="图文框 24">
              <a:extLst>
                <a:ext uri="{FF2B5EF4-FFF2-40B4-BE49-F238E27FC236}">
                  <a16:creationId xmlns:a16="http://schemas.microsoft.com/office/drawing/2014/main" id="{036C49B5-C1D6-449D-9571-3A90F7A831F9}"/>
                </a:ext>
              </a:extLst>
            </p:cNvPr>
            <p:cNvSpPr/>
            <p:nvPr/>
          </p:nvSpPr>
          <p:spPr>
            <a:xfrm>
              <a:off x="3599622" y="826540"/>
              <a:ext cx="442527" cy="371664"/>
            </a:xfrm>
            <a:prstGeom prst="frame">
              <a:avLst>
                <a:gd name="adj1" fmla="val 7594"/>
              </a:avLst>
            </a:prstGeom>
            <a:solidFill>
              <a:srgbClr val="ECCE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mn-ea"/>
                <a:cs typeface="+mn-cs"/>
              </a:endParaRPr>
            </a:p>
          </p:txBody>
        </p:sp>
      </p:grpSp>
      <p:sp>
        <p:nvSpPr>
          <p:cNvPr id="26" name="文本框 4">
            <a:extLst>
              <a:ext uri="{FF2B5EF4-FFF2-40B4-BE49-F238E27FC236}">
                <a16:creationId xmlns:a16="http://schemas.microsoft.com/office/drawing/2014/main" id="{DB444242-7218-48C5-A90E-AE65BB69E035}"/>
              </a:ext>
            </a:extLst>
          </p:cNvPr>
          <p:cNvSpPr txBox="1"/>
          <p:nvPr/>
        </p:nvSpPr>
        <p:spPr bwMode="auto">
          <a:xfrm>
            <a:off x="1424712" y="624277"/>
            <a:ext cx="4671288" cy="523220"/>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defRPr/>
            </a:pPr>
            <a:r>
              <a:rPr lang="zh-CN" altLang="en-US" b="0" dirty="0">
                <a:solidFill>
                  <a:prstClr val="black">
                    <a:lumMod val="75000"/>
                    <a:lumOff val="25000"/>
                  </a:prstClr>
                </a:solidFill>
                <a:latin typeface="+mn-ea"/>
                <a:ea typeface="+mn-ea"/>
              </a:rPr>
              <a:t>Please enter the title</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a16="http://schemas.microsoft.com/office/drawing/2014/main"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childTnLst>
                          </p:cTn>
                        </p:par>
                        <p:par>
                          <p:cTn id="69" fill="hold">
                            <p:stCondLst>
                              <p:cond delay="500"/>
                            </p:stCondLst>
                            <p:childTnLst>
                              <p:par>
                                <p:cTn id="70" presetID="12" presetClass="entr" presetSubtype="1"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500"/>
                                        <p:tgtEl>
                                          <p:spTgt spid="26"/>
                                        </p:tgtEl>
                                        <p:attrNameLst>
                                          <p:attrName>ppt_y</p:attrName>
                                        </p:attrNameLst>
                                      </p:cBhvr>
                                      <p:tavLst>
                                        <p:tav tm="0">
                                          <p:val>
                                            <p:strVal val="#ppt_y-#ppt_h*1.125000"/>
                                          </p:val>
                                        </p:tav>
                                        <p:tav tm="100000">
                                          <p:val>
                                            <p:strVal val="#ppt_y"/>
                                          </p:val>
                                        </p:tav>
                                      </p:tavLst>
                                    </p:anim>
                                    <p:animEffect transition="in" filter="wipe(down)">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P spid="13" grpId="0"/>
      <p:bldP spid="15" grpId="0"/>
      <p:bldP spid="17" grpId="0"/>
      <p:bldP spid="18" grpId="0"/>
      <p:bldP spid="19" grpId="0"/>
      <p:bldP spid="20" grpId="0"/>
      <p:bldP spid="21" grpId="0"/>
      <p:bldP spid="22"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125F52FC-D3E5-4B4F-B3E2-BC71AE5528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4606" y="1566408"/>
            <a:ext cx="3124994" cy="4423425"/>
          </a:xfrm>
          <a:prstGeom prst="rect">
            <a:avLst/>
          </a:prstGeom>
          <a:effectLst/>
        </p:spPr>
      </p:pic>
      <p:sp>
        <p:nvSpPr>
          <p:cNvPr id="14" name="TextBox 77">
            <a:extLst>
              <a:ext uri="{FF2B5EF4-FFF2-40B4-BE49-F238E27FC236}">
                <a16:creationId xmlns:a16="http://schemas.microsoft.com/office/drawing/2014/main" id="{7E372752-404E-4D94-B6FB-6E96D211B795}"/>
              </a:ext>
            </a:extLst>
          </p:cNvPr>
          <p:cNvSpPr txBox="1"/>
          <p:nvPr/>
        </p:nvSpPr>
        <p:spPr>
          <a:xfrm>
            <a:off x="4727576" y="1701917"/>
            <a:ext cx="4856184" cy="474533"/>
          </a:xfrm>
          <a:prstGeom prst="rect">
            <a:avLst/>
          </a:prstGeom>
        </p:spPr>
        <p:txBody>
          <a:bodyPr vert="horz" lIns="182880" tIns="91440" rIns="182880" bIns="91440" rtlCol="0" anchor="ctr">
            <a:noAutofit/>
          </a:bodyPr>
          <a:lstStyle>
            <a:defPPr>
              <a:defRPr lang="en-US"/>
            </a:defPPr>
            <a:lvl1pPr defTabSz="914082">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defTabSz="1828164"/>
            <a:r>
              <a:rPr lang="zh-CN" altLang="en-US" sz="2400" dirty="0">
                <a:solidFill>
                  <a:prstClr val="black">
                    <a:lumMod val="75000"/>
                    <a:lumOff val="25000"/>
                  </a:prstClr>
                </a:solidFill>
                <a:latin typeface="+mn-ea"/>
                <a:ea typeface="+mn-ea"/>
              </a:rPr>
              <a:t>Please enter your title.</a:t>
            </a:r>
            <a:endParaRPr lang="id-ID" sz="2400" dirty="0">
              <a:solidFill>
                <a:prstClr val="black">
                  <a:lumMod val="75000"/>
                  <a:lumOff val="25000"/>
                </a:prstClr>
              </a:solidFill>
              <a:latin typeface="+mn-ea"/>
              <a:ea typeface="+mn-ea"/>
            </a:endParaRPr>
          </a:p>
        </p:txBody>
      </p:sp>
      <p:sp>
        <p:nvSpPr>
          <p:cNvPr id="15" name="Rectangle 81">
            <a:extLst>
              <a:ext uri="{FF2B5EF4-FFF2-40B4-BE49-F238E27FC236}">
                <a16:creationId xmlns:a16="http://schemas.microsoft.com/office/drawing/2014/main" id="{297866C5-F21E-4F76-8E35-C96B79695B63}"/>
              </a:ext>
            </a:extLst>
          </p:cNvPr>
          <p:cNvSpPr/>
          <p:nvPr/>
        </p:nvSpPr>
        <p:spPr>
          <a:xfrm>
            <a:off x="4835098" y="2179196"/>
            <a:ext cx="6155459" cy="1200329"/>
          </a:xfrm>
          <a:prstGeom prst="rect">
            <a:avLst/>
          </a:prstGeom>
        </p:spPr>
        <p:txBody>
          <a:bodyPr wrap="square">
            <a:spAutoFit/>
          </a:bodyPr>
          <a:lstStyle/>
          <a:p>
            <a:pPr algn="just" defTabSz="1828800">
              <a:lnSpc>
                <a:spcPct val="150000"/>
              </a:lnSpc>
              <a:buClr>
                <a:srgbClr val="E24848"/>
              </a:buClr>
              <a:defRPr/>
            </a:pPr>
            <a:r>
              <a:rPr lang="en-US" sz="1200" noProof="1">
                <a:solidFill>
                  <a:prstClr val="black">
                    <a:lumMod val="75000"/>
                    <a:lumOff val="25000"/>
                  </a:prstClr>
                </a:solidFill>
                <a:latin typeface="+mn-ea"/>
                <a:cs typeface="Arial" charset="0"/>
              </a:rPr>
              <a:t>Lorem ipsumor sit amet, consectetur adipiscing elit. Nulla imperdiet volutpat dui at fermentum. Aliquam erat volutpat. Aenean lacinia lacus aliquet ante mollis, sollicitudin tempor tortor aliquam. Nulla facilisi. Nam auctor metus vitae quam gravida, ac vehicula elit mollis. </a:t>
            </a:r>
          </a:p>
        </p:txBody>
      </p:sp>
      <p:sp>
        <p:nvSpPr>
          <p:cNvPr id="16" name="Rectangle 19">
            <a:extLst>
              <a:ext uri="{FF2B5EF4-FFF2-40B4-BE49-F238E27FC236}">
                <a16:creationId xmlns:a16="http://schemas.microsoft.com/office/drawing/2014/main" id="{382D71AB-82AB-4844-B4FE-CB3B60092ED1}"/>
              </a:ext>
            </a:extLst>
          </p:cNvPr>
          <p:cNvSpPr/>
          <p:nvPr/>
        </p:nvSpPr>
        <p:spPr>
          <a:xfrm>
            <a:off x="4835098" y="3364962"/>
            <a:ext cx="6372422" cy="2591314"/>
          </a:xfrm>
          <a:prstGeom prst="rect">
            <a:avLst/>
          </a:prstGeom>
          <a:solidFill>
            <a:srgbClr val="E7E6E6">
              <a:lumMod val="90000"/>
              <a:alpha val="8000"/>
            </a:srgbClr>
          </a:solidFill>
          <a:ln w="12700" cap="flat" cmpd="sng" algn="ctr">
            <a:noFill/>
            <a:prstDash val="solid"/>
            <a:miter lim="800000"/>
          </a:ln>
          <a:effectLst/>
        </p:spPr>
        <p:txBody>
          <a:bodyPr rtlCol="0" anchor="ct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lumMod val="75000"/>
                  <a:lumOff val="25000"/>
                </a:prstClr>
              </a:solidFill>
              <a:effectLst/>
              <a:uLnTx/>
              <a:uFillTx/>
              <a:latin typeface="+mn-ea"/>
              <a:cs typeface="+mn-cs"/>
            </a:endParaRPr>
          </a:p>
        </p:txBody>
      </p:sp>
      <p:sp>
        <p:nvSpPr>
          <p:cNvPr id="17" name="Freeform 13">
            <a:extLst>
              <a:ext uri="{FF2B5EF4-FFF2-40B4-BE49-F238E27FC236}">
                <a16:creationId xmlns:a16="http://schemas.microsoft.com/office/drawing/2014/main" id="{48667B48-21D4-49C6-8480-B447193CA796}"/>
              </a:ext>
            </a:extLst>
          </p:cNvPr>
          <p:cNvSpPr>
            <a:spLocks noEditPoints="1"/>
          </p:cNvSpPr>
          <p:nvPr/>
        </p:nvSpPr>
        <p:spPr bwMode="auto">
          <a:xfrm>
            <a:off x="5752318" y="4045936"/>
            <a:ext cx="912616" cy="655024"/>
          </a:xfrm>
          <a:custGeom>
            <a:avLst/>
            <a:gdLst>
              <a:gd name="T0" fmla="*/ 312 w 312"/>
              <a:gd name="T1" fmla="*/ 59 h 224"/>
              <a:gd name="T2" fmla="*/ 289 w 312"/>
              <a:gd name="T3" fmla="*/ 30 h 224"/>
              <a:gd name="T4" fmla="*/ 162 w 312"/>
              <a:gd name="T5" fmla="*/ 1 h 224"/>
              <a:gd name="T6" fmla="*/ 156 w 312"/>
              <a:gd name="T7" fmla="*/ 0 h 224"/>
              <a:gd name="T8" fmla="*/ 149 w 312"/>
              <a:gd name="T9" fmla="*/ 1 h 224"/>
              <a:gd name="T10" fmla="*/ 23 w 312"/>
              <a:gd name="T11" fmla="*/ 30 h 224"/>
              <a:gd name="T12" fmla="*/ 0 w 312"/>
              <a:gd name="T13" fmla="*/ 59 h 224"/>
              <a:gd name="T14" fmla="*/ 23 w 312"/>
              <a:gd name="T15" fmla="*/ 87 h 224"/>
              <a:gd name="T16" fmla="*/ 49 w 312"/>
              <a:gd name="T17" fmla="*/ 93 h 224"/>
              <a:gd name="T18" fmla="*/ 49 w 312"/>
              <a:gd name="T19" fmla="*/ 176 h 224"/>
              <a:gd name="T20" fmla="*/ 156 w 312"/>
              <a:gd name="T21" fmla="*/ 224 h 224"/>
              <a:gd name="T22" fmla="*/ 263 w 312"/>
              <a:gd name="T23" fmla="*/ 176 h 224"/>
              <a:gd name="T24" fmla="*/ 263 w 312"/>
              <a:gd name="T25" fmla="*/ 93 h 224"/>
              <a:gd name="T26" fmla="*/ 289 w 312"/>
              <a:gd name="T27" fmla="*/ 87 h 224"/>
              <a:gd name="T28" fmla="*/ 312 w 312"/>
              <a:gd name="T29" fmla="*/ 59 h 224"/>
              <a:gd name="T30" fmla="*/ 244 w 312"/>
              <a:gd name="T31" fmla="*/ 176 h 224"/>
              <a:gd name="T32" fmla="*/ 156 w 312"/>
              <a:gd name="T33" fmla="*/ 205 h 224"/>
              <a:gd name="T34" fmla="*/ 68 w 312"/>
              <a:gd name="T35" fmla="*/ 176 h 224"/>
              <a:gd name="T36" fmla="*/ 68 w 312"/>
              <a:gd name="T37" fmla="*/ 98 h 224"/>
              <a:gd name="T38" fmla="*/ 150 w 312"/>
              <a:gd name="T39" fmla="*/ 116 h 224"/>
              <a:gd name="T40" fmla="*/ 156 w 312"/>
              <a:gd name="T41" fmla="*/ 117 h 224"/>
              <a:gd name="T42" fmla="*/ 163 w 312"/>
              <a:gd name="T43" fmla="*/ 116 h 224"/>
              <a:gd name="T44" fmla="*/ 244 w 312"/>
              <a:gd name="T45" fmla="*/ 98 h 224"/>
              <a:gd name="T46" fmla="*/ 244 w 312"/>
              <a:gd name="T47" fmla="*/ 176 h 224"/>
              <a:gd name="T48" fmla="*/ 158 w 312"/>
              <a:gd name="T49" fmla="*/ 97 h 224"/>
              <a:gd name="T50" fmla="*/ 156 w 312"/>
              <a:gd name="T51" fmla="*/ 98 h 224"/>
              <a:gd name="T52" fmla="*/ 154 w 312"/>
              <a:gd name="T53" fmla="*/ 97 h 224"/>
              <a:gd name="T54" fmla="*/ 27 w 312"/>
              <a:gd name="T55" fmla="*/ 68 h 224"/>
              <a:gd name="T56" fmla="*/ 20 w 312"/>
              <a:gd name="T57" fmla="*/ 59 h 224"/>
              <a:gd name="T58" fmla="*/ 27 w 312"/>
              <a:gd name="T59" fmla="*/ 49 h 224"/>
              <a:gd name="T60" fmla="*/ 154 w 312"/>
              <a:gd name="T61" fmla="*/ 20 h 224"/>
              <a:gd name="T62" fmla="*/ 156 w 312"/>
              <a:gd name="T63" fmla="*/ 20 h 224"/>
              <a:gd name="T64" fmla="*/ 158 w 312"/>
              <a:gd name="T65" fmla="*/ 20 h 224"/>
              <a:gd name="T66" fmla="*/ 285 w 312"/>
              <a:gd name="T67" fmla="*/ 49 h 224"/>
              <a:gd name="T68" fmla="*/ 293 w 312"/>
              <a:gd name="T69" fmla="*/ 59 h 224"/>
              <a:gd name="T70" fmla="*/ 285 w 312"/>
              <a:gd name="T71" fmla="*/ 68 h 224"/>
              <a:gd name="T72" fmla="*/ 158 w 312"/>
              <a:gd name="T73" fmla="*/ 97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2" h="224">
                <a:moveTo>
                  <a:pt x="312" y="59"/>
                </a:moveTo>
                <a:cubicBezTo>
                  <a:pt x="312" y="45"/>
                  <a:pt x="303" y="33"/>
                  <a:pt x="289" y="30"/>
                </a:cubicBezTo>
                <a:cubicBezTo>
                  <a:pt x="162" y="1"/>
                  <a:pt x="162" y="1"/>
                  <a:pt x="162" y="1"/>
                </a:cubicBezTo>
                <a:cubicBezTo>
                  <a:pt x="160" y="0"/>
                  <a:pt x="158" y="0"/>
                  <a:pt x="156" y="0"/>
                </a:cubicBezTo>
                <a:cubicBezTo>
                  <a:pt x="154" y="0"/>
                  <a:pt x="152" y="0"/>
                  <a:pt x="149" y="1"/>
                </a:cubicBezTo>
                <a:cubicBezTo>
                  <a:pt x="23" y="30"/>
                  <a:pt x="23" y="30"/>
                  <a:pt x="23" y="30"/>
                </a:cubicBezTo>
                <a:cubicBezTo>
                  <a:pt x="9" y="33"/>
                  <a:pt x="0" y="45"/>
                  <a:pt x="0" y="59"/>
                </a:cubicBezTo>
                <a:cubicBezTo>
                  <a:pt x="0" y="72"/>
                  <a:pt x="9" y="84"/>
                  <a:pt x="23" y="87"/>
                </a:cubicBezTo>
                <a:cubicBezTo>
                  <a:pt x="49" y="93"/>
                  <a:pt x="49" y="93"/>
                  <a:pt x="49" y="93"/>
                </a:cubicBezTo>
                <a:cubicBezTo>
                  <a:pt x="49" y="176"/>
                  <a:pt x="49" y="176"/>
                  <a:pt x="49" y="176"/>
                </a:cubicBezTo>
                <a:cubicBezTo>
                  <a:pt x="49" y="201"/>
                  <a:pt x="78" y="224"/>
                  <a:pt x="156" y="224"/>
                </a:cubicBezTo>
                <a:cubicBezTo>
                  <a:pt x="234" y="224"/>
                  <a:pt x="263" y="201"/>
                  <a:pt x="263" y="176"/>
                </a:cubicBezTo>
                <a:cubicBezTo>
                  <a:pt x="263" y="93"/>
                  <a:pt x="263" y="93"/>
                  <a:pt x="263" y="93"/>
                </a:cubicBezTo>
                <a:cubicBezTo>
                  <a:pt x="289" y="87"/>
                  <a:pt x="289" y="87"/>
                  <a:pt x="289" y="87"/>
                </a:cubicBezTo>
                <a:cubicBezTo>
                  <a:pt x="303" y="84"/>
                  <a:pt x="312" y="72"/>
                  <a:pt x="312" y="59"/>
                </a:cubicBezTo>
                <a:close/>
                <a:moveTo>
                  <a:pt x="244" y="176"/>
                </a:moveTo>
                <a:cubicBezTo>
                  <a:pt x="244" y="186"/>
                  <a:pt x="215" y="205"/>
                  <a:pt x="156" y="205"/>
                </a:cubicBezTo>
                <a:cubicBezTo>
                  <a:pt x="98" y="205"/>
                  <a:pt x="68" y="186"/>
                  <a:pt x="68" y="176"/>
                </a:cubicBezTo>
                <a:cubicBezTo>
                  <a:pt x="68" y="98"/>
                  <a:pt x="68" y="98"/>
                  <a:pt x="68" y="98"/>
                </a:cubicBezTo>
                <a:cubicBezTo>
                  <a:pt x="150" y="116"/>
                  <a:pt x="150" y="116"/>
                  <a:pt x="150" y="116"/>
                </a:cubicBezTo>
                <a:cubicBezTo>
                  <a:pt x="152" y="117"/>
                  <a:pt x="154" y="117"/>
                  <a:pt x="156" y="117"/>
                </a:cubicBezTo>
                <a:cubicBezTo>
                  <a:pt x="158" y="117"/>
                  <a:pt x="160" y="117"/>
                  <a:pt x="163" y="116"/>
                </a:cubicBezTo>
                <a:cubicBezTo>
                  <a:pt x="244" y="98"/>
                  <a:pt x="244" y="98"/>
                  <a:pt x="244" y="98"/>
                </a:cubicBezTo>
                <a:lnTo>
                  <a:pt x="244" y="176"/>
                </a:lnTo>
                <a:close/>
                <a:moveTo>
                  <a:pt x="158" y="97"/>
                </a:moveTo>
                <a:cubicBezTo>
                  <a:pt x="157" y="97"/>
                  <a:pt x="157" y="98"/>
                  <a:pt x="156" y="98"/>
                </a:cubicBezTo>
                <a:cubicBezTo>
                  <a:pt x="155" y="98"/>
                  <a:pt x="155" y="97"/>
                  <a:pt x="154" y="97"/>
                </a:cubicBezTo>
                <a:cubicBezTo>
                  <a:pt x="27" y="68"/>
                  <a:pt x="27" y="68"/>
                  <a:pt x="27" y="68"/>
                </a:cubicBezTo>
                <a:cubicBezTo>
                  <a:pt x="23" y="67"/>
                  <a:pt x="20" y="63"/>
                  <a:pt x="20" y="59"/>
                </a:cubicBezTo>
                <a:cubicBezTo>
                  <a:pt x="20" y="54"/>
                  <a:pt x="23" y="50"/>
                  <a:pt x="27" y="49"/>
                </a:cubicBezTo>
                <a:cubicBezTo>
                  <a:pt x="154" y="20"/>
                  <a:pt x="154" y="20"/>
                  <a:pt x="154" y="20"/>
                </a:cubicBezTo>
                <a:cubicBezTo>
                  <a:pt x="155" y="20"/>
                  <a:pt x="155" y="20"/>
                  <a:pt x="156" y="20"/>
                </a:cubicBezTo>
                <a:cubicBezTo>
                  <a:pt x="157" y="20"/>
                  <a:pt x="157" y="20"/>
                  <a:pt x="158" y="20"/>
                </a:cubicBezTo>
                <a:cubicBezTo>
                  <a:pt x="285" y="49"/>
                  <a:pt x="285" y="49"/>
                  <a:pt x="285" y="49"/>
                </a:cubicBezTo>
                <a:cubicBezTo>
                  <a:pt x="289" y="50"/>
                  <a:pt x="293" y="54"/>
                  <a:pt x="293" y="59"/>
                </a:cubicBezTo>
                <a:cubicBezTo>
                  <a:pt x="293" y="63"/>
                  <a:pt x="289" y="67"/>
                  <a:pt x="285" y="68"/>
                </a:cubicBezTo>
                <a:lnTo>
                  <a:pt x="158" y="97"/>
                </a:lnTo>
                <a:close/>
              </a:path>
            </a:pathLst>
          </a:custGeom>
          <a:solidFill>
            <a:srgbClr val="ECCE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defTabSz="1828800"/>
            <a:endParaRPr lang="id-ID" sz="2400">
              <a:solidFill>
                <a:prstClr val="black">
                  <a:lumMod val="75000"/>
                  <a:lumOff val="25000"/>
                </a:prstClr>
              </a:solidFill>
              <a:latin typeface="+mn-ea"/>
            </a:endParaRPr>
          </a:p>
        </p:txBody>
      </p:sp>
      <p:sp>
        <p:nvSpPr>
          <p:cNvPr id="18" name="Freeform 19">
            <a:extLst>
              <a:ext uri="{FF2B5EF4-FFF2-40B4-BE49-F238E27FC236}">
                <a16:creationId xmlns:a16="http://schemas.microsoft.com/office/drawing/2014/main" id="{B35975AB-1A40-434D-A714-E00AA0866A08}"/>
              </a:ext>
            </a:extLst>
          </p:cNvPr>
          <p:cNvSpPr>
            <a:spLocks noEditPoints="1"/>
          </p:cNvSpPr>
          <p:nvPr/>
        </p:nvSpPr>
        <p:spPr bwMode="auto">
          <a:xfrm>
            <a:off x="9587260" y="4151627"/>
            <a:ext cx="761685" cy="549333"/>
          </a:xfrm>
          <a:custGeom>
            <a:avLst/>
            <a:gdLst>
              <a:gd name="T0" fmla="*/ 373 w 460"/>
              <a:gd name="T1" fmla="*/ 117 h 331"/>
              <a:gd name="T2" fmla="*/ 244 w 460"/>
              <a:gd name="T3" fmla="*/ 0 h 331"/>
              <a:gd name="T4" fmla="*/ 127 w 460"/>
              <a:gd name="T5" fmla="*/ 75 h 331"/>
              <a:gd name="T6" fmla="*/ 108 w 460"/>
              <a:gd name="T7" fmla="*/ 72 h 331"/>
              <a:gd name="T8" fmla="*/ 43 w 460"/>
              <a:gd name="T9" fmla="*/ 137 h 331"/>
              <a:gd name="T10" fmla="*/ 47 w 460"/>
              <a:gd name="T11" fmla="*/ 157 h 331"/>
              <a:gd name="T12" fmla="*/ 0 w 460"/>
              <a:gd name="T13" fmla="*/ 237 h 331"/>
              <a:gd name="T14" fmla="*/ 93 w 460"/>
              <a:gd name="T15" fmla="*/ 331 h 331"/>
              <a:gd name="T16" fmla="*/ 93 w 460"/>
              <a:gd name="T17" fmla="*/ 331 h 331"/>
              <a:gd name="T18" fmla="*/ 352 w 460"/>
              <a:gd name="T19" fmla="*/ 331 h 331"/>
              <a:gd name="T20" fmla="*/ 352 w 460"/>
              <a:gd name="T21" fmla="*/ 331 h 331"/>
              <a:gd name="T22" fmla="*/ 460 w 460"/>
              <a:gd name="T23" fmla="*/ 223 h 331"/>
              <a:gd name="T24" fmla="*/ 373 w 460"/>
              <a:gd name="T25" fmla="*/ 117 h 331"/>
              <a:gd name="T26" fmla="*/ 352 w 460"/>
              <a:gd name="T27" fmla="*/ 302 h 331"/>
              <a:gd name="T28" fmla="*/ 352 w 460"/>
              <a:gd name="T29" fmla="*/ 302 h 331"/>
              <a:gd name="T30" fmla="*/ 93 w 460"/>
              <a:gd name="T31" fmla="*/ 302 h 331"/>
              <a:gd name="T32" fmla="*/ 29 w 460"/>
              <a:gd name="T33" fmla="*/ 237 h 331"/>
              <a:gd name="T34" fmla="*/ 61 w 460"/>
              <a:gd name="T35" fmla="*/ 182 h 331"/>
              <a:gd name="T36" fmla="*/ 74 w 460"/>
              <a:gd name="T37" fmla="*/ 148 h 331"/>
              <a:gd name="T38" fmla="*/ 72 w 460"/>
              <a:gd name="T39" fmla="*/ 137 h 331"/>
              <a:gd name="T40" fmla="*/ 108 w 460"/>
              <a:gd name="T41" fmla="*/ 101 h 331"/>
              <a:gd name="T42" fmla="*/ 127 w 460"/>
              <a:gd name="T43" fmla="*/ 104 h 331"/>
              <a:gd name="T44" fmla="*/ 153 w 460"/>
              <a:gd name="T45" fmla="*/ 87 h 331"/>
              <a:gd name="T46" fmla="*/ 244 w 460"/>
              <a:gd name="T47" fmla="*/ 29 h 331"/>
              <a:gd name="T48" fmla="*/ 344 w 460"/>
              <a:gd name="T49" fmla="*/ 120 h 331"/>
              <a:gd name="T50" fmla="*/ 367 w 460"/>
              <a:gd name="T51" fmla="*/ 145 h 331"/>
              <a:gd name="T52" fmla="*/ 431 w 460"/>
              <a:gd name="T53" fmla="*/ 223 h 331"/>
              <a:gd name="T54" fmla="*/ 352 w 460"/>
              <a:gd name="T55" fmla="*/ 302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0" h="331">
                <a:moveTo>
                  <a:pt x="373" y="117"/>
                </a:moveTo>
                <a:cubicBezTo>
                  <a:pt x="366" y="51"/>
                  <a:pt x="312" y="0"/>
                  <a:pt x="244" y="0"/>
                </a:cubicBezTo>
                <a:cubicBezTo>
                  <a:pt x="192" y="0"/>
                  <a:pt x="148" y="31"/>
                  <a:pt x="127" y="75"/>
                </a:cubicBezTo>
                <a:cubicBezTo>
                  <a:pt x="121" y="73"/>
                  <a:pt x="115" y="72"/>
                  <a:pt x="108" y="72"/>
                </a:cubicBezTo>
                <a:cubicBezTo>
                  <a:pt x="72" y="72"/>
                  <a:pt x="43" y="101"/>
                  <a:pt x="43" y="137"/>
                </a:cubicBezTo>
                <a:cubicBezTo>
                  <a:pt x="43" y="144"/>
                  <a:pt x="45" y="150"/>
                  <a:pt x="47" y="157"/>
                </a:cubicBezTo>
                <a:cubicBezTo>
                  <a:pt x="19" y="173"/>
                  <a:pt x="0" y="203"/>
                  <a:pt x="0" y="237"/>
                </a:cubicBezTo>
                <a:cubicBezTo>
                  <a:pt x="0" y="289"/>
                  <a:pt x="42" y="331"/>
                  <a:pt x="93" y="331"/>
                </a:cubicBezTo>
                <a:cubicBezTo>
                  <a:pt x="93" y="331"/>
                  <a:pt x="93" y="331"/>
                  <a:pt x="93" y="331"/>
                </a:cubicBezTo>
                <a:cubicBezTo>
                  <a:pt x="352" y="331"/>
                  <a:pt x="352" y="331"/>
                  <a:pt x="352" y="331"/>
                </a:cubicBezTo>
                <a:cubicBezTo>
                  <a:pt x="352" y="331"/>
                  <a:pt x="352" y="331"/>
                  <a:pt x="352" y="331"/>
                </a:cubicBezTo>
                <a:cubicBezTo>
                  <a:pt x="412" y="331"/>
                  <a:pt x="460" y="282"/>
                  <a:pt x="460" y="223"/>
                </a:cubicBezTo>
                <a:cubicBezTo>
                  <a:pt x="460" y="170"/>
                  <a:pt x="422" y="127"/>
                  <a:pt x="373" y="117"/>
                </a:cubicBezTo>
                <a:close/>
                <a:moveTo>
                  <a:pt x="352" y="302"/>
                </a:moveTo>
                <a:cubicBezTo>
                  <a:pt x="352" y="302"/>
                  <a:pt x="352" y="302"/>
                  <a:pt x="352" y="302"/>
                </a:cubicBezTo>
                <a:cubicBezTo>
                  <a:pt x="93" y="302"/>
                  <a:pt x="93" y="302"/>
                  <a:pt x="93" y="302"/>
                </a:cubicBezTo>
                <a:cubicBezTo>
                  <a:pt x="58" y="302"/>
                  <a:pt x="29" y="273"/>
                  <a:pt x="29" y="237"/>
                </a:cubicBezTo>
                <a:cubicBezTo>
                  <a:pt x="29" y="214"/>
                  <a:pt x="41" y="193"/>
                  <a:pt x="61" y="182"/>
                </a:cubicBezTo>
                <a:cubicBezTo>
                  <a:pt x="81" y="170"/>
                  <a:pt x="82" y="168"/>
                  <a:pt x="74" y="148"/>
                </a:cubicBezTo>
                <a:cubicBezTo>
                  <a:pt x="73" y="144"/>
                  <a:pt x="72" y="140"/>
                  <a:pt x="72" y="137"/>
                </a:cubicBezTo>
                <a:cubicBezTo>
                  <a:pt x="72" y="117"/>
                  <a:pt x="88" y="101"/>
                  <a:pt x="108" y="101"/>
                </a:cubicBezTo>
                <a:cubicBezTo>
                  <a:pt x="108" y="101"/>
                  <a:pt x="117" y="100"/>
                  <a:pt x="127" y="104"/>
                </a:cubicBezTo>
                <a:cubicBezTo>
                  <a:pt x="144" y="111"/>
                  <a:pt x="146" y="104"/>
                  <a:pt x="153" y="87"/>
                </a:cubicBezTo>
                <a:cubicBezTo>
                  <a:pt x="170" y="52"/>
                  <a:pt x="206" y="29"/>
                  <a:pt x="244" y="29"/>
                </a:cubicBezTo>
                <a:cubicBezTo>
                  <a:pt x="296" y="29"/>
                  <a:pt x="339" y="68"/>
                  <a:pt x="344" y="120"/>
                </a:cubicBezTo>
                <a:cubicBezTo>
                  <a:pt x="346" y="140"/>
                  <a:pt x="346" y="140"/>
                  <a:pt x="367" y="145"/>
                </a:cubicBezTo>
                <a:cubicBezTo>
                  <a:pt x="404" y="152"/>
                  <a:pt x="431" y="185"/>
                  <a:pt x="431" y="223"/>
                </a:cubicBezTo>
                <a:cubicBezTo>
                  <a:pt x="431" y="266"/>
                  <a:pt x="396" y="302"/>
                  <a:pt x="352" y="302"/>
                </a:cubicBezTo>
                <a:close/>
              </a:path>
            </a:pathLst>
          </a:custGeom>
          <a:solidFill>
            <a:srgbClr val="ECCEC4"/>
          </a:solidFill>
          <a:ln>
            <a:noFill/>
          </a:ln>
        </p:spPr>
        <p:txBody>
          <a:bodyPr vert="horz" wrap="square" lIns="182880" tIns="91440" rIns="182880" bIns="91440" numCol="1" anchor="t" anchorCtr="0" compatLnSpc="1">
            <a:prstTxWarp prst="textNoShape">
              <a:avLst/>
            </a:prstTxWarp>
          </a:bodyPr>
          <a:lstStyle/>
          <a:p>
            <a:pPr defTabSz="1828800"/>
            <a:endParaRPr lang="id-ID" sz="2400">
              <a:solidFill>
                <a:prstClr val="black">
                  <a:lumMod val="75000"/>
                  <a:lumOff val="25000"/>
                </a:prstClr>
              </a:solidFill>
              <a:latin typeface="+mn-ea"/>
            </a:endParaRPr>
          </a:p>
        </p:txBody>
      </p:sp>
      <p:sp>
        <p:nvSpPr>
          <p:cNvPr id="19" name="Freeform 9">
            <a:extLst>
              <a:ext uri="{FF2B5EF4-FFF2-40B4-BE49-F238E27FC236}">
                <a16:creationId xmlns:a16="http://schemas.microsoft.com/office/drawing/2014/main" id="{FDC30659-3F75-4F4D-A590-0B59D625AFC3}"/>
              </a:ext>
            </a:extLst>
          </p:cNvPr>
          <p:cNvSpPr>
            <a:spLocks noEditPoints="1"/>
          </p:cNvSpPr>
          <p:nvPr/>
        </p:nvSpPr>
        <p:spPr bwMode="auto">
          <a:xfrm>
            <a:off x="7745254" y="4007650"/>
            <a:ext cx="761685" cy="731595"/>
          </a:xfrm>
          <a:custGeom>
            <a:avLst/>
            <a:gdLst>
              <a:gd name="T0" fmla="*/ 369 w 372"/>
              <a:gd name="T1" fmla="*/ 133 h 357"/>
              <a:gd name="T2" fmla="*/ 347 w 372"/>
              <a:gd name="T3" fmla="*/ 116 h 357"/>
              <a:gd name="T4" fmla="*/ 252 w 372"/>
              <a:gd name="T5" fmla="*/ 101 h 357"/>
              <a:gd name="T6" fmla="*/ 210 w 372"/>
              <a:gd name="T7" fmla="*/ 15 h 357"/>
              <a:gd name="T8" fmla="*/ 186 w 372"/>
              <a:gd name="T9" fmla="*/ 0 h 357"/>
              <a:gd name="T10" fmla="*/ 162 w 372"/>
              <a:gd name="T11" fmla="*/ 15 h 357"/>
              <a:gd name="T12" fmla="*/ 120 w 372"/>
              <a:gd name="T13" fmla="*/ 101 h 357"/>
              <a:gd name="T14" fmla="*/ 25 w 372"/>
              <a:gd name="T15" fmla="*/ 116 h 357"/>
              <a:gd name="T16" fmla="*/ 3 w 372"/>
              <a:gd name="T17" fmla="*/ 133 h 357"/>
              <a:gd name="T18" fmla="*/ 10 w 372"/>
              <a:gd name="T19" fmla="*/ 159 h 357"/>
              <a:gd name="T20" fmla="*/ 80 w 372"/>
              <a:gd name="T21" fmla="*/ 229 h 357"/>
              <a:gd name="T22" fmla="*/ 63 w 372"/>
              <a:gd name="T23" fmla="*/ 326 h 357"/>
              <a:gd name="T24" fmla="*/ 74 w 372"/>
              <a:gd name="T25" fmla="*/ 352 h 357"/>
              <a:gd name="T26" fmla="*/ 90 w 372"/>
              <a:gd name="T27" fmla="*/ 357 h 357"/>
              <a:gd name="T28" fmla="*/ 103 w 372"/>
              <a:gd name="T29" fmla="*/ 353 h 357"/>
              <a:gd name="T30" fmla="*/ 186 w 372"/>
              <a:gd name="T31" fmla="*/ 308 h 357"/>
              <a:gd name="T32" fmla="*/ 269 w 372"/>
              <a:gd name="T33" fmla="*/ 353 h 357"/>
              <a:gd name="T34" fmla="*/ 282 w 372"/>
              <a:gd name="T35" fmla="*/ 357 h 357"/>
              <a:gd name="T36" fmla="*/ 298 w 372"/>
              <a:gd name="T37" fmla="*/ 352 h 357"/>
              <a:gd name="T38" fmla="*/ 309 w 372"/>
              <a:gd name="T39" fmla="*/ 326 h 357"/>
              <a:gd name="T40" fmla="*/ 292 w 372"/>
              <a:gd name="T41" fmla="*/ 229 h 357"/>
              <a:gd name="T42" fmla="*/ 362 w 372"/>
              <a:gd name="T43" fmla="*/ 159 h 357"/>
              <a:gd name="T44" fmla="*/ 369 w 372"/>
              <a:gd name="T45" fmla="*/ 133 h 357"/>
              <a:gd name="T46" fmla="*/ 273 w 372"/>
              <a:gd name="T47" fmla="*/ 211 h 357"/>
              <a:gd name="T48" fmla="*/ 266 w 372"/>
              <a:gd name="T49" fmla="*/ 233 h 357"/>
              <a:gd name="T50" fmla="*/ 282 w 372"/>
              <a:gd name="T51" fmla="*/ 331 h 357"/>
              <a:gd name="T52" fmla="*/ 199 w 372"/>
              <a:gd name="T53" fmla="*/ 286 h 357"/>
              <a:gd name="T54" fmla="*/ 186 w 372"/>
              <a:gd name="T55" fmla="*/ 282 h 357"/>
              <a:gd name="T56" fmla="*/ 173 w 372"/>
              <a:gd name="T57" fmla="*/ 286 h 357"/>
              <a:gd name="T58" fmla="*/ 90 w 372"/>
              <a:gd name="T59" fmla="*/ 331 h 357"/>
              <a:gd name="T60" fmla="*/ 106 w 372"/>
              <a:gd name="T61" fmla="*/ 233 h 357"/>
              <a:gd name="T62" fmla="*/ 99 w 372"/>
              <a:gd name="T63" fmla="*/ 211 h 357"/>
              <a:gd name="T64" fmla="*/ 29 w 372"/>
              <a:gd name="T65" fmla="*/ 141 h 357"/>
              <a:gd name="T66" fmla="*/ 124 w 372"/>
              <a:gd name="T67" fmla="*/ 127 h 357"/>
              <a:gd name="T68" fmla="*/ 144 w 372"/>
              <a:gd name="T69" fmla="*/ 112 h 357"/>
              <a:gd name="T70" fmla="*/ 186 w 372"/>
              <a:gd name="T71" fmla="*/ 26 h 357"/>
              <a:gd name="T72" fmla="*/ 228 w 372"/>
              <a:gd name="T73" fmla="*/ 112 h 357"/>
              <a:gd name="T74" fmla="*/ 248 w 372"/>
              <a:gd name="T75" fmla="*/ 127 h 357"/>
              <a:gd name="T76" fmla="*/ 343 w 372"/>
              <a:gd name="T77" fmla="*/ 141 h 357"/>
              <a:gd name="T78" fmla="*/ 273 w 372"/>
              <a:gd name="T79" fmla="*/ 21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2" h="357">
                <a:moveTo>
                  <a:pt x="369" y="133"/>
                </a:moveTo>
                <a:cubicBezTo>
                  <a:pt x="365" y="124"/>
                  <a:pt x="357" y="117"/>
                  <a:pt x="347" y="116"/>
                </a:cubicBezTo>
                <a:cubicBezTo>
                  <a:pt x="252" y="101"/>
                  <a:pt x="252" y="101"/>
                  <a:pt x="252" y="101"/>
                </a:cubicBezTo>
                <a:cubicBezTo>
                  <a:pt x="210" y="15"/>
                  <a:pt x="210" y="15"/>
                  <a:pt x="210" y="15"/>
                </a:cubicBezTo>
                <a:cubicBezTo>
                  <a:pt x="206" y="6"/>
                  <a:pt x="196" y="0"/>
                  <a:pt x="186" y="0"/>
                </a:cubicBezTo>
                <a:cubicBezTo>
                  <a:pt x="176" y="0"/>
                  <a:pt x="166" y="6"/>
                  <a:pt x="162" y="15"/>
                </a:cubicBezTo>
                <a:cubicBezTo>
                  <a:pt x="120" y="101"/>
                  <a:pt x="120" y="101"/>
                  <a:pt x="120" y="101"/>
                </a:cubicBezTo>
                <a:cubicBezTo>
                  <a:pt x="25" y="116"/>
                  <a:pt x="25" y="116"/>
                  <a:pt x="25" y="116"/>
                </a:cubicBezTo>
                <a:cubicBezTo>
                  <a:pt x="15" y="117"/>
                  <a:pt x="7" y="124"/>
                  <a:pt x="3" y="133"/>
                </a:cubicBezTo>
                <a:cubicBezTo>
                  <a:pt x="0" y="142"/>
                  <a:pt x="3" y="152"/>
                  <a:pt x="10" y="159"/>
                </a:cubicBezTo>
                <a:cubicBezTo>
                  <a:pt x="80" y="229"/>
                  <a:pt x="80" y="229"/>
                  <a:pt x="80" y="229"/>
                </a:cubicBezTo>
                <a:cubicBezTo>
                  <a:pt x="63" y="326"/>
                  <a:pt x="63" y="326"/>
                  <a:pt x="63" y="326"/>
                </a:cubicBezTo>
                <a:cubicBezTo>
                  <a:pt x="62" y="336"/>
                  <a:pt x="66" y="346"/>
                  <a:pt x="74" y="352"/>
                </a:cubicBezTo>
                <a:cubicBezTo>
                  <a:pt x="79" y="355"/>
                  <a:pt x="84" y="357"/>
                  <a:pt x="90" y="357"/>
                </a:cubicBezTo>
                <a:cubicBezTo>
                  <a:pt x="94" y="357"/>
                  <a:pt x="99" y="355"/>
                  <a:pt x="103" y="353"/>
                </a:cubicBezTo>
                <a:cubicBezTo>
                  <a:pt x="186" y="308"/>
                  <a:pt x="186" y="308"/>
                  <a:pt x="186" y="308"/>
                </a:cubicBezTo>
                <a:cubicBezTo>
                  <a:pt x="269" y="353"/>
                  <a:pt x="269" y="353"/>
                  <a:pt x="269" y="353"/>
                </a:cubicBezTo>
                <a:cubicBezTo>
                  <a:pt x="274" y="355"/>
                  <a:pt x="278" y="357"/>
                  <a:pt x="282" y="357"/>
                </a:cubicBezTo>
                <a:cubicBezTo>
                  <a:pt x="288" y="357"/>
                  <a:pt x="293" y="355"/>
                  <a:pt x="298" y="352"/>
                </a:cubicBezTo>
                <a:cubicBezTo>
                  <a:pt x="306" y="346"/>
                  <a:pt x="310" y="336"/>
                  <a:pt x="309" y="326"/>
                </a:cubicBezTo>
                <a:cubicBezTo>
                  <a:pt x="292" y="229"/>
                  <a:pt x="292" y="229"/>
                  <a:pt x="292" y="229"/>
                </a:cubicBezTo>
                <a:cubicBezTo>
                  <a:pt x="362" y="159"/>
                  <a:pt x="362" y="159"/>
                  <a:pt x="362" y="159"/>
                </a:cubicBezTo>
                <a:cubicBezTo>
                  <a:pt x="369" y="152"/>
                  <a:pt x="372" y="142"/>
                  <a:pt x="369" y="133"/>
                </a:cubicBezTo>
                <a:close/>
                <a:moveTo>
                  <a:pt x="273" y="211"/>
                </a:moveTo>
                <a:cubicBezTo>
                  <a:pt x="267" y="217"/>
                  <a:pt x="265" y="225"/>
                  <a:pt x="266" y="233"/>
                </a:cubicBezTo>
                <a:cubicBezTo>
                  <a:pt x="282" y="331"/>
                  <a:pt x="282" y="331"/>
                  <a:pt x="282" y="331"/>
                </a:cubicBezTo>
                <a:cubicBezTo>
                  <a:pt x="199" y="286"/>
                  <a:pt x="199" y="286"/>
                  <a:pt x="199" y="286"/>
                </a:cubicBezTo>
                <a:cubicBezTo>
                  <a:pt x="195" y="284"/>
                  <a:pt x="190" y="282"/>
                  <a:pt x="186" y="282"/>
                </a:cubicBezTo>
                <a:cubicBezTo>
                  <a:pt x="182" y="282"/>
                  <a:pt x="177" y="284"/>
                  <a:pt x="173" y="286"/>
                </a:cubicBezTo>
                <a:cubicBezTo>
                  <a:pt x="90" y="331"/>
                  <a:pt x="90" y="331"/>
                  <a:pt x="90" y="331"/>
                </a:cubicBezTo>
                <a:cubicBezTo>
                  <a:pt x="106" y="233"/>
                  <a:pt x="106" y="233"/>
                  <a:pt x="106" y="233"/>
                </a:cubicBezTo>
                <a:cubicBezTo>
                  <a:pt x="107" y="225"/>
                  <a:pt x="105" y="217"/>
                  <a:pt x="99" y="211"/>
                </a:cubicBezTo>
                <a:cubicBezTo>
                  <a:pt x="29" y="141"/>
                  <a:pt x="29" y="141"/>
                  <a:pt x="29" y="141"/>
                </a:cubicBezTo>
                <a:cubicBezTo>
                  <a:pt x="124" y="127"/>
                  <a:pt x="124" y="127"/>
                  <a:pt x="124" y="127"/>
                </a:cubicBezTo>
                <a:cubicBezTo>
                  <a:pt x="133" y="126"/>
                  <a:pt x="141" y="120"/>
                  <a:pt x="144" y="112"/>
                </a:cubicBezTo>
                <a:cubicBezTo>
                  <a:pt x="186" y="26"/>
                  <a:pt x="186" y="26"/>
                  <a:pt x="186" y="26"/>
                </a:cubicBezTo>
                <a:cubicBezTo>
                  <a:pt x="228" y="112"/>
                  <a:pt x="228" y="112"/>
                  <a:pt x="228" y="112"/>
                </a:cubicBezTo>
                <a:cubicBezTo>
                  <a:pt x="231" y="120"/>
                  <a:pt x="239" y="126"/>
                  <a:pt x="248" y="127"/>
                </a:cubicBezTo>
                <a:cubicBezTo>
                  <a:pt x="343" y="141"/>
                  <a:pt x="343" y="141"/>
                  <a:pt x="343" y="141"/>
                </a:cubicBezTo>
                <a:lnTo>
                  <a:pt x="273" y="211"/>
                </a:lnTo>
                <a:close/>
              </a:path>
            </a:pathLst>
          </a:custGeom>
          <a:solidFill>
            <a:srgbClr val="ECCEC4"/>
          </a:solidFill>
          <a:ln>
            <a:noFill/>
          </a:ln>
        </p:spPr>
        <p:txBody>
          <a:bodyPr vert="horz" wrap="square" lIns="182880" tIns="91440" rIns="182880" bIns="91440" numCol="1" anchor="t" anchorCtr="0" compatLnSpc="1">
            <a:prstTxWarp prst="textNoShape">
              <a:avLst/>
            </a:prstTxWarp>
          </a:bodyPr>
          <a:lstStyle/>
          <a:p>
            <a:pPr defTabSz="1828800"/>
            <a:endParaRPr lang="id-ID" sz="2400">
              <a:solidFill>
                <a:prstClr val="black">
                  <a:lumMod val="75000"/>
                  <a:lumOff val="25000"/>
                </a:prstClr>
              </a:solidFill>
              <a:latin typeface="+mn-ea"/>
            </a:endParaRPr>
          </a:p>
        </p:txBody>
      </p:sp>
      <p:sp>
        <p:nvSpPr>
          <p:cNvPr id="20" name="Right Triangle 21">
            <a:extLst>
              <a:ext uri="{FF2B5EF4-FFF2-40B4-BE49-F238E27FC236}">
                <a16:creationId xmlns:a16="http://schemas.microsoft.com/office/drawing/2014/main" id="{9453F732-6A36-487F-AAC9-67ABCCA36AD5}"/>
              </a:ext>
            </a:extLst>
          </p:cNvPr>
          <p:cNvSpPr/>
          <p:nvPr/>
        </p:nvSpPr>
        <p:spPr>
          <a:xfrm flipH="1">
            <a:off x="10785632" y="5514497"/>
            <a:ext cx="441779" cy="441779"/>
          </a:xfrm>
          <a:prstGeom prst="rtTriangle">
            <a:avLst/>
          </a:prstGeom>
          <a:solidFill>
            <a:srgbClr val="F6E7E2"/>
          </a:solidFill>
          <a:ln w="12700" cap="flat" cmpd="sng" algn="ctr">
            <a:noFill/>
            <a:prstDash val="solid"/>
            <a:miter lim="800000"/>
          </a:ln>
          <a:effectLst/>
        </p:spPr>
        <p:txBody>
          <a:bodyPr rtlCol="0" anchor="ct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lumMod val="75000"/>
                  <a:lumOff val="25000"/>
                </a:prstClr>
              </a:solidFill>
              <a:effectLst/>
              <a:uLnTx/>
              <a:uFillTx/>
              <a:latin typeface="+mn-ea"/>
              <a:cs typeface="+mn-cs"/>
            </a:endParaRPr>
          </a:p>
        </p:txBody>
      </p:sp>
      <p:sp>
        <p:nvSpPr>
          <p:cNvPr id="21" name="Rectangle 6">
            <a:extLst>
              <a:ext uri="{FF2B5EF4-FFF2-40B4-BE49-F238E27FC236}">
                <a16:creationId xmlns:a16="http://schemas.microsoft.com/office/drawing/2014/main" id="{380A86D0-948E-4036-B161-D699C1F14F8A}"/>
              </a:ext>
            </a:extLst>
          </p:cNvPr>
          <p:cNvSpPr/>
          <p:nvPr/>
        </p:nvSpPr>
        <p:spPr>
          <a:xfrm>
            <a:off x="5009323" y="4992776"/>
            <a:ext cx="2043076" cy="369332"/>
          </a:xfrm>
          <a:prstGeom prst="rect">
            <a:avLst/>
          </a:prstGeom>
        </p:spPr>
        <p:txBody>
          <a:bodyPr wrap="square">
            <a:spAutoFit/>
          </a:bodyPr>
          <a:lstStyle/>
          <a:p>
            <a:pPr algn="ctr"/>
            <a:r>
              <a:rPr lang="en-US" dirty="0">
                <a:solidFill>
                  <a:prstClr val="black">
                    <a:lumMod val="65000"/>
                    <a:lumOff val="35000"/>
                  </a:prstClr>
                </a:solidFill>
                <a:latin typeface="+mn-ea"/>
                <a:sym typeface="思源黑体" panose="020B0500000000000000" pitchFamily="34" charset="-122"/>
              </a:rPr>
              <a:t>Short Text Here.</a:t>
            </a:r>
          </a:p>
        </p:txBody>
      </p:sp>
      <p:sp>
        <p:nvSpPr>
          <p:cNvPr id="22" name="Rectangle 6">
            <a:extLst>
              <a:ext uri="{FF2B5EF4-FFF2-40B4-BE49-F238E27FC236}">
                <a16:creationId xmlns:a16="http://schemas.microsoft.com/office/drawing/2014/main" id="{42AD706C-49C3-40E2-BBBE-A9CA1C0DB97A}"/>
              </a:ext>
            </a:extLst>
          </p:cNvPr>
          <p:cNvSpPr/>
          <p:nvPr/>
        </p:nvSpPr>
        <p:spPr>
          <a:xfrm>
            <a:off x="7052399" y="4992776"/>
            <a:ext cx="2090232" cy="369332"/>
          </a:xfrm>
          <a:prstGeom prst="rect">
            <a:avLst/>
          </a:prstGeom>
        </p:spPr>
        <p:txBody>
          <a:bodyPr wrap="square">
            <a:spAutoFit/>
          </a:bodyPr>
          <a:lstStyle/>
          <a:p>
            <a:pPr algn="ctr"/>
            <a:r>
              <a:rPr lang="en-US" dirty="0">
                <a:solidFill>
                  <a:prstClr val="black">
                    <a:lumMod val="65000"/>
                    <a:lumOff val="35000"/>
                  </a:prstClr>
                </a:solidFill>
                <a:latin typeface="+mn-ea"/>
                <a:sym typeface="思源黑体" panose="020B0500000000000000" pitchFamily="34" charset="-122"/>
              </a:rPr>
              <a:t>Short Text Here.</a:t>
            </a:r>
          </a:p>
        </p:txBody>
      </p:sp>
      <p:sp>
        <p:nvSpPr>
          <p:cNvPr id="23" name="Rectangle 6">
            <a:extLst>
              <a:ext uri="{FF2B5EF4-FFF2-40B4-BE49-F238E27FC236}">
                <a16:creationId xmlns:a16="http://schemas.microsoft.com/office/drawing/2014/main" id="{EE20A696-11B7-4440-AE55-549D37CC9CEA}"/>
              </a:ext>
            </a:extLst>
          </p:cNvPr>
          <p:cNvSpPr/>
          <p:nvPr/>
        </p:nvSpPr>
        <p:spPr>
          <a:xfrm>
            <a:off x="9142631" y="4992776"/>
            <a:ext cx="1949439" cy="369332"/>
          </a:xfrm>
          <a:prstGeom prst="rect">
            <a:avLst/>
          </a:prstGeom>
        </p:spPr>
        <p:txBody>
          <a:bodyPr wrap="square">
            <a:spAutoFit/>
          </a:bodyPr>
          <a:lstStyle/>
          <a:p>
            <a:pPr algn="ctr"/>
            <a:r>
              <a:rPr lang="en-US" dirty="0">
                <a:solidFill>
                  <a:prstClr val="black">
                    <a:lumMod val="65000"/>
                    <a:lumOff val="35000"/>
                  </a:prstClr>
                </a:solidFill>
                <a:latin typeface="+mn-ea"/>
                <a:sym typeface="思源黑体" panose="020B0500000000000000" pitchFamily="34" charset="-122"/>
              </a:rPr>
              <a:t>Short Text Here.</a:t>
            </a:r>
          </a:p>
        </p:txBody>
      </p:sp>
      <p:grpSp>
        <p:nvGrpSpPr>
          <p:cNvPr id="24" name="组合 23">
            <a:extLst>
              <a:ext uri="{FF2B5EF4-FFF2-40B4-BE49-F238E27FC236}">
                <a16:creationId xmlns:a16="http://schemas.microsoft.com/office/drawing/2014/main" id="{68D64839-2DCB-4411-A280-F4AA36E9ED3E}"/>
              </a:ext>
            </a:extLst>
          </p:cNvPr>
          <p:cNvGrpSpPr/>
          <p:nvPr/>
        </p:nvGrpSpPr>
        <p:grpSpPr>
          <a:xfrm>
            <a:off x="660399" y="649630"/>
            <a:ext cx="573235" cy="481442"/>
            <a:chOff x="3378359" y="640707"/>
            <a:chExt cx="663790" cy="557497"/>
          </a:xfrm>
        </p:grpSpPr>
        <p:sp>
          <p:nvSpPr>
            <p:cNvPr id="25" name="图文框 24">
              <a:extLst>
                <a:ext uri="{FF2B5EF4-FFF2-40B4-BE49-F238E27FC236}">
                  <a16:creationId xmlns:a16="http://schemas.microsoft.com/office/drawing/2014/main" id="{4ED448EC-7973-4DCB-B2A3-5A55F8ECBB51}"/>
                </a:ext>
              </a:extLst>
            </p:cNvPr>
            <p:cNvSpPr/>
            <p:nvPr/>
          </p:nvSpPr>
          <p:spPr>
            <a:xfrm>
              <a:off x="3378359" y="640707"/>
              <a:ext cx="442527" cy="371664"/>
            </a:xfrm>
            <a:prstGeom prst="frame">
              <a:avLst>
                <a:gd name="adj1" fmla="val 7594"/>
              </a:avLst>
            </a:prstGeom>
            <a:solidFill>
              <a:srgbClr val="ECCE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mn-ea"/>
                <a:cs typeface="+mn-cs"/>
              </a:endParaRPr>
            </a:p>
          </p:txBody>
        </p:sp>
        <p:sp>
          <p:nvSpPr>
            <p:cNvPr id="26" name="图文框 25">
              <a:extLst>
                <a:ext uri="{FF2B5EF4-FFF2-40B4-BE49-F238E27FC236}">
                  <a16:creationId xmlns:a16="http://schemas.microsoft.com/office/drawing/2014/main" id="{036C49B5-C1D6-449D-9571-3A90F7A831F9}"/>
                </a:ext>
              </a:extLst>
            </p:cNvPr>
            <p:cNvSpPr/>
            <p:nvPr/>
          </p:nvSpPr>
          <p:spPr>
            <a:xfrm>
              <a:off x="3599622" y="826540"/>
              <a:ext cx="442527" cy="371664"/>
            </a:xfrm>
            <a:prstGeom prst="frame">
              <a:avLst>
                <a:gd name="adj1" fmla="val 7594"/>
              </a:avLst>
            </a:prstGeom>
            <a:solidFill>
              <a:srgbClr val="ECCE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mn-ea"/>
                <a:cs typeface="+mn-cs"/>
              </a:endParaRPr>
            </a:p>
          </p:txBody>
        </p:sp>
      </p:grpSp>
      <p:sp>
        <p:nvSpPr>
          <p:cNvPr id="27" name="文本框 4">
            <a:extLst>
              <a:ext uri="{FF2B5EF4-FFF2-40B4-BE49-F238E27FC236}">
                <a16:creationId xmlns:a16="http://schemas.microsoft.com/office/drawing/2014/main" id="{DB444242-7218-48C5-A90E-AE65BB69E035}"/>
              </a:ext>
            </a:extLst>
          </p:cNvPr>
          <p:cNvSpPr txBox="1"/>
          <p:nvPr/>
        </p:nvSpPr>
        <p:spPr bwMode="auto">
          <a:xfrm>
            <a:off x="1424712" y="624277"/>
            <a:ext cx="5095358" cy="523220"/>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defRPr/>
            </a:pPr>
            <a:r>
              <a:rPr lang="zh-CN" altLang="en-US" b="0" dirty="0">
                <a:solidFill>
                  <a:prstClr val="black">
                    <a:lumMod val="75000"/>
                    <a:lumOff val="25000"/>
                  </a:prstClr>
                </a:solidFill>
                <a:latin typeface="+mn-ea"/>
                <a:ea typeface="+mn-ea"/>
              </a:rPr>
              <a:t>Please enter the title</a:t>
            </a:r>
          </a:p>
        </p:txBody>
      </p:sp>
    </p:spTree>
    <p:extLst>
      <p:ext uri="{BB962C8B-B14F-4D97-AF65-F5344CB8AC3E}">
        <p14:creationId xmlns:p14="http://schemas.microsoft.com/office/powerpoint/2010/main" val="294897524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a14="http://schemas.microsoft.com/office/drawing/2010/main" xmlns:a16="http://schemas.microsoft.com/office/drawing/2014/main"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p:tgtEl>
                                          <p:spTgt spid="27"/>
                                        </p:tgtEl>
                                        <p:attrNameLst>
                                          <p:attrName>ppt_y</p:attrName>
                                        </p:attrNameLst>
                                      </p:cBhvr>
                                      <p:tavLst>
                                        <p:tav tm="0">
                                          <p:val>
                                            <p:strVal val="#ppt_y-#ppt_h*1.125000"/>
                                          </p:val>
                                        </p:tav>
                                        <p:tav tm="100000">
                                          <p:val>
                                            <p:strVal val="#ppt_y"/>
                                          </p:val>
                                        </p:tav>
                                      </p:tavLst>
                                    </p:anim>
                                    <p:animEffect transition="in" filter="wipe(down)">
                                      <p:cBhvr>
                                        <p:cTn id="3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1" grpId="0"/>
      <p:bldP spid="22" grpId="0"/>
      <p:bldP spid="23"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1132113B-4A5C-4D6E-8178-F90BC7AC3BC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29385" y="1272916"/>
            <a:ext cx="6384496" cy="4256686"/>
          </a:xfrm>
          <a:prstGeom prst="rect">
            <a:avLst/>
          </a:prstGeom>
        </p:spPr>
      </p:pic>
      <p:sp>
        <p:nvSpPr>
          <p:cNvPr id="11" name="矩形 10">
            <a:extLst>
              <a:ext uri="{FF2B5EF4-FFF2-40B4-BE49-F238E27FC236}">
                <a16:creationId xmlns:a16="http://schemas.microsoft.com/office/drawing/2014/main" id="{26526456-4AB0-4A6D-8D2E-BD9C2CDB63EC}"/>
              </a:ext>
            </a:extLst>
          </p:cNvPr>
          <p:cNvSpPr/>
          <p:nvPr/>
        </p:nvSpPr>
        <p:spPr>
          <a:xfrm flipV="1">
            <a:off x="660399" y="1861258"/>
            <a:ext cx="5404039" cy="3047078"/>
          </a:xfrm>
          <a:prstGeom prst="rect">
            <a:avLst/>
          </a:prstGeom>
          <a:solidFill>
            <a:srgbClr val="F6E7E2">
              <a:alpha val="74902"/>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
        <p:nvSpPr>
          <p:cNvPr id="12" name="矩形: 圆角 13">
            <a:extLst>
              <a:ext uri="{FF2B5EF4-FFF2-40B4-BE49-F238E27FC236}">
                <a16:creationId xmlns:a16="http://schemas.microsoft.com/office/drawing/2014/main" id="{B8030756-2E53-4A30-9838-9A2ACAEA31D9}"/>
              </a:ext>
            </a:extLst>
          </p:cNvPr>
          <p:cNvSpPr/>
          <p:nvPr/>
        </p:nvSpPr>
        <p:spPr>
          <a:xfrm>
            <a:off x="1233634" y="2330342"/>
            <a:ext cx="654704" cy="654704"/>
          </a:xfrm>
          <a:prstGeom prst="roundRect">
            <a:avLst/>
          </a:prstGeom>
          <a:solidFill>
            <a:srgbClr val="ECCEC4"/>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prstClr val="black">
                    <a:lumMod val="75000"/>
                    <a:lumOff val="25000"/>
                  </a:prstClr>
                </a:solidFill>
                <a:effectLst/>
                <a:uLnTx/>
                <a:uFillTx/>
                <a:latin typeface="+mn-ea"/>
                <a:cs typeface="+mn-cs"/>
              </a:rPr>
              <a:t>01</a:t>
            </a:r>
          </a:p>
        </p:txBody>
      </p:sp>
      <p:sp>
        <p:nvSpPr>
          <p:cNvPr id="13" name="矩形: 圆角 14">
            <a:extLst>
              <a:ext uri="{FF2B5EF4-FFF2-40B4-BE49-F238E27FC236}">
                <a16:creationId xmlns:a16="http://schemas.microsoft.com/office/drawing/2014/main" id="{A6524437-D9EA-4037-A89A-933B4F864A33}"/>
              </a:ext>
            </a:extLst>
          </p:cNvPr>
          <p:cNvSpPr/>
          <p:nvPr/>
        </p:nvSpPr>
        <p:spPr>
          <a:xfrm>
            <a:off x="1245539" y="3643025"/>
            <a:ext cx="654704" cy="654704"/>
          </a:xfrm>
          <a:prstGeom prst="roundRect">
            <a:avLst/>
          </a:prstGeom>
          <a:solidFill>
            <a:srgbClr val="ECCEC4"/>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0" cap="none" spc="0" normalizeH="0" baseline="0" noProof="0" dirty="0">
                <a:ln>
                  <a:noFill/>
                </a:ln>
                <a:solidFill>
                  <a:prstClr val="black">
                    <a:lumMod val="75000"/>
                    <a:lumOff val="25000"/>
                  </a:prstClr>
                </a:solidFill>
                <a:effectLst/>
                <a:uLnTx/>
                <a:uFillTx/>
                <a:latin typeface="+mn-ea"/>
                <a:cs typeface="+mn-cs"/>
              </a:rPr>
              <a:t>02</a:t>
            </a:r>
          </a:p>
        </p:txBody>
      </p:sp>
      <p:sp>
        <p:nvSpPr>
          <p:cNvPr id="14" name="文本框 15">
            <a:extLst>
              <a:ext uri="{FF2B5EF4-FFF2-40B4-BE49-F238E27FC236}">
                <a16:creationId xmlns:a16="http://schemas.microsoft.com/office/drawing/2014/main" id="{07294913-101B-4D93-8555-E5E97950D056}"/>
              </a:ext>
            </a:extLst>
          </p:cNvPr>
          <p:cNvSpPr txBox="1"/>
          <p:nvPr/>
        </p:nvSpPr>
        <p:spPr>
          <a:xfrm>
            <a:off x="2180503" y="2514356"/>
            <a:ext cx="2659776" cy="92333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prstClr val="black">
                    <a:lumMod val="75000"/>
                    <a:lumOff val="25000"/>
                  </a:prstClr>
                </a:solidFill>
                <a:latin typeface="+mn-ea"/>
              </a:rPr>
              <a:t>Please enter text. </a:t>
            </a:r>
            <a:r>
              <a:rPr lang="en-US" sz="1200" dirty="0" err="1">
                <a:solidFill>
                  <a:prstClr val="black">
                    <a:lumMod val="75000"/>
                    <a:lumOff val="25000"/>
                  </a:prstClr>
                </a:solidFill>
                <a:latin typeface="+mn-ea"/>
              </a:rPr>
              <a:t>Here.</a:t>
            </a:r>
            <a:r>
              <a:rPr lang="en-US" sz="1200" dirty="0" err="1">
                <a:solidFill>
                  <a:prstClr val="black">
                    <a:lumMod val="75000"/>
                    <a:lumOff val="25000"/>
                  </a:prstClr>
                </a:solidFill>
                <a:latin typeface="+mn-ea"/>
                <a:sym typeface="+mn-ea"/>
              </a:rPr>
              <a:t>Please.</a:t>
            </a:r>
            <a:r>
              <a:rPr lang="en-US" sz="1200" dirty="0">
                <a:solidFill>
                  <a:prstClr val="black">
                    <a:lumMod val="75000"/>
                    <a:lumOff val="25000"/>
                  </a:prstClr>
                </a:solidFill>
                <a:latin typeface="+mn-ea"/>
                <a:sym typeface="+mn-ea"/>
              </a:rPr>
              <a:t> enter text. </a:t>
            </a:r>
            <a:r>
              <a:rPr lang="en-US" sz="1200" dirty="0" err="1">
                <a:solidFill>
                  <a:prstClr val="black">
                    <a:lumMod val="75000"/>
                    <a:lumOff val="25000"/>
                  </a:prstClr>
                </a:solidFill>
                <a:latin typeface="+mn-ea"/>
                <a:sym typeface="+mn-ea"/>
              </a:rPr>
              <a:t>Here. Please.</a:t>
            </a:r>
            <a:r>
              <a:rPr lang="en-US" sz="1200" dirty="0">
                <a:solidFill>
                  <a:prstClr val="black">
                    <a:lumMod val="75000"/>
                    <a:lumOff val="25000"/>
                  </a:prstClr>
                </a:solidFill>
                <a:latin typeface="+mn-ea"/>
                <a:sym typeface="+mn-ea"/>
              </a:rPr>
              <a:t> enter text here.</a:t>
            </a:r>
          </a:p>
        </p:txBody>
      </p:sp>
      <p:sp>
        <p:nvSpPr>
          <p:cNvPr id="15" name="文本框 16">
            <a:extLst>
              <a:ext uri="{FF2B5EF4-FFF2-40B4-BE49-F238E27FC236}">
                <a16:creationId xmlns:a16="http://schemas.microsoft.com/office/drawing/2014/main" id="{8B5B421A-80C1-44EF-9995-5648697BD33F}"/>
              </a:ext>
            </a:extLst>
          </p:cNvPr>
          <p:cNvSpPr txBox="1"/>
          <p:nvPr/>
        </p:nvSpPr>
        <p:spPr>
          <a:xfrm>
            <a:off x="2136045" y="2177699"/>
            <a:ext cx="2893340"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prstClr val="black">
                    <a:lumMod val="75000"/>
                    <a:lumOff val="25000"/>
                  </a:prstClr>
                </a:solidFill>
                <a:latin typeface="+mn-ea"/>
              </a:rPr>
              <a:t>Enter the title</a:t>
            </a:r>
          </a:p>
        </p:txBody>
      </p:sp>
      <p:sp>
        <p:nvSpPr>
          <p:cNvPr id="16" name="文本框 17">
            <a:extLst>
              <a:ext uri="{FF2B5EF4-FFF2-40B4-BE49-F238E27FC236}">
                <a16:creationId xmlns:a16="http://schemas.microsoft.com/office/drawing/2014/main" id="{7DAB6B7D-29E1-4C3B-B289-A25135169F85}"/>
              </a:ext>
            </a:extLst>
          </p:cNvPr>
          <p:cNvSpPr txBox="1"/>
          <p:nvPr/>
        </p:nvSpPr>
        <p:spPr>
          <a:xfrm>
            <a:off x="2136259" y="3898147"/>
            <a:ext cx="2659776" cy="92333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prstClr val="black">
                    <a:lumMod val="75000"/>
                    <a:lumOff val="25000"/>
                  </a:prstClr>
                </a:solidFill>
                <a:latin typeface="+mn-ea"/>
              </a:rPr>
              <a:t>Please enter text. </a:t>
            </a:r>
            <a:r>
              <a:rPr lang="en-US" sz="1200" dirty="0" err="1">
                <a:solidFill>
                  <a:prstClr val="black">
                    <a:lumMod val="75000"/>
                    <a:lumOff val="25000"/>
                  </a:prstClr>
                </a:solidFill>
                <a:latin typeface="+mn-ea"/>
              </a:rPr>
              <a:t>Here.</a:t>
            </a:r>
            <a:r>
              <a:rPr lang="en-US" sz="1200" dirty="0" err="1">
                <a:solidFill>
                  <a:prstClr val="black">
                    <a:lumMod val="75000"/>
                    <a:lumOff val="25000"/>
                  </a:prstClr>
                </a:solidFill>
                <a:latin typeface="+mn-ea"/>
                <a:sym typeface="+mn-ea"/>
              </a:rPr>
              <a:t>Please.</a:t>
            </a:r>
            <a:r>
              <a:rPr lang="en-US" sz="1200" dirty="0">
                <a:solidFill>
                  <a:prstClr val="black">
                    <a:lumMod val="75000"/>
                    <a:lumOff val="25000"/>
                  </a:prstClr>
                </a:solidFill>
                <a:latin typeface="+mn-ea"/>
                <a:sym typeface="+mn-ea"/>
              </a:rPr>
              <a:t> enter text. </a:t>
            </a:r>
            <a:r>
              <a:rPr lang="en-US" sz="1200" dirty="0" err="1">
                <a:solidFill>
                  <a:prstClr val="black">
                    <a:lumMod val="75000"/>
                    <a:lumOff val="25000"/>
                  </a:prstClr>
                </a:solidFill>
                <a:latin typeface="+mn-ea"/>
                <a:sym typeface="+mn-ea"/>
              </a:rPr>
              <a:t>Here. Please.</a:t>
            </a:r>
            <a:r>
              <a:rPr lang="en-US" sz="1200" dirty="0">
                <a:solidFill>
                  <a:prstClr val="black">
                    <a:lumMod val="75000"/>
                    <a:lumOff val="25000"/>
                  </a:prstClr>
                </a:solidFill>
                <a:latin typeface="+mn-ea"/>
                <a:sym typeface="+mn-ea"/>
              </a:rPr>
              <a:t> enter text here.</a:t>
            </a:r>
          </a:p>
        </p:txBody>
      </p:sp>
      <p:sp>
        <p:nvSpPr>
          <p:cNvPr id="17" name="文本框 18">
            <a:extLst>
              <a:ext uri="{FF2B5EF4-FFF2-40B4-BE49-F238E27FC236}">
                <a16:creationId xmlns:a16="http://schemas.microsoft.com/office/drawing/2014/main" id="{B7AE3008-342F-49C1-A10B-0EE46CA0AD6A}"/>
              </a:ext>
            </a:extLst>
          </p:cNvPr>
          <p:cNvSpPr txBox="1"/>
          <p:nvPr/>
        </p:nvSpPr>
        <p:spPr>
          <a:xfrm>
            <a:off x="2091801" y="3561490"/>
            <a:ext cx="2659776"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prstClr val="black">
                    <a:lumMod val="75000"/>
                    <a:lumOff val="25000"/>
                  </a:prstClr>
                </a:solidFill>
                <a:latin typeface="+mn-ea"/>
              </a:rPr>
              <a:t>Enter the title</a:t>
            </a:r>
          </a:p>
        </p:txBody>
      </p:sp>
      <p:grpSp>
        <p:nvGrpSpPr>
          <p:cNvPr id="18" name="组合 17">
            <a:extLst>
              <a:ext uri="{FF2B5EF4-FFF2-40B4-BE49-F238E27FC236}">
                <a16:creationId xmlns:a16="http://schemas.microsoft.com/office/drawing/2014/main" id="{68D64839-2DCB-4411-A280-F4AA36E9ED3E}"/>
              </a:ext>
            </a:extLst>
          </p:cNvPr>
          <p:cNvGrpSpPr/>
          <p:nvPr/>
        </p:nvGrpSpPr>
        <p:grpSpPr>
          <a:xfrm>
            <a:off x="660399" y="649630"/>
            <a:ext cx="573235" cy="481442"/>
            <a:chOff x="3378359" y="640707"/>
            <a:chExt cx="663790" cy="557497"/>
          </a:xfrm>
        </p:grpSpPr>
        <p:sp>
          <p:nvSpPr>
            <p:cNvPr id="19" name="图文框 18">
              <a:extLst>
                <a:ext uri="{FF2B5EF4-FFF2-40B4-BE49-F238E27FC236}">
                  <a16:creationId xmlns:a16="http://schemas.microsoft.com/office/drawing/2014/main" id="{4ED448EC-7973-4DCB-B2A3-5A55F8ECBB51}"/>
                </a:ext>
              </a:extLst>
            </p:cNvPr>
            <p:cNvSpPr/>
            <p:nvPr/>
          </p:nvSpPr>
          <p:spPr>
            <a:xfrm>
              <a:off x="3378359" y="640707"/>
              <a:ext cx="442527" cy="371664"/>
            </a:xfrm>
            <a:prstGeom prst="frame">
              <a:avLst>
                <a:gd name="adj1" fmla="val 7594"/>
              </a:avLst>
            </a:prstGeom>
            <a:solidFill>
              <a:srgbClr val="ECCE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mn-ea"/>
                <a:cs typeface="+mn-cs"/>
              </a:endParaRPr>
            </a:p>
          </p:txBody>
        </p:sp>
        <p:sp>
          <p:nvSpPr>
            <p:cNvPr id="20" name="图文框 19">
              <a:extLst>
                <a:ext uri="{FF2B5EF4-FFF2-40B4-BE49-F238E27FC236}">
                  <a16:creationId xmlns:a16="http://schemas.microsoft.com/office/drawing/2014/main" id="{036C49B5-C1D6-449D-9571-3A90F7A831F9}"/>
                </a:ext>
              </a:extLst>
            </p:cNvPr>
            <p:cNvSpPr/>
            <p:nvPr/>
          </p:nvSpPr>
          <p:spPr>
            <a:xfrm>
              <a:off x="3599622" y="826540"/>
              <a:ext cx="442527" cy="371664"/>
            </a:xfrm>
            <a:prstGeom prst="frame">
              <a:avLst>
                <a:gd name="adj1" fmla="val 7594"/>
              </a:avLst>
            </a:prstGeom>
            <a:solidFill>
              <a:srgbClr val="ECCE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mn-ea"/>
                <a:cs typeface="+mn-cs"/>
              </a:endParaRPr>
            </a:p>
          </p:txBody>
        </p:sp>
      </p:grpSp>
      <p:sp>
        <p:nvSpPr>
          <p:cNvPr id="21" name="文本框 4">
            <a:extLst>
              <a:ext uri="{FF2B5EF4-FFF2-40B4-BE49-F238E27FC236}">
                <a16:creationId xmlns:a16="http://schemas.microsoft.com/office/drawing/2014/main" id="{DB444242-7218-48C5-A90E-AE65BB69E035}"/>
              </a:ext>
            </a:extLst>
          </p:cNvPr>
          <p:cNvSpPr txBox="1"/>
          <p:nvPr/>
        </p:nvSpPr>
        <p:spPr bwMode="auto">
          <a:xfrm>
            <a:off x="1424712" y="624277"/>
            <a:ext cx="4883323" cy="523220"/>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defRPr/>
            </a:pPr>
            <a:r>
              <a:rPr lang="zh-CN" altLang="en-US" b="0" dirty="0">
                <a:solidFill>
                  <a:prstClr val="black">
                    <a:lumMod val="75000"/>
                    <a:lumOff val="25000"/>
                  </a:prstClr>
                </a:solidFill>
                <a:latin typeface="+mn-ea"/>
                <a:ea typeface="+mn-ea"/>
              </a:rPr>
              <a:t>Please enter the title</a:t>
            </a:r>
          </a:p>
        </p:txBody>
      </p:sp>
    </p:spTree>
    <p:extLst>
      <p:ext uri="{BB962C8B-B14F-4D97-AF65-F5344CB8AC3E}">
        <p14:creationId xmlns:p14="http://schemas.microsoft.com/office/powerpoint/2010/main" val="413354355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a14="http://schemas.microsoft.com/office/drawing/2010/main" xmlns:a16="http://schemas.microsoft.com/office/drawing/2014/main"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p:tgtEl>
                                          <p:spTgt spid="14"/>
                                        </p:tgtEl>
                                        <p:attrNameLst>
                                          <p:attrName>ppt_y</p:attrName>
                                        </p:attrNameLst>
                                      </p:cBhvr>
                                      <p:tavLst>
                                        <p:tav tm="0">
                                          <p:val>
                                            <p:strVal val="#ppt_y+#ppt_h*1.125000"/>
                                          </p:val>
                                        </p:tav>
                                        <p:tav tm="100000">
                                          <p:val>
                                            <p:strVal val="#ppt_y"/>
                                          </p:val>
                                        </p:tav>
                                      </p:tavLst>
                                    </p:anim>
                                    <p:animEffect transition="in" filter="wipe(up)">
                                      <p:cBhvr>
                                        <p:cTn id="12" dur="500"/>
                                        <p:tgtEl>
                                          <p:spTgt spid="14"/>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p:tgtEl>
                                          <p:spTgt spid="15"/>
                                        </p:tgtEl>
                                        <p:attrNameLst>
                                          <p:attrName>ppt_y</p:attrName>
                                        </p:attrNameLst>
                                      </p:cBhvr>
                                      <p:tavLst>
                                        <p:tav tm="0">
                                          <p:val>
                                            <p:strVal val="#ppt_y+#ppt_h*1.125000"/>
                                          </p:val>
                                        </p:tav>
                                        <p:tav tm="100000">
                                          <p:val>
                                            <p:strVal val="#ppt_y"/>
                                          </p:val>
                                        </p:tav>
                                      </p:tavLst>
                                    </p:anim>
                                    <p:animEffect transition="in" filter="wipe(up)">
                                      <p:cBhvr>
                                        <p:cTn id="17" dur="500"/>
                                        <p:tgtEl>
                                          <p:spTgt spid="15"/>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p:tgtEl>
                                          <p:spTgt spid="16"/>
                                        </p:tgtEl>
                                        <p:attrNameLst>
                                          <p:attrName>ppt_y</p:attrName>
                                        </p:attrNameLst>
                                      </p:cBhvr>
                                      <p:tavLst>
                                        <p:tav tm="0">
                                          <p:val>
                                            <p:strVal val="#ppt_y+#ppt_h*1.125000"/>
                                          </p:val>
                                        </p:tav>
                                        <p:tav tm="100000">
                                          <p:val>
                                            <p:strVal val="#ppt_y"/>
                                          </p:val>
                                        </p:tav>
                                      </p:tavLst>
                                    </p:anim>
                                    <p:animEffect transition="in" filter="wipe(up)">
                                      <p:cBhvr>
                                        <p:cTn id="22" dur="500"/>
                                        <p:tgtEl>
                                          <p:spTgt spid="16"/>
                                        </p:tgtEl>
                                      </p:cBhvr>
                                    </p:animEffect>
                                  </p:childTnLst>
                                </p:cTn>
                              </p:par>
                            </p:childTnLst>
                          </p:cTn>
                        </p:par>
                        <p:par>
                          <p:cTn id="23" fill="hold">
                            <p:stCondLst>
                              <p:cond delay="2000"/>
                            </p:stCondLst>
                            <p:childTnLst>
                              <p:par>
                                <p:cTn id="24" presetID="12" presetClass="entr" presetSubtype="4"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p:tgtEl>
                                          <p:spTgt spid="17"/>
                                        </p:tgtEl>
                                        <p:attrNameLst>
                                          <p:attrName>ppt_y</p:attrName>
                                        </p:attrNameLst>
                                      </p:cBhvr>
                                      <p:tavLst>
                                        <p:tav tm="0">
                                          <p:val>
                                            <p:strVal val="#ppt_y+#ppt_h*1.125000"/>
                                          </p:val>
                                        </p:tav>
                                        <p:tav tm="100000">
                                          <p:val>
                                            <p:strVal val="#ppt_y"/>
                                          </p:val>
                                        </p:tav>
                                      </p:tavLst>
                                    </p:anim>
                                    <p:animEffect transition="in" filter="wipe(up)">
                                      <p:cBhvr>
                                        <p:cTn id="27" dur="500"/>
                                        <p:tgtEl>
                                          <p:spTgt spid="17"/>
                                        </p:tgtEl>
                                      </p:cBhvr>
                                    </p:animEffect>
                                  </p:childTnLst>
                                </p:cTn>
                              </p:par>
                            </p:childTnLst>
                          </p:cTn>
                        </p:par>
                        <p:par>
                          <p:cTn id="28" fill="hold">
                            <p:stCondLst>
                              <p:cond delay="2500"/>
                            </p:stCondLst>
                            <p:childTnLst>
                              <p:par>
                                <p:cTn id="29" presetID="12" presetClass="entr" presetSubtype="1"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p:tgtEl>
                                          <p:spTgt spid="21"/>
                                        </p:tgtEl>
                                        <p:attrNameLst>
                                          <p:attrName>ppt_y</p:attrName>
                                        </p:attrNameLst>
                                      </p:cBhvr>
                                      <p:tavLst>
                                        <p:tav tm="0">
                                          <p:val>
                                            <p:strVal val="#ppt_y-#ppt_h*1.125000"/>
                                          </p:val>
                                        </p:tav>
                                        <p:tav tm="100000">
                                          <p:val>
                                            <p:strVal val="#ppt_y"/>
                                          </p:val>
                                        </p:tav>
                                      </p:tavLst>
                                    </p:anim>
                                    <p:animEffect transition="in" filter="wipe(down)">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bldLvl="0"/>
      <p:bldP spid="15" grpId="0" bldLvl="0"/>
      <p:bldP spid="16" grpId="0" bldLvl="0"/>
      <p:bldP spid="17" grpId="0" bldLvl="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a:extLst>
              <a:ext uri="{FF2B5EF4-FFF2-40B4-BE49-F238E27FC236}">
                <a16:creationId xmlns:a16="http://schemas.microsoft.com/office/drawing/2014/main" id="{7452137F-BE60-499A-B021-E6BAC1FAE1AC}"/>
              </a:ext>
            </a:extLst>
          </p:cNvPr>
          <p:cNvSpPr/>
          <p:nvPr/>
        </p:nvSpPr>
        <p:spPr>
          <a:xfrm flipH="1">
            <a:off x="-23495" y="2590800"/>
            <a:ext cx="12239625" cy="2372360"/>
          </a:xfrm>
          <a:prstGeom prst="rect">
            <a:avLst/>
          </a:prstGeom>
          <a:solidFill>
            <a:srgbClr val="F6E7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lumMod val="75000"/>
                  <a:lumOff val="25000"/>
                </a:prstClr>
              </a:solidFill>
              <a:effectLst/>
              <a:uLnTx/>
              <a:uFillTx/>
              <a:latin typeface="+mn-ea"/>
              <a:cs typeface="+mn-cs"/>
            </a:endParaRPr>
          </a:p>
        </p:txBody>
      </p:sp>
      <p:sp>
        <p:nvSpPr>
          <p:cNvPr id="27" name="矩形 26">
            <a:extLst>
              <a:ext uri="{FF2B5EF4-FFF2-40B4-BE49-F238E27FC236}">
                <a16:creationId xmlns:a16="http://schemas.microsoft.com/office/drawing/2014/main" id="{93EE8BFE-5448-4E35-93B8-E3F86F21C318}"/>
              </a:ext>
            </a:extLst>
          </p:cNvPr>
          <p:cNvSpPr/>
          <p:nvPr/>
        </p:nvSpPr>
        <p:spPr>
          <a:xfrm>
            <a:off x="4440966" y="1901825"/>
            <a:ext cx="3129728" cy="3750310"/>
          </a:xfrm>
          <a:prstGeom prst="rect">
            <a:avLst/>
          </a:prstGeom>
          <a:solidFill>
            <a:sysClr val="window" lastClr="FFFFFF"/>
          </a:soli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mn-ea"/>
              <a:cs typeface="+mn-cs"/>
            </a:endParaRPr>
          </a:p>
        </p:txBody>
      </p:sp>
      <p:sp>
        <p:nvSpPr>
          <p:cNvPr id="28" name="文本框 7">
            <a:extLst>
              <a:ext uri="{FF2B5EF4-FFF2-40B4-BE49-F238E27FC236}">
                <a16:creationId xmlns:a16="http://schemas.microsoft.com/office/drawing/2014/main" id="{0B81F47A-7715-40F5-A627-89E23282EAD2}"/>
              </a:ext>
            </a:extLst>
          </p:cNvPr>
          <p:cNvSpPr txBox="1"/>
          <p:nvPr/>
        </p:nvSpPr>
        <p:spPr>
          <a:xfrm>
            <a:off x="8463709" y="3399391"/>
            <a:ext cx="2891790" cy="119888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a:solidFill>
                  <a:prstClr val="black">
                    <a:lumMod val="75000"/>
                    <a:lumOff val="25000"/>
                  </a:prstClr>
                </a:solidFill>
                <a:latin typeface="+mn-ea"/>
              </a:rPr>
              <a:t>Please enter text here.</a:t>
            </a:r>
            <a:r>
              <a:rPr lang="en-US" sz="1200">
                <a:solidFill>
                  <a:prstClr val="black">
                    <a:lumMod val="75000"/>
                    <a:lumOff val="25000"/>
                  </a:prstClr>
                </a:solidFill>
                <a:latin typeface="+mn-ea"/>
                <a:sym typeface="+mn-ea"/>
              </a:rPr>
              <a:t>Please enter text here. Please enter text here. Please enter text here. Please enter text here. Please enter text here.</a:t>
            </a:r>
          </a:p>
        </p:txBody>
      </p:sp>
      <p:sp>
        <p:nvSpPr>
          <p:cNvPr id="29" name="文本框 8">
            <a:extLst>
              <a:ext uri="{FF2B5EF4-FFF2-40B4-BE49-F238E27FC236}">
                <a16:creationId xmlns:a16="http://schemas.microsoft.com/office/drawing/2014/main" id="{4F266DC0-1A05-43C9-A341-74B05A170B22}"/>
              </a:ext>
            </a:extLst>
          </p:cNvPr>
          <p:cNvSpPr txBox="1"/>
          <p:nvPr/>
        </p:nvSpPr>
        <p:spPr>
          <a:xfrm>
            <a:off x="8431324" y="2820271"/>
            <a:ext cx="2891790" cy="646331"/>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zh-CN" altLang="en-US" sz="2400">
                <a:solidFill>
                  <a:prstClr val="black">
                    <a:lumMod val="75000"/>
                    <a:lumOff val="25000"/>
                  </a:prstClr>
                </a:solidFill>
                <a:latin typeface="+mn-ea"/>
              </a:rPr>
              <a:t>Enter the title.</a:t>
            </a:r>
          </a:p>
        </p:txBody>
      </p:sp>
      <p:sp>
        <p:nvSpPr>
          <p:cNvPr id="30" name="文本框 9">
            <a:extLst>
              <a:ext uri="{FF2B5EF4-FFF2-40B4-BE49-F238E27FC236}">
                <a16:creationId xmlns:a16="http://schemas.microsoft.com/office/drawing/2014/main" id="{D9FD3C93-A429-4CAD-B686-36818F80922C}"/>
              </a:ext>
            </a:extLst>
          </p:cNvPr>
          <p:cNvSpPr txBox="1"/>
          <p:nvPr/>
        </p:nvSpPr>
        <p:spPr>
          <a:xfrm>
            <a:off x="814924" y="3408381"/>
            <a:ext cx="2891790" cy="119888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en-US" sz="1200">
                <a:solidFill>
                  <a:prstClr val="black">
                    <a:lumMod val="75000"/>
                    <a:lumOff val="25000"/>
                  </a:prstClr>
                </a:solidFill>
                <a:latin typeface="+mn-ea"/>
              </a:rPr>
              <a:t>Please enter text here.</a:t>
            </a:r>
            <a:r>
              <a:rPr lang="en-US" sz="1200">
                <a:solidFill>
                  <a:prstClr val="black">
                    <a:lumMod val="75000"/>
                    <a:lumOff val="25000"/>
                  </a:prstClr>
                </a:solidFill>
                <a:latin typeface="+mn-ea"/>
                <a:sym typeface="+mn-ea"/>
              </a:rPr>
              <a:t>Please enter text here. Please enter text here. Please enter text here. Please enter text here. Please enter text here.</a:t>
            </a:r>
          </a:p>
        </p:txBody>
      </p:sp>
      <p:sp>
        <p:nvSpPr>
          <p:cNvPr id="31" name="文本框 10">
            <a:extLst>
              <a:ext uri="{FF2B5EF4-FFF2-40B4-BE49-F238E27FC236}">
                <a16:creationId xmlns:a16="http://schemas.microsoft.com/office/drawing/2014/main" id="{1236A7C7-0D37-4DFB-A0FD-771B0C441ED2}"/>
              </a:ext>
            </a:extLst>
          </p:cNvPr>
          <p:cNvSpPr txBox="1"/>
          <p:nvPr/>
        </p:nvSpPr>
        <p:spPr>
          <a:xfrm>
            <a:off x="782539" y="2829261"/>
            <a:ext cx="2891790" cy="646331"/>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zh-CN" altLang="en-US" sz="2400">
                <a:solidFill>
                  <a:prstClr val="black">
                    <a:lumMod val="75000"/>
                    <a:lumOff val="25000"/>
                  </a:prstClr>
                </a:solidFill>
                <a:latin typeface="+mn-ea"/>
              </a:rPr>
              <a:t>Enter the title.</a:t>
            </a:r>
          </a:p>
        </p:txBody>
      </p:sp>
      <p:grpSp>
        <p:nvGrpSpPr>
          <p:cNvPr id="32" name="组合 31">
            <a:extLst>
              <a:ext uri="{FF2B5EF4-FFF2-40B4-BE49-F238E27FC236}">
                <a16:creationId xmlns:a16="http://schemas.microsoft.com/office/drawing/2014/main" id="{DB7FBCAC-CDD9-424E-9137-595055798598}"/>
              </a:ext>
            </a:extLst>
          </p:cNvPr>
          <p:cNvGrpSpPr/>
          <p:nvPr/>
        </p:nvGrpSpPr>
        <p:grpSpPr>
          <a:xfrm>
            <a:off x="5527061" y="2359610"/>
            <a:ext cx="902542" cy="1417370"/>
            <a:chOff x="660399" y="2063949"/>
            <a:chExt cx="2330196" cy="3659389"/>
          </a:xfrm>
        </p:grpSpPr>
        <p:grpSp>
          <p:nvGrpSpPr>
            <p:cNvPr id="33" name="Group 4">
              <a:extLst>
                <a:ext uri="{FF2B5EF4-FFF2-40B4-BE49-F238E27FC236}">
                  <a16:creationId xmlns:a16="http://schemas.microsoft.com/office/drawing/2014/main" id="{24EA4745-6A1A-4E09-92D2-DB49527F5965}"/>
                </a:ext>
              </a:extLst>
            </p:cNvPr>
            <p:cNvGrpSpPr/>
            <p:nvPr/>
          </p:nvGrpSpPr>
          <p:grpSpPr>
            <a:xfrm>
              <a:off x="1610118" y="5042331"/>
              <a:ext cx="432809" cy="681007"/>
              <a:chOff x="1437030" y="4973753"/>
              <a:chExt cx="427546" cy="672725"/>
            </a:xfrm>
          </p:grpSpPr>
          <p:sp>
            <p:nvSpPr>
              <p:cNvPr id="40" name="Freeform 533">
                <a:extLst>
                  <a:ext uri="{FF2B5EF4-FFF2-40B4-BE49-F238E27FC236}">
                    <a16:creationId xmlns:a16="http://schemas.microsoft.com/office/drawing/2014/main" id="{4B085FB3-D6A8-4E2C-879A-7F052369A803}"/>
                  </a:ext>
                </a:extLst>
              </p:cNvPr>
              <p:cNvSpPr>
                <a:spLocks/>
              </p:cNvSpPr>
              <p:nvPr/>
            </p:nvSpPr>
            <p:spPr bwMode="auto">
              <a:xfrm>
                <a:off x="1655869" y="5097356"/>
                <a:ext cx="50657" cy="56736"/>
              </a:xfrm>
              <a:custGeom>
                <a:avLst/>
                <a:gdLst>
                  <a:gd name="T0" fmla="*/ 0 w 50"/>
                  <a:gd name="T1" fmla="*/ 56 h 56"/>
                  <a:gd name="T2" fmla="*/ 0 w 50"/>
                  <a:gd name="T3" fmla="*/ 22 h 56"/>
                  <a:gd name="T4" fmla="*/ 50 w 50"/>
                  <a:gd name="T5" fmla="*/ 0 h 56"/>
                  <a:gd name="T6" fmla="*/ 50 w 50"/>
                  <a:gd name="T7" fmla="*/ 36 h 56"/>
                  <a:gd name="T8" fmla="*/ 50 w 50"/>
                  <a:gd name="T9" fmla="*/ 36 h 56"/>
                  <a:gd name="T10" fmla="*/ 50 w 50"/>
                  <a:gd name="T11" fmla="*/ 40 h 56"/>
                  <a:gd name="T12" fmla="*/ 46 w 50"/>
                  <a:gd name="T13" fmla="*/ 44 h 56"/>
                  <a:gd name="T14" fmla="*/ 42 w 50"/>
                  <a:gd name="T15" fmla="*/ 48 h 56"/>
                  <a:gd name="T16" fmla="*/ 36 w 50"/>
                  <a:gd name="T17" fmla="*/ 50 h 56"/>
                  <a:gd name="T18" fmla="*/ 36 w 50"/>
                  <a:gd name="T19" fmla="*/ 50 h 56"/>
                  <a:gd name="T20" fmla="*/ 26 w 50"/>
                  <a:gd name="T21" fmla="*/ 54 h 56"/>
                  <a:gd name="T22" fmla="*/ 26 w 50"/>
                  <a:gd name="T23" fmla="*/ 54 h 56"/>
                  <a:gd name="T24" fmla="*/ 16 w 50"/>
                  <a:gd name="T25" fmla="*/ 56 h 56"/>
                  <a:gd name="T26" fmla="*/ 6 w 50"/>
                  <a:gd name="T27" fmla="*/ 56 h 56"/>
                  <a:gd name="T28" fmla="*/ 6 w 50"/>
                  <a:gd name="T29" fmla="*/ 56 h 56"/>
                  <a:gd name="T30" fmla="*/ 0 w 50"/>
                  <a:gd name="T31" fmla="*/ 56 h 56"/>
                  <a:gd name="T32" fmla="*/ 0 w 50"/>
                  <a:gd name="T3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6">
                    <a:moveTo>
                      <a:pt x="0" y="56"/>
                    </a:moveTo>
                    <a:lnTo>
                      <a:pt x="0" y="22"/>
                    </a:lnTo>
                    <a:lnTo>
                      <a:pt x="50" y="0"/>
                    </a:lnTo>
                    <a:lnTo>
                      <a:pt x="50" y="36"/>
                    </a:lnTo>
                    <a:lnTo>
                      <a:pt x="50" y="36"/>
                    </a:lnTo>
                    <a:lnTo>
                      <a:pt x="50" y="40"/>
                    </a:lnTo>
                    <a:lnTo>
                      <a:pt x="46" y="44"/>
                    </a:lnTo>
                    <a:lnTo>
                      <a:pt x="42" y="48"/>
                    </a:lnTo>
                    <a:lnTo>
                      <a:pt x="36" y="50"/>
                    </a:lnTo>
                    <a:lnTo>
                      <a:pt x="36" y="50"/>
                    </a:lnTo>
                    <a:lnTo>
                      <a:pt x="26" y="54"/>
                    </a:lnTo>
                    <a:lnTo>
                      <a:pt x="26" y="54"/>
                    </a:lnTo>
                    <a:lnTo>
                      <a:pt x="16" y="56"/>
                    </a:lnTo>
                    <a:lnTo>
                      <a:pt x="6" y="56"/>
                    </a:lnTo>
                    <a:lnTo>
                      <a:pt x="6" y="56"/>
                    </a:lnTo>
                    <a:lnTo>
                      <a:pt x="0" y="56"/>
                    </a:lnTo>
                    <a:lnTo>
                      <a:pt x="0" y="56"/>
                    </a:lnTo>
                    <a:close/>
                  </a:path>
                </a:pathLst>
              </a:custGeom>
              <a:solidFill>
                <a:srgbClr val="F1EE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sp>
            <p:nvSpPr>
              <p:cNvPr id="41" name="Freeform 534">
                <a:extLst>
                  <a:ext uri="{FF2B5EF4-FFF2-40B4-BE49-F238E27FC236}">
                    <a16:creationId xmlns:a16="http://schemas.microsoft.com/office/drawing/2014/main" id="{F94CD6E5-4774-4F45-BE12-2612FEB31457}"/>
                  </a:ext>
                </a:extLst>
              </p:cNvPr>
              <p:cNvSpPr>
                <a:spLocks noEditPoints="1"/>
              </p:cNvSpPr>
              <p:nvPr/>
            </p:nvSpPr>
            <p:spPr bwMode="auto">
              <a:xfrm>
                <a:off x="1605212" y="5115592"/>
                <a:ext cx="50657" cy="38499"/>
              </a:xfrm>
              <a:custGeom>
                <a:avLst/>
                <a:gdLst>
                  <a:gd name="T0" fmla="*/ 50 w 50"/>
                  <a:gd name="T1" fmla="*/ 38 h 38"/>
                  <a:gd name="T2" fmla="*/ 50 w 50"/>
                  <a:gd name="T3" fmla="*/ 38 h 38"/>
                  <a:gd name="T4" fmla="*/ 38 w 50"/>
                  <a:gd name="T5" fmla="*/ 38 h 38"/>
                  <a:gd name="T6" fmla="*/ 38 w 50"/>
                  <a:gd name="T7" fmla="*/ 8 h 38"/>
                  <a:gd name="T8" fmla="*/ 50 w 50"/>
                  <a:gd name="T9" fmla="*/ 4 h 38"/>
                  <a:gd name="T10" fmla="*/ 50 w 50"/>
                  <a:gd name="T11" fmla="*/ 38 h 38"/>
                  <a:gd name="T12" fmla="*/ 0 w 50"/>
                  <a:gd name="T13" fmla="*/ 16 h 38"/>
                  <a:gd name="T14" fmla="*/ 0 w 50"/>
                  <a:gd name="T15" fmla="*/ 0 h 38"/>
                  <a:gd name="T16" fmla="*/ 18 w 50"/>
                  <a:gd name="T17" fmla="*/ 6 h 38"/>
                  <a:gd name="T18" fmla="*/ 18 w 50"/>
                  <a:gd name="T19" fmla="*/ 32 h 38"/>
                  <a:gd name="T20" fmla="*/ 18 w 50"/>
                  <a:gd name="T21" fmla="*/ 32 h 38"/>
                  <a:gd name="T22" fmla="*/ 16 w 50"/>
                  <a:gd name="T23" fmla="*/ 32 h 38"/>
                  <a:gd name="T24" fmla="*/ 16 w 50"/>
                  <a:gd name="T25" fmla="*/ 32 h 38"/>
                  <a:gd name="T26" fmla="*/ 8 w 50"/>
                  <a:gd name="T27" fmla="*/ 30 h 38"/>
                  <a:gd name="T28" fmla="*/ 4 w 50"/>
                  <a:gd name="T29" fmla="*/ 26 h 38"/>
                  <a:gd name="T30" fmla="*/ 0 w 50"/>
                  <a:gd name="T31" fmla="*/ 22 h 38"/>
                  <a:gd name="T32" fmla="*/ 0 w 50"/>
                  <a:gd name="T33" fmla="*/ 18 h 38"/>
                  <a:gd name="T34" fmla="*/ 0 w 50"/>
                  <a:gd name="T35" fmla="*/ 18 h 38"/>
                  <a:gd name="T36" fmla="*/ 0 w 50"/>
                  <a:gd name="T37" fmla="*/ 16 h 38"/>
                  <a:gd name="T38" fmla="*/ 0 w 50"/>
                  <a:gd name="T39" fmla="*/ 1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38">
                    <a:moveTo>
                      <a:pt x="50" y="38"/>
                    </a:moveTo>
                    <a:lnTo>
                      <a:pt x="50" y="38"/>
                    </a:lnTo>
                    <a:lnTo>
                      <a:pt x="38" y="38"/>
                    </a:lnTo>
                    <a:lnTo>
                      <a:pt x="38" y="8"/>
                    </a:lnTo>
                    <a:lnTo>
                      <a:pt x="50" y="4"/>
                    </a:lnTo>
                    <a:lnTo>
                      <a:pt x="50" y="38"/>
                    </a:lnTo>
                    <a:close/>
                    <a:moveTo>
                      <a:pt x="0" y="16"/>
                    </a:moveTo>
                    <a:lnTo>
                      <a:pt x="0" y="0"/>
                    </a:lnTo>
                    <a:lnTo>
                      <a:pt x="18" y="6"/>
                    </a:lnTo>
                    <a:lnTo>
                      <a:pt x="18" y="32"/>
                    </a:lnTo>
                    <a:lnTo>
                      <a:pt x="18" y="32"/>
                    </a:lnTo>
                    <a:lnTo>
                      <a:pt x="16" y="32"/>
                    </a:lnTo>
                    <a:lnTo>
                      <a:pt x="16" y="32"/>
                    </a:lnTo>
                    <a:lnTo>
                      <a:pt x="8" y="30"/>
                    </a:lnTo>
                    <a:lnTo>
                      <a:pt x="4" y="26"/>
                    </a:lnTo>
                    <a:lnTo>
                      <a:pt x="0" y="22"/>
                    </a:lnTo>
                    <a:lnTo>
                      <a:pt x="0" y="18"/>
                    </a:lnTo>
                    <a:lnTo>
                      <a:pt x="0" y="18"/>
                    </a:lnTo>
                    <a:lnTo>
                      <a:pt x="0" y="16"/>
                    </a:lnTo>
                    <a:lnTo>
                      <a:pt x="0" y="16"/>
                    </a:lnTo>
                    <a:close/>
                  </a:path>
                </a:pathLst>
              </a:custGeom>
              <a:solidFill>
                <a:srgbClr val="B4B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sp>
            <p:nvSpPr>
              <p:cNvPr id="42" name="Freeform 535">
                <a:extLst>
                  <a:ext uri="{FF2B5EF4-FFF2-40B4-BE49-F238E27FC236}">
                    <a16:creationId xmlns:a16="http://schemas.microsoft.com/office/drawing/2014/main" id="{4D90F133-0ED4-4E13-907D-22468CBABCE8}"/>
                  </a:ext>
                </a:extLst>
              </p:cNvPr>
              <p:cNvSpPr>
                <a:spLocks/>
              </p:cNvSpPr>
              <p:nvPr/>
            </p:nvSpPr>
            <p:spPr bwMode="auto">
              <a:xfrm>
                <a:off x="1437030" y="5297958"/>
                <a:ext cx="427546" cy="168181"/>
              </a:xfrm>
              <a:custGeom>
                <a:avLst/>
                <a:gdLst>
                  <a:gd name="T0" fmla="*/ 184 w 422"/>
                  <a:gd name="T1" fmla="*/ 166 h 166"/>
                  <a:gd name="T2" fmla="*/ 182 w 422"/>
                  <a:gd name="T3" fmla="*/ 164 h 166"/>
                  <a:gd name="T4" fmla="*/ 170 w 422"/>
                  <a:gd name="T5" fmla="*/ 160 h 166"/>
                  <a:gd name="T6" fmla="*/ 30 w 422"/>
                  <a:gd name="T7" fmla="*/ 82 h 166"/>
                  <a:gd name="T8" fmla="*/ 28 w 422"/>
                  <a:gd name="T9" fmla="*/ 86 h 166"/>
                  <a:gd name="T10" fmla="*/ 32 w 422"/>
                  <a:gd name="T11" fmla="*/ 92 h 166"/>
                  <a:gd name="T12" fmla="*/ 34 w 422"/>
                  <a:gd name="T13" fmla="*/ 94 h 166"/>
                  <a:gd name="T14" fmla="*/ 38 w 422"/>
                  <a:gd name="T15" fmla="*/ 96 h 166"/>
                  <a:gd name="T16" fmla="*/ 48 w 422"/>
                  <a:gd name="T17" fmla="*/ 94 h 166"/>
                  <a:gd name="T18" fmla="*/ 50 w 422"/>
                  <a:gd name="T19" fmla="*/ 92 h 166"/>
                  <a:gd name="T20" fmla="*/ 52 w 422"/>
                  <a:gd name="T21" fmla="*/ 74 h 166"/>
                  <a:gd name="T22" fmla="*/ 184 w 422"/>
                  <a:gd name="T23" fmla="*/ 44 h 166"/>
                  <a:gd name="T24" fmla="*/ 184 w 422"/>
                  <a:gd name="T25" fmla="*/ 136 h 166"/>
                  <a:gd name="T26" fmla="*/ 184 w 422"/>
                  <a:gd name="T27" fmla="*/ 144 h 166"/>
                  <a:gd name="T28" fmla="*/ 186 w 422"/>
                  <a:gd name="T29" fmla="*/ 152 h 166"/>
                  <a:gd name="T30" fmla="*/ 192 w 422"/>
                  <a:gd name="T31" fmla="*/ 154 h 166"/>
                  <a:gd name="T32" fmla="*/ 198 w 422"/>
                  <a:gd name="T33" fmla="*/ 154 h 166"/>
                  <a:gd name="T34" fmla="*/ 202 w 422"/>
                  <a:gd name="T35" fmla="*/ 152 h 166"/>
                  <a:gd name="T36" fmla="*/ 204 w 422"/>
                  <a:gd name="T37" fmla="*/ 144 h 166"/>
                  <a:gd name="T38" fmla="*/ 330 w 422"/>
                  <a:gd name="T39" fmla="*/ 86 h 166"/>
                  <a:gd name="T40" fmla="*/ 354 w 422"/>
                  <a:gd name="T41" fmla="*/ 76 h 166"/>
                  <a:gd name="T42" fmla="*/ 232 w 422"/>
                  <a:gd name="T43" fmla="*/ 26 h 166"/>
                  <a:gd name="T44" fmla="*/ 228 w 422"/>
                  <a:gd name="T45" fmla="*/ 28 h 166"/>
                  <a:gd name="T46" fmla="*/ 204 w 422"/>
                  <a:gd name="T47" fmla="*/ 14 h 166"/>
                  <a:gd name="T48" fmla="*/ 222 w 422"/>
                  <a:gd name="T49" fmla="*/ 8 h 166"/>
                  <a:gd name="T50" fmla="*/ 226 w 422"/>
                  <a:gd name="T51" fmla="*/ 16 h 166"/>
                  <a:gd name="T52" fmla="*/ 228 w 422"/>
                  <a:gd name="T53" fmla="*/ 18 h 166"/>
                  <a:gd name="T54" fmla="*/ 232 w 422"/>
                  <a:gd name="T55" fmla="*/ 18 h 166"/>
                  <a:gd name="T56" fmla="*/ 242 w 422"/>
                  <a:gd name="T57" fmla="*/ 16 h 166"/>
                  <a:gd name="T58" fmla="*/ 242 w 422"/>
                  <a:gd name="T59" fmla="*/ 0 h 166"/>
                  <a:gd name="T60" fmla="*/ 248 w 422"/>
                  <a:gd name="T61" fmla="*/ 2 h 166"/>
                  <a:gd name="T62" fmla="*/ 374 w 422"/>
                  <a:gd name="T63" fmla="*/ 70 h 166"/>
                  <a:gd name="T64" fmla="*/ 374 w 422"/>
                  <a:gd name="T65" fmla="*/ 74 h 166"/>
                  <a:gd name="T66" fmla="*/ 378 w 422"/>
                  <a:gd name="T67" fmla="*/ 76 h 166"/>
                  <a:gd name="T68" fmla="*/ 384 w 422"/>
                  <a:gd name="T69" fmla="*/ 78 h 166"/>
                  <a:gd name="T70" fmla="*/ 392 w 422"/>
                  <a:gd name="T71" fmla="*/ 76 h 166"/>
                  <a:gd name="T72" fmla="*/ 394 w 422"/>
                  <a:gd name="T73" fmla="*/ 72 h 166"/>
                  <a:gd name="T74" fmla="*/ 392 w 422"/>
                  <a:gd name="T75" fmla="*/ 6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2" h="166">
                    <a:moveTo>
                      <a:pt x="422" y="70"/>
                    </a:moveTo>
                    <a:lnTo>
                      <a:pt x="184" y="166"/>
                    </a:lnTo>
                    <a:lnTo>
                      <a:pt x="182" y="166"/>
                    </a:lnTo>
                    <a:lnTo>
                      <a:pt x="182" y="164"/>
                    </a:lnTo>
                    <a:lnTo>
                      <a:pt x="172" y="160"/>
                    </a:lnTo>
                    <a:lnTo>
                      <a:pt x="170" y="160"/>
                    </a:lnTo>
                    <a:lnTo>
                      <a:pt x="0" y="94"/>
                    </a:lnTo>
                    <a:lnTo>
                      <a:pt x="30" y="82"/>
                    </a:lnTo>
                    <a:lnTo>
                      <a:pt x="28" y="86"/>
                    </a:lnTo>
                    <a:lnTo>
                      <a:pt x="28" y="86"/>
                    </a:lnTo>
                    <a:lnTo>
                      <a:pt x="30" y="90"/>
                    </a:lnTo>
                    <a:lnTo>
                      <a:pt x="32" y="92"/>
                    </a:lnTo>
                    <a:lnTo>
                      <a:pt x="32" y="92"/>
                    </a:lnTo>
                    <a:lnTo>
                      <a:pt x="34" y="94"/>
                    </a:lnTo>
                    <a:lnTo>
                      <a:pt x="38" y="96"/>
                    </a:lnTo>
                    <a:lnTo>
                      <a:pt x="38" y="96"/>
                    </a:lnTo>
                    <a:lnTo>
                      <a:pt x="44" y="96"/>
                    </a:lnTo>
                    <a:lnTo>
                      <a:pt x="48" y="94"/>
                    </a:lnTo>
                    <a:lnTo>
                      <a:pt x="48" y="94"/>
                    </a:lnTo>
                    <a:lnTo>
                      <a:pt x="50" y="92"/>
                    </a:lnTo>
                    <a:lnTo>
                      <a:pt x="52" y="88"/>
                    </a:lnTo>
                    <a:lnTo>
                      <a:pt x="52" y="74"/>
                    </a:lnTo>
                    <a:lnTo>
                      <a:pt x="184" y="22"/>
                    </a:lnTo>
                    <a:lnTo>
                      <a:pt x="184" y="44"/>
                    </a:lnTo>
                    <a:lnTo>
                      <a:pt x="68" y="90"/>
                    </a:lnTo>
                    <a:lnTo>
                      <a:pt x="184" y="136"/>
                    </a:lnTo>
                    <a:lnTo>
                      <a:pt x="184" y="144"/>
                    </a:lnTo>
                    <a:lnTo>
                      <a:pt x="184" y="144"/>
                    </a:lnTo>
                    <a:lnTo>
                      <a:pt x="186" y="152"/>
                    </a:lnTo>
                    <a:lnTo>
                      <a:pt x="186" y="152"/>
                    </a:lnTo>
                    <a:lnTo>
                      <a:pt x="190" y="154"/>
                    </a:lnTo>
                    <a:lnTo>
                      <a:pt x="192" y="154"/>
                    </a:lnTo>
                    <a:lnTo>
                      <a:pt x="192" y="154"/>
                    </a:lnTo>
                    <a:lnTo>
                      <a:pt x="198" y="154"/>
                    </a:lnTo>
                    <a:lnTo>
                      <a:pt x="202" y="152"/>
                    </a:lnTo>
                    <a:lnTo>
                      <a:pt x="202" y="152"/>
                    </a:lnTo>
                    <a:lnTo>
                      <a:pt x="204" y="148"/>
                    </a:lnTo>
                    <a:lnTo>
                      <a:pt x="204" y="144"/>
                    </a:lnTo>
                    <a:lnTo>
                      <a:pt x="204" y="136"/>
                    </a:lnTo>
                    <a:lnTo>
                      <a:pt x="330" y="86"/>
                    </a:lnTo>
                    <a:lnTo>
                      <a:pt x="332" y="86"/>
                    </a:lnTo>
                    <a:lnTo>
                      <a:pt x="354" y="76"/>
                    </a:lnTo>
                    <a:lnTo>
                      <a:pt x="234" y="26"/>
                    </a:lnTo>
                    <a:lnTo>
                      <a:pt x="232" y="26"/>
                    </a:lnTo>
                    <a:lnTo>
                      <a:pt x="232" y="26"/>
                    </a:lnTo>
                    <a:lnTo>
                      <a:pt x="228" y="28"/>
                    </a:lnTo>
                    <a:lnTo>
                      <a:pt x="204" y="38"/>
                    </a:lnTo>
                    <a:lnTo>
                      <a:pt x="204" y="14"/>
                    </a:lnTo>
                    <a:lnTo>
                      <a:pt x="222" y="8"/>
                    </a:lnTo>
                    <a:lnTo>
                      <a:pt x="222" y="8"/>
                    </a:lnTo>
                    <a:lnTo>
                      <a:pt x="222" y="12"/>
                    </a:lnTo>
                    <a:lnTo>
                      <a:pt x="226" y="16"/>
                    </a:lnTo>
                    <a:lnTo>
                      <a:pt x="226" y="16"/>
                    </a:lnTo>
                    <a:lnTo>
                      <a:pt x="228" y="18"/>
                    </a:lnTo>
                    <a:lnTo>
                      <a:pt x="232" y="18"/>
                    </a:lnTo>
                    <a:lnTo>
                      <a:pt x="232" y="18"/>
                    </a:lnTo>
                    <a:lnTo>
                      <a:pt x="242" y="16"/>
                    </a:lnTo>
                    <a:lnTo>
                      <a:pt x="242" y="16"/>
                    </a:lnTo>
                    <a:lnTo>
                      <a:pt x="242" y="8"/>
                    </a:lnTo>
                    <a:lnTo>
                      <a:pt x="242" y="0"/>
                    </a:lnTo>
                    <a:lnTo>
                      <a:pt x="246" y="2"/>
                    </a:lnTo>
                    <a:lnTo>
                      <a:pt x="248" y="2"/>
                    </a:lnTo>
                    <a:lnTo>
                      <a:pt x="372" y="50"/>
                    </a:lnTo>
                    <a:lnTo>
                      <a:pt x="374" y="70"/>
                    </a:lnTo>
                    <a:lnTo>
                      <a:pt x="374" y="70"/>
                    </a:lnTo>
                    <a:lnTo>
                      <a:pt x="374" y="74"/>
                    </a:lnTo>
                    <a:lnTo>
                      <a:pt x="378" y="76"/>
                    </a:lnTo>
                    <a:lnTo>
                      <a:pt x="378" y="76"/>
                    </a:lnTo>
                    <a:lnTo>
                      <a:pt x="380" y="78"/>
                    </a:lnTo>
                    <a:lnTo>
                      <a:pt x="384" y="78"/>
                    </a:lnTo>
                    <a:lnTo>
                      <a:pt x="384" y="78"/>
                    </a:lnTo>
                    <a:lnTo>
                      <a:pt x="392" y="76"/>
                    </a:lnTo>
                    <a:lnTo>
                      <a:pt x="392" y="76"/>
                    </a:lnTo>
                    <a:lnTo>
                      <a:pt x="394" y="72"/>
                    </a:lnTo>
                    <a:lnTo>
                      <a:pt x="394" y="68"/>
                    </a:lnTo>
                    <a:lnTo>
                      <a:pt x="392" y="60"/>
                    </a:lnTo>
                    <a:lnTo>
                      <a:pt x="422" y="70"/>
                    </a:lnTo>
                    <a:close/>
                  </a:path>
                </a:pathLst>
              </a:custGeom>
              <a:solidFill>
                <a:srgbClr val="B68B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sp>
            <p:nvSpPr>
              <p:cNvPr id="43" name="Freeform 536">
                <a:extLst>
                  <a:ext uri="{FF2B5EF4-FFF2-40B4-BE49-F238E27FC236}">
                    <a16:creationId xmlns:a16="http://schemas.microsoft.com/office/drawing/2014/main" id="{2D7B3C15-E8FE-4A76-ACA8-411E8F24EA1F}"/>
                  </a:ext>
                </a:extLst>
              </p:cNvPr>
              <p:cNvSpPr>
                <a:spLocks noEditPoints="1"/>
              </p:cNvSpPr>
              <p:nvPr/>
            </p:nvSpPr>
            <p:spPr bwMode="auto">
              <a:xfrm>
                <a:off x="1437030" y="5324299"/>
                <a:ext cx="358652" cy="322179"/>
              </a:xfrm>
              <a:custGeom>
                <a:avLst/>
                <a:gdLst>
                  <a:gd name="T0" fmla="*/ 184 w 354"/>
                  <a:gd name="T1" fmla="*/ 140 h 318"/>
                  <a:gd name="T2" fmla="*/ 184 w 354"/>
                  <a:gd name="T3" fmla="*/ 318 h 318"/>
                  <a:gd name="T4" fmla="*/ 182 w 354"/>
                  <a:gd name="T5" fmla="*/ 316 h 318"/>
                  <a:gd name="T6" fmla="*/ 182 w 354"/>
                  <a:gd name="T7" fmla="*/ 316 h 318"/>
                  <a:gd name="T8" fmla="*/ 0 w 354"/>
                  <a:gd name="T9" fmla="*/ 246 h 318"/>
                  <a:gd name="T10" fmla="*/ 0 w 354"/>
                  <a:gd name="T11" fmla="*/ 68 h 318"/>
                  <a:gd name="T12" fmla="*/ 170 w 354"/>
                  <a:gd name="T13" fmla="*/ 134 h 318"/>
                  <a:gd name="T14" fmla="*/ 172 w 354"/>
                  <a:gd name="T15" fmla="*/ 134 h 318"/>
                  <a:gd name="T16" fmla="*/ 182 w 354"/>
                  <a:gd name="T17" fmla="*/ 138 h 318"/>
                  <a:gd name="T18" fmla="*/ 182 w 354"/>
                  <a:gd name="T19" fmla="*/ 140 h 318"/>
                  <a:gd name="T20" fmla="*/ 184 w 354"/>
                  <a:gd name="T21" fmla="*/ 140 h 318"/>
                  <a:gd name="T22" fmla="*/ 184 w 354"/>
                  <a:gd name="T23" fmla="*/ 110 h 318"/>
                  <a:gd name="T24" fmla="*/ 68 w 354"/>
                  <a:gd name="T25" fmla="*/ 64 h 318"/>
                  <a:gd name="T26" fmla="*/ 184 w 354"/>
                  <a:gd name="T27" fmla="*/ 18 h 318"/>
                  <a:gd name="T28" fmla="*/ 184 w 354"/>
                  <a:gd name="T29" fmla="*/ 110 h 318"/>
                  <a:gd name="T30" fmla="*/ 204 w 354"/>
                  <a:gd name="T31" fmla="*/ 12 h 318"/>
                  <a:gd name="T32" fmla="*/ 228 w 354"/>
                  <a:gd name="T33" fmla="*/ 2 h 318"/>
                  <a:gd name="T34" fmla="*/ 232 w 354"/>
                  <a:gd name="T35" fmla="*/ 0 h 318"/>
                  <a:gd name="T36" fmla="*/ 232 w 354"/>
                  <a:gd name="T37" fmla="*/ 0 h 318"/>
                  <a:gd name="T38" fmla="*/ 234 w 354"/>
                  <a:gd name="T39" fmla="*/ 0 h 318"/>
                  <a:gd name="T40" fmla="*/ 354 w 354"/>
                  <a:gd name="T41" fmla="*/ 50 h 318"/>
                  <a:gd name="T42" fmla="*/ 332 w 354"/>
                  <a:gd name="T43" fmla="*/ 60 h 318"/>
                  <a:gd name="T44" fmla="*/ 330 w 354"/>
                  <a:gd name="T45" fmla="*/ 60 h 318"/>
                  <a:gd name="T46" fmla="*/ 204 w 354"/>
                  <a:gd name="T47" fmla="*/ 110 h 318"/>
                  <a:gd name="T48" fmla="*/ 204 w 354"/>
                  <a:gd name="T49" fmla="*/ 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4" h="318">
                    <a:moveTo>
                      <a:pt x="184" y="140"/>
                    </a:moveTo>
                    <a:lnTo>
                      <a:pt x="184" y="318"/>
                    </a:lnTo>
                    <a:lnTo>
                      <a:pt x="182" y="316"/>
                    </a:lnTo>
                    <a:lnTo>
                      <a:pt x="182" y="316"/>
                    </a:lnTo>
                    <a:lnTo>
                      <a:pt x="0" y="246"/>
                    </a:lnTo>
                    <a:lnTo>
                      <a:pt x="0" y="68"/>
                    </a:lnTo>
                    <a:lnTo>
                      <a:pt x="170" y="134"/>
                    </a:lnTo>
                    <a:lnTo>
                      <a:pt x="172" y="134"/>
                    </a:lnTo>
                    <a:lnTo>
                      <a:pt x="182" y="138"/>
                    </a:lnTo>
                    <a:lnTo>
                      <a:pt x="182" y="140"/>
                    </a:lnTo>
                    <a:lnTo>
                      <a:pt x="184" y="140"/>
                    </a:lnTo>
                    <a:close/>
                    <a:moveTo>
                      <a:pt x="184" y="110"/>
                    </a:moveTo>
                    <a:lnTo>
                      <a:pt x="68" y="64"/>
                    </a:lnTo>
                    <a:lnTo>
                      <a:pt x="184" y="18"/>
                    </a:lnTo>
                    <a:lnTo>
                      <a:pt x="184" y="110"/>
                    </a:lnTo>
                    <a:close/>
                    <a:moveTo>
                      <a:pt x="204" y="12"/>
                    </a:moveTo>
                    <a:lnTo>
                      <a:pt x="228" y="2"/>
                    </a:lnTo>
                    <a:lnTo>
                      <a:pt x="232" y="0"/>
                    </a:lnTo>
                    <a:lnTo>
                      <a:pt x="232" y="0"/>
                    </a:lnTo>
                    <a:lnTo>
                      <a:pt x="234" y="0"/>
                    </a:lnTo>
                    <a:lnTo>
                      <a:pt x="354" y="50"/>
                    </a:lnTo>
                    <a:lnTo>
                      <a:pt x="332" y="60"/>
                    </a:lnTo>
                    <a:lnTo>
                      <a:pt x="330" y="60"/>
                    </a:lnTo>
                    <a:lnTo>
                      <a:pt x="204" y="110"/>
                    </a:lnTo>
                    <a:lnTo>
                      <a:pt x="204" y="12"/>
                    </a:lnTo>
                    <a:close/>
                  </a:path>
                </a:pathLst>
              </a:custGeom>
              <a:solidFill>
                <a:srgbClr val="7B5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sp>
            <p:nvSpPr>
              <p:cNvPr id="44" name="Freeform 537">
                <a:extLst>
                  <a:ext uri="{FF2B5EF4-FFF2-40B4-BE49-F238E27FC236}">
                    <a16:creationId xmlns:a16="http://schemas.microsoft.com/office/drawing/2014/main" id="{2349C16C-E362-41D6-B2BA-66AF7D53D85D}"/>
                  </a:ext>
                </a:extLst>
              </p:cNvPr>
              <p:cNvSpPr>
                <a:spLocks/>
              </p:cNvSpPr>
              <p:nvPr/>
            </p:nvSpPr>
            <p:spPr bwMode="auto">
              <a:xfrm>
                <a:off x="1623448" y="5368877"/>
                <a:ext cx="241128" cy="277601"/>
              </a:xfrm>
              <a:custGeom>
                <a:avLst/>
                <a:gdLst>
                  <a:gd name="T0" fmla="*/ 0 w 238"/>
                  <a:gd name="T1" fmla="*/ 96 h 274"/>
                  <a:gd name="T2" fmla="*/ 238 w 238"/>
                  <a:gd name="T3" fmla="*/ 0 h 274"/>
                  <a:gd name="T4" fmla="*/ 238 w 238"/>
                  <a:gd name="T5" fmla="*/ 180 h 274"/>
                  <a:gd name="T6" fmla="*/ 0 w 238"/>
                  <a:gd name="T7" fmla="*/ 274 h 274"/>
                  <a:gd name="T8" fmla="*/ 0 w 238"/>
                  <a:gd name="T9" fmla="*/ 96 h 274"/>
                </a:gdLst>
                <a:ahLst/>
                <a:cxnLst>
                  <a:cxn ang="0">
                    <a:pos x="T0" y="T1"/>
                  </a:cxn>
                  <a:cxn ang="0">
                    <a:pos x="T2" y="T3"/>
                  </a:cxn>
                  <a:cxn ang="0">
                    <a:pos x="T4" y="T5"/>
                  </a:cxn>
                  <a:cxn ang="0">
                    <a:pos x="T6" y="T7"/>
                  </a:cxn>
                  <a:cxn ang="0">
                    <a:pos x="T8" y="T9"/>
                  </a:cxn>
                </a:cxnLst>
                <a:rect l="0" t="0" r="r" b="b"/>
                <a:pathLst>
                  <a:path w="238" h="274">
                    <a:moveTo>
                      <a:pt x="0" y="96"/>
                    </a:moveTo>
                    <a:lnTo>
                      <a:pt x="238" y="0"/>
                    </a:lnTo>
                    <a:lnTo>
                      <a:pt x="238" y="180"/>
                    </a:lnTo>
                    <a:lnTo>
                      <a:pt x="0" y="274"/>
                    </a:lnTo>
                    <a:lnTo>
                      <a:pt x="0" y="96"/>
                    </a:lnTo>
                    <a:close/>
                  </a:path>
                </a:pathLst>
              </a:custGeom>
              <a:solidFill>
                <a:srgbClr val="916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sp>
            <p:nvSpPr>
              <p:cNvPr id="45" name="Freeform 538">
                <a:extLst>
                  <a:ext uri="{FF2B5EF4-FFF2-40B4-BE49-F238E27FC236}">
                    <a16:creationId xmlns:a16="http://schemas.microsoft.com/office/drawing/2014/main" id="{C0224761-F236-45A4-B117-C4C21738FA9E}"/>
                  </a:ext>
                </a:extLst>
              </p:cNvPr>
              <p:cNvSpPr>
                <a:spLocks noEditPoints="1"/>
              </p:cNvSpPr>
              <p:nvPr/>
            </p:nvSpPr>
            <p:spPr bwMode="auto">
              <a:xfrm>
                <a:off x="1465398" y="4973753"/>
                <a:ext cx="370810" cy="482255"/>
              </a:xfrm>
              <a:custGeom>
                <a:avLst/>
                <a:gdLst>
                  <a:gd name="T0" fmla="*/ 170 w 366"/>
                  <a:gd name="T1" fmla="*/ 130 h 476"/>
                  <a:gd name="T2" fmla="*/ 300 w 366"/>
                  <a:gd name="T3" fmla="*/ 76 h 476"/>
                  <a:gd name="T4" fmla="*/ 330 w 366"/>
                  <a:gd name="T5" fmla="*/ 64 h 476"/>
                  <a:gd name="T6" fmla="*/ 332 w 366"/>
                  <a:gd name="T7" fmla="*/ 66 h 476"/>
                  <a:gd name="T8" fmla="*/ 336 w 366"/>
                  <a:gd name="T9" fmla="*/ 68 h 476"/>
                  <a:gd name="T10" fmla="*/ 338 w 366"/>
                  <a:gd name="T11" fmla="*/ 70 h 476"/>
                  <a:gd name="T12" fmla="*/ 348 w 366"/>
                  <a:gd name="T13" fmla="*/ 174 h 476"/>
                  <a:gd name="T14" fmla="*/ 366 w 366"/>
                  <a:gd name="T15" fmla="*/ 388 h 476"/>
                  <a:gd name="T16" fmla="*/ 364 w 366"/>
                  <a:gd name="T17" fmla="*/ 396 h 476"/>
                  <a:gd name="T18" fmla="*/ 352 w 366"/>
                  <a:gd name="T19" fmla="*/ 400 h 476"/>
                  <a:gd name="T20" fmla="*/ 346 w 366"/>
                  <a:gd name="T21" fmla="*/ 394 h 476"/>
                  <a:gd name="T22" fmla="*/ 238 w 366"/>
                  <a:gd name="T23" fmla="*/ 146 h 476"/>
                  <a:gd name="T24" fmla="*/ 176 w 366"/>
                  <a:gd name="T25" fmla="*/ 466 h 476"/>
                  <a:gd name="T26" fmla="*/ 174 w 366"/>
                  <a:gd name="T27" fmla="*/ 472 h 476"/>
                  <a:gd name="T28" fmla="*/ 164 w 366"/>
                  <a:gd name="T29" fmla="*/ 476 h 476"/>
                  <a:gd name="T30" fmla="*/ 158 w 366"/>
                  <a:gd name="T31" fmla="*/ 472 h 476"/>
                  <a:gd name="T32" fmla="*/ 156 w 366"/>
                  <a:gd name="T33" fmla="*/ 262 h 476"/>
                  <a:gd name="T34" fmla="*/ 24 w 366"/>
                  <a:gd name="T35" fmla="*/ 408 h 476"/>
                  <a:gd name="T36" fmla="*/ 20 w 366"/>
                  <a:gd name="T37" fmla="*/ 414 h 476"/>
                  <a:gd name="T38" fmla="*/ 10 w 366"/>
                  <a:gd name="T39" fmla="*/ 418 h 476"/>
                  <a:gd name="T40" fmla="*/ 4 w 366"/>
                  <a:gd name="T41" fmla="*/ 414 h 476"/>
                  <a:gd name="T42" fmla="*/ 20 w 366"/>
                  <a:gd name="T43" fmla="*/ 200 h 476"/>
                  <a:gd name="T44" fmla="*/ 28 w 366"/>
                  <a:gd name="T45" fmla="*/ 90 h 476"/>
                  <a:gd name="T46" fmla="*/ 30 w 366"/>
                  <a:gd name="T47" fmla="*/ 86 h 476"/>
                  <a:gd name="T48" fmla="*/ 32 w 366"/>
                  <a:gd name="T49" fmla="*/ 82 h 476"/>
                  <a:gd name="T50" fmla="*/ 38 w 366"/>
                  <a:gd name="T51" fmla="*/ 80 h 476"/>
                  <a:gd name="T52" fmla="*/ 138 w 366"/>
                  <a:gd name="T53" fmla="*/ 64 h 476"/>
                  <a:gd name="T54" fmla="*/ 134 w 366"/>
                  <a:gd name="T55" fmla="*/ 116 h 476"/>
                  <a:gd name="T56" fmla="*/ 214 w 366"/>
                  <a:gd name="T57" fmla="*/ 176 h 476"/>
                  <a:gd name="T58" fmla="*/ 214 w 366"/>
                  <a:gd name="T59" fmla="*/ 336 h 476"/>
                  <a:gd name="T60" fmla="*/ 204 w 366"/>
                  <a:gd name="T61" fmla="*/ 338 h 476"/>
                  <a:gd name="T62" fmla="*/ 198 w 366"/>
                  <a:gd name="T63" fmla="*/ 336 h 476"/>
                  <a:gd name="T64" fmla="*/ 194 w 366"/>
                  <a:gd name="T65" fmla="*/ 180 h 476"/>
                  <a:gd name="T66" fmla="*/ 50 w 366"/>
                  <a:gd name="T67" fmla="*/ 106 h 476"/>
                  <a:gd name="T68" fmla="*/ 184 w 366"/>
                  <a:gd name="T69" fmla="*/ 38 h 476"/>
                  <a:gd name="T70" fmla="*/ 150 w 366"/>
                  <a:gd name="T71" fmla="*/ 34 h 476"/>
                  <a:gd name="T72" fmla="*/ 140 w 366"/>
                  <a:gd name="T73" fmla="*/ 28 h 476"/>
                  <a:gd name="T74" fmla="*/ 134 w 366"/>
                  <a:gd name="T75" fmla="*/ 16 h 476"/>
                  <a:gd name="T76" fmla="*/ 150 w 366"/>
                  <a:gd name="T77" fmla="*/ 6 h 476"/>
                  <a:gd name="T78" fmla="*/ 184 w 366"/>
                  <a:gd name="T79" fmla="*/ 0 h 476"/>
                  <a:gd name="T80" fmla="*/ 220 w 366"/>
                  <a:gd name="T81" fmla="*/ 6 h 476"/>
                  <a:gd name="T82" fmla="*/ 234 w 366"/>
                  <a:gd name="T83" fmla="*/ 18 h 476"/>
                  <a:gd name="T84" fmla="*/ 230 w 366"/>
                  <a:gd name="T85" fmla="*/ 28 h 476"/>
                  <a:gd name="T86" fmla="*/ 220 w 366"/>
                  <a:gd name="T87" fmla="*/ 34 h 476"/>
                  <a:gd name="T88" fmla="*/ 184 w 366"/>
                  <a:gd name="T89" fmla="*/ 38 h 476"/>
                  <a:gd name="T90" fmla="*/ 320 w 366"/>
                  <a:gd name="T91" fmla="*/ 92 h 476"/>
                  <a:gd name="T92" fmla="*/ 212 w 366"/>
                  <a:gd name="T93" fmla="*/ 22 h 476"/>
                  <a:gd name="T94" fmla="*/ 214 w 366"/>
                  <a:gd name="T95" fmla="*/ 18 h 476"/>
                  <a:gd name="T96" fmla="*/ 212 w 366"/>
                  <a:gd name="T97" fmla="*/ 14 h 476"/>
                  <a:gd name="T98" fmla="*/ 196 w 366"/>
                  <a:gd name="T99" fmla="*/ 8 h 476"/>
                  <a:gd name="T100" fmla="*/ 172 w 366"/>
                  <a:gd name="T101" fmla="*/ 8 h 476"/>
                  <a:gd name="T102" fmla="*/ 158 w 366"/>
                  <a:gd name="T103" fmla="*/ 12 h 476"/>
                  <a:gd name="T104" fmla="*/ 154 w 366"/>
                  <a:gd name="T105" fmla="*/ 20 h 476"/>
                  <a:gd name="T106" fmla="*/ 164 w 366"/>
                  <a:gd name="T107" fmla="*/ 28 h 476"/>
                  <a:gd name="T108" fmla="*/ 184 w 366"/>
                  <a:gd name="T109" fmla="*/ 30 h 476"/>
                  <a:gd name="T110" fmla="*/ 204 w 366"/>
                  <a:gd name="T111" fmla="*/ 28 h 476"/>
                  <a:gd name="T112" fmla="*/ 212 w 366"/>
                  <a:gd name="T113" fmla="*/ 22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6" h="476">
                    <a:moveTo>
                      <a:pt x="134" y="116"/>
                    </a:moveTo>
                    <a:lnTo>
                      <a:pt x="168" y="128"/>
                    </a:lnTo>
                    <a:lnTo>
                      <a:pt x="170" y="130"/>
                    </a:lnTo>
                    <a:lnTo>
                      <a:pt x="216" y="110"/>
                    </a:lnTo>
                    <a:lnTo>
                      <a:pt x="214" y="110"/>
                    </a:lnTo>
                    <a:lnTo>
                      <a:pt x="300" y="76"/>
                    </a:lnTo>
                    <a:lnTo>
                      <a:pt x="238" y="52"/>
                    </a:lnTo>
                    <a:lnTo>
                      <a:pt x="238" y="28"/>
                    </a:lnTo>
                    <a:lnTo>
                      <a:pt x="330" y="64"/>
                    </a:lnTo>
                    <a:lnTo>
                      <a:pt x="330" y="64"/>
                    </a:lnTo>
                    <a:lnTo>
                      <a:pt x="332" y="66"/>
                    </a:lnTo>
                    <a:lnTo>
                      <a:pt x="332" y="66"/>
                    </a:lnTo>
                    <a:lnTo>
                      <a:pt x="334" y="66"/>
                    </a:lnTo>
                    <a:lnTo>
                      <a:pt x="336" y="68"/>
                    </a:lnTo>
                    <a:lnTo>
                      <a:pt x="336" y="68"/>
                    </a:lnTo>
                    <a:lnTo>
                      <a:pt x="336" y="70"/>
                    </a:lnTo>
                    <a:lnTo>
                      <a:pt x="338" y="70"/>
                    </a:lnTo>
                    <a:lnTo>
                      <a:pt x="338" y="70"/>
                    </a:lnTo>
                    <a:lnTo>
                      <a:pt x="338" y="74"/>
                    </a:lnTo>
                    <a:lnTo>
                      <a:pt x="338" y="76"/>
                    </a:lnTo>
                    <a:lnTo>
                      <a:pt x="348" y="174"/>
                    </a:lnTo>
                    <a:lnTo>
                      <a:pt x="348" y="176"/>
                    </a:lnTo>
                    <a:lnTo>
                      <a:pt x="366" y="388"/>
                    </a:lnTo>
                    <a:lnTo>
                      <a:pt x="366" y="388"/>
                    </a:lnTo>
                    <a:lnTo>
                      <a:pt x="366" y="392"/>
                    </a:lnTo>
                    <a:lnTo>
                      <a:pt x="364" y="396"/>
                    </a:lnTo>
                    <a:lnTo>
                      <a:pt x="364" y="396"/>
                    </a:lnTo>
                    <a:lnTo>
                      <a:pt x="356" y="400"/>
                    </a:lnTo>
                    <a:lnTo>
                      <a:pt x="356" y="400"/>
                    </a:lnTo>
                    <a:lnTo>
                      <a:pt x="352" y="400"/>
                    </a:lnTo>
                    <a:lnTo>
                      <a:pt x="350" y="398"/>
                    </a:lnTo>
                    <a:lnTo>
                      <a:pt x="350" y="398"/>
                    </a:lnTo>
                    <a:lnTo>
                      <a:pt x="346" y="394"/>
                    </a:lnTo>
                    <a:lnTo>
                      <a:pt x="346" y="390"/>
                    </a:lnTo>
                    <a:lnTo>
                      <a:pt x="326" y="184"/>
                    </a:lnTo>
                    <a:lnTo>
                      <a:pt x="238" y="146"/>
                    </a:lnTo>
                    <a:lnTo>
                      <a:pt x="238" y="124"/>
                    </a:lnTo>
                    <a:lnTo>
                      <a:pt x="176" y="150"/>
                    </a:lnTo>
                    <a:lnTo>
                      <a:pt x="176" y="466"/>
                    </a:lnTo>
                    <a:lnTo>
                      <a:pt x="176" y="466"/>
                    </a:lnTo>
                    <a:lnTo>
                      <a:pt x="176" y="468"/>
                    </a:lnTo>
                    <a:lnTo>
                      <a:pt x="174" y="472"/>
                    </a:lnTo>
                    <a:lnTo>
                      <a:pt x="174" y="472"/>
                    </a:lnTo>
                    <a:lnTo>
                      <a:pt x="170" y="474"/>
                    </a:lnTo>
                    <a:lnTo>
                      <a:pt x="164" y="476"/>
                    </a:lnTo>
                    <a:lnTo>
                      <a:pt x="164" y="476"/>
                    </a:lnTo>
                    <a:lnTo>
                      <a:pt x="162" y="474"/>
                    </a:lnTo>
                    <a:lnTo>
                      <a:pt x="158" y="472"/>
                    </a:lnTo>
                    <a:lnTo>
                      <a:pt x="158" y="472"/>
                    </a:lnTo>
                    <a:lnTo>
                      <a:pt x="156" y="466"/>
                    </a:lnTo>
                    <a:lnTo>
                      <a:pt x="156" y="262"/>
                    </a:lnTo>
                    <a:lnTo>
                      <a:pt x="40" y="216"/>
                    </a:lnTo>
                    <a:lnTo>
                      <a:pt x="24" y="408"/>
                    </a:lnTo>
                    <a:lnTo>
                      <a:pt x="24" y="408"/>
                    </a:lnTo>
                    <a:lnTo>
                      <a:pt x="22" y="412"/>
                    </a:lnTo>
                    <a:lnTo>
                      <a:pt x="20" y="414"/>
                    </a:lnTo>
                    <a:lnTo>
                      <a:pt x="20" y="414"/>
                    </a:lnTo>
                    <a:lnTo>
                      <a:pt x="16" y="416"/>
                    </a:lnTo>
                    <a:lnTo>
                      <a:pt x="10" y="418"/>
                    </a:lnTo>
                    <a:lnTo>
                      <a:pt x="10" y="418"/>
                    </a:lnTo>
                    <a:lnTo>
                      <a:pt x="6" y="416"/>
                    </a:lnTo>
                    <a:lnTo>
                      <a:pt x="4" y="414"/>
                    </a:lnTo>
                    <a:lnTo>
                      <a:pt x="4" y="414"/>
                    </a:lnTo>
                    <a:lnTo>
                      <a:pt x="2" y="410"/>
                    </a:lnTo>
                    <a:lnTo>
                      <a:pt x="0" y="406"/>
                    </a:lnTo>
                    <a:lnTo>
                      <a:pt x="20" y="200"/>
                    </a:lnTo>
                    <a:lnTo>
                      <a:pt x="20" y="200"/>
                    </a:lnTo>
                    <a:lnTo>
                      <a:pt x="28" y="90"/>
                    </a:lnTo>
                    <a:lnTo>
                      <a:pt x="28" y="90"/>
                    </a:lnTo>
                    <a:lnTo>
                      <a:pt x="28" y="90"/>
                    </a:lnTo>
                    <a:lnTo>
                      <a:pt x="30" y="86"/>
                    </a:lnTo>
                    <a:lnTo>
                      <a:pt x="30" y="86"/>
                    </a:lnTo>
                    <a:lnTo>
                      <a:pt x="30" y="84"/>
                    </a:lnTo>
                    <a:lnTo>
                      <a:pt x="32" y="82"/>
                    </a:lnTo>
                    <a:lnTo>
                      <a:pt x="32" y="82"/>
                    </a:lnTo>
                    <a:lnTo>
                      <a:pt x="32" y="82"/>
                    </a:lnTo>
                    <a:lnTo>
                      <a:pt x="36" y="80"/>
                    </a:lnTo>
                    <a:lnTo>
                      <a:pt x="38" y="80"/>
                    </a:lnTo>
                    <a:lnTo>
                      <a:pt x="134" y="40"/>
                    </a:lnTo>
                    <a:lnTo>
                      <a:pt x="138" y="40"/>
                    </a:lnTo>
                    <a:lnTo>
                      <a:pt x="138" y="64"/>
                    </a:lnTo>
                    <a:lnTo>
                      <a:pt x="134" y="64"/>
                    </a:lnTo>
                    <a:lnTo>
                      <a:pt x="70" y="90"/>
                    </a:lnTo>
                    <a:lnTo>
                      <a:pt x="134" y="116"/>
                    </a:lnTo>
                    <a:close/>
                    <a:moveTo>
                      <a:pt x="194" y="180"/>
                    </a:moveTo>
                    <a:lnTo>
                      <a:pt x="194" y="180"/>
                    </a:lnTo>
                    <a:lnTo>
                      <a:pt x="214" y="176"/>
                    </a:lnTo>
                    <a:lnTo>
                      <a:pt x="214" y="328"/>
                    </a:lnTo>
                    <a:lnTo>
                      <a:pt x="214" y="328"/>
                    </a:lnTo>
                    <a:lnTo>
                      <a:pt x="214" y="336"/>
                    </a:lnTo>
                    <a:lnTo>
                      <a:pt x="214" y="336"/>
                    </a:lnTo>
                    <a:lnTo>
                      <a:pt x="204" y="338"/>
                    </a:lnTo>
                    <a:lnTo>
                      <a:pt x="204" y="338"/>
                    </a:lnTo>
                    <a:lnTo>
                      <a:pt x="200" y="338"/>
                    </a:lnTo>
                    <a:lnTo>
                      <a:pt x="198" y="336"/>
                    </a:lnTo>
                    <a:lnTo>
                      <a:pt x="198" y="336"/>
                    </a:lnTo>
                    <a:lnTo>
                      <a:pt x="194" y="332"/>
                    </a:lnTo>
                    <a:lnTo>
                      <a:pt x="194" y="328"/>
                    </a:lnTo>
                    <a:lnTo>
                      <a:pt x="194" y="180"/>
                    </a:lnTo>
                    <a:close/>
                    <a:moveTo>
                      <a:pt x="156" y="240"/>
                    </a:moveTo>
                    <a:lnTo>
                      <a:pt x="156" y="146"/>
                    </a:lnTo>
                    <a:lnTo>
                      <a:pt x="50" y="106"/>
                    </a:lnTo>
                    <a:lnTo>
                      <a:pt x="42" y="192"/>
                    </a:lnTo>
                    <a:lnTo>
                      <a:pt x="156" y="240"/>
                    </a:lnTo>
                    <a:close/>
                    <a:moveTo>
                      <a:pt x="184" y="38"/>
                    </a:moveTo>
                    <a:lnTo>
                      <a:pt x="184" y="38"/>
                    </a:lnTo>
                    <a:lnTo>
                      <a:pt x="166" y="38"/>
                    </a:lnTo>
                    <a:lnTo>
                      <a:pt x="150" y="34"/>
                    </a:lnTo>
                    <a:lnTo>
                      <a:pt x="150" y="34"/>
                    </a:lnTo>
                    <a:lnTo>
                      <a:pt x="150" y="34"/>
                    </a:lnTo>
                    <a:lnTo>
                      <a:pt x="140" y="28"/>
                    </a:lnTo>
                    <a:lnTo>
                      <a:pt x="134" y="22"/>
                    </a:lnTo>
                    <a:lnTo>
                      <a:pt x="134" y="16"/>
                    </a:lnTo>
                    <a:lnTo>
                      <a:pt x="134" y="16"/>
                    </a:lnTo>
                    <a:lnTo>
                      <a:pt x="140" y="10"/>
                    </a:lnTo>
                    <a:lnTo>
                      <a:pt x="150" y="6"/>
                    </a:lnTo>
                    <a:lnTo>
                      <a:pt x="150" y="6"/>
                    </a:lnTo>
                    <a:lnTo>
                      <a:pt x="166" y="0"/>
                    </a:lnTo>
                    <a:lnTo>
                      <a:pt x="184" y="0"/>
                    </a:lnTo>
                    <a:lnTo>
                      <a:pt x="184" y="0"/>
                    </a:lnTo>
                    <a:lnTo>
                      <a:pt x="204" y="0"/>
                    </a:lnTo>
                    <a:lnTo>
                      <a:pt x="220" y="6"/>
                    </a:lnTo>
                    <a:lnTo>
                      <a:pt x="220" y="6"/>
                    </a:lnTo>
                    <a:lnTo>
                      <a:pt x="230" y="12"/>
                    </a:lnTo>
                    <a:lnTo>
                      <a:pt x="234" y="14"/>
                    </a:lnTo>
                    <a:lnTo>
                      <a:pt x="234" y="18"/>
                    </a:lnTo>
                    <a:lnTo>
                      <a:pt x="234" y="20"/>
                    </a:lnTo>
                    <a:lnTo>
                      <a:pt x="234" y="20"/>
                    </a:lnTo>
                    <a:lnTo>
                      <a:pt x="230" y="28"/>
                    </a:lnTo>
                    <a:lnTo>
                      <a:pt x="230" y="28"/>
                    </a:lnTo>
                    <a:lnTo>
                      <a:pt x="220" y="34"/>
                    </a:lnTo>
                    <a:lnTo>
                      <a:pt x="220" y="34"/>
                    </a:lnTo>
                    <a:lnTo>
                      <a:pt x="204" y="38"/>
                    </a:lnTo>
                    <a:lnTo>
                      <a:pt x="184" y="38"/>
                    </a:lnTo>
                    <a:lnTo>
                      <a:pt x="184" y="38"/>
                    </a:lnTo>
                    <a:close/>
                    <a:moveTo>
                      <a:pt x="238" y="124"/>
                    </a:moveTo>
                    <a:lnTo>
                      <a:pt x="324" y="160"/>
                    </a:lnTo>
                    <a:lnTo>
                      <a:pt x="320" y="92"/>
                    </a:lnTo>
                    <a:lnTo>
                      <a:pt x="238" y="124"/>
                    </a:lnTo>
                    <a:close/>
                    <a:moveTo>
                      <a:pt x="212" y="22"/>
                    </a:moveTo>
                    <a:lnTo>
                      <a:pt x="212" y="22"/>
                    </a:lnTo>
                    <a:lnTo>
                      <a:pt x="214" y="22"/>
                    </a:lnTo>
                    <a:lnTo>
                      <a:pt x="214" y="20"/>
                    </a:lnTo>
                    <a:lnTo>
                      <a:pt x="214" y="18"/>
                    </a:lnTo>
                    <a:lnTo>
                      <a:pt x="214" y="18"/>
                    </a:lnTo>
                    <a:lnTo>
                      <a:pt x="214" y="16"/>
                    </a:lnTo>
                    <a:lnTo>
                      <a:pt x="212" y="14"/>
                    </a:lnTo>
                    <a:lnTo>
                      <a:pt x="204" y="10"/>
                    </a:lnTo>
                    <a:lnTo>
                      <a:pt x="204" y="10"/>
                    </a:lnTo>
                    <a:lnTo>
                      <a:pt x="196" y="8"/>
                    </a:lnTo>
                    <a:lnTo>
                      <a:pt x="184" y="6"/>
                    </a:lnTo>
                    <a:lnTo>
                      <a:pt x="184" y="6"/>
                    </a:lnTo>
                    <a:lnTo>
                      <a:pt x="172" y="8"/>
                    </a:lnTo>
                    <a:lnTo>
                      <a:pt x="162" y="10"/>
                    </a:lnTo>
                    <a:lnTo>
                      <a:pt x="162" y="10"/>
                    </a:lnTo>
                    <a:lnTo>
                      <a:pt x="158" y="12"/>
                    </a:lnTo>
                    <a:lnTo>
                      <a:pt x="154" y="16"/>
                    </a:lnTo>
                    <a:lnTo>
                      <a:pt x="154" y="20"/>
                    </a:lnTo>
                    <a:lnTo>
                      <a:pt x="154" y="20"/>
                    </a:lnTo>
                    <a:lnTo>
                      <a:pt x="162" y="28"/>
                    </a:lnTo>
                    <a:lnTo>
                      <a:pt x="162" y="28"/>
                    </a:lnTo>
                    <a:lnTo>
                      <a:pt x="164" y="28"/>
                    </a:lnTo>
                    <a:lnTo>
                      <a:pt x="164" y="28"/>
                    </a:lnTo>
                    <a:lnTo>
                      <a:pt x="174" y="30"/>
                    </a:lnTo>
                    <a:lnTo>
                      <a:pt x="184" y="30"/>
                    </a:lnTo>
                    <a:lnTo>
                      <a:pt x="184" y="30"/>
                    </a:lnTo>
                    <a:lnTo>
                      <a:pt x="196" y="30"/>
                    </a:lnTo>
                    <a:lnTo>
                      <a:pt x="204" y="28"/>
                    </a:lnTo>
                    <a:lnTo>
                      <a:pt x="204" y="28"/>
                    </a:lnTo>
                    <a:lnTo>
                      <a:pt x="212" y="22"/>
                    </a:lnTo>
                    <a:lnTo>
                      <a:pt x="212" y="22"/>
                    </a:lnTo>
                    <a:close/>
                  </a:path>
                </a:pathLst>
              </a:custGeom>
              <a:solidFill>
                <a:srgbClr val="7B5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sp>
            <p:nvSpPr>
              <p:cNvPr id="46" name="Freeform 540">
                <a:extLst>
                  <a:ext uri="{FF2B5EF4-FFF2-40B4-BE49-F238E27FC236}">
                    <a16:creationId xmlns:a16="http://schemas.microsoft.com/office/drawing/2014/main" id="{364DBEBE-CD17-45FD-AF72-953BA003E7AD}"/>
                  </a:ext>
                </a:extLst>
              </p:cNvPr>
              <p:cNvSpPr>
                <a:spLocks/>
              </p:cNvSpPr>
              <p:nvPr/>
            </p:nvSpPr>
            <p:spPr bwMode="auto">
              <a:xfrm>
                <a:off x="1651816" y="5002121"/>
                <a:ext cx="50657" cy="95235"/>
              </a:xfrm>
              <a:custGeom>
                <a:avLst/>
                <a:gdLst>
                  <a:gd name="T0" fmla="*/ 30 w 50"/>
                  <a:gd name="T1" fmla="*/ 82 h 94"/>
                  <a:gd name="T2" fmla="*/ 0 w 50"/>
                  <a:gd name="T3" fmla="*/ 94 h 94"/>
                  <a:gd name="T4" fmla="*/ 0 w 50"/>
                  <a:gd name="T5" fmla="*/ 10 h 94"/>
                  <a:gd name="T6" fmla="*/ 0 w 50"/>
                  <a:gd name="T7" fmla="*/ 10 h 94"/>
                  <a:gd name="T8" fmla="*/ 20 w 50"/>
                  <a:gd name="T9" fmla="*/ 10 h 94"/>
                  <a:gd name="T10" fmla="*/ 36 w 50"/>
                  <a:gd name="T11" fmla="*/ 6 h 94"/>
                  <a:gd name="T12" fmla="*/ 36 w 50"/>
                  <a:gd name="T13" fmla="*/ 6 h 94"/>
                  <a:gd name="T14" fmla="*/ 46 w 50"/>
                  <a:gd name="T15" fmla="*/ 0 h 94"/>
                  <a:gd name="T16" fmla="*/ 50 w 50"/>
                  <a:gd name="T17" fmla="*/ 0 h 94"/>
                  <a:gd name="T18" fmla="*/ 50 w 50"/>
                  <a:gd name="T19" fmla="*/ 72 h 94"/>
                  <a:gd name="T20" fmla="*/ 26 w 50"/>
                  <a:gd name="T21" fmla="*/ 82 h 94"/>
                  <a:gd name="T22" fmla="*/ 30 w 50"/>
                  <a:gd name="T23" fmla="*/ 8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94">
                    <a:moveTo>
                      <a:pt x="30" y="82"/>
                    </a:moveTo>
                    <a:lnTo>
                      <a:pt x="0" y="94"/>
                    </a:lnTo>
                    <a:lnTo>
                      <a:pt x="0" y="10"/>
                    </a:lnTo>
                    <a:lnTo>
                      <a:pt x="0" y="10"/>
                    </a:lnTo>
                    <a:lnTo>
                      <a:pt x="20" y="10"/>
                    </a:lnTo>
                    <a:lnTo>
                      <a:pt x="36" y="6"/>
                    </a:lnTo>
                    <a:lnTo>
                      <a:pt x="36" y="6"/>
                    </a:lnTo>
                    <a:lnTo>
                      <a:pt x="46" y="0"/>
                    </a:lnTo>
                    <a:lnTo>
                      <a:pt x="50" y="0"/>
                    </a:lnTo>
                    <a:lnTo>
                      <a:pt x="50" y="72"/>
                    </a:lnTo>
                    <a:lnTo>
                      <a:pt x="26" y="82"/>
                    </a:lnTo>
                    <a:lnTo>
                      <a:pt x="30" y="82"/>
                    </a:lnTo>
                    <a:close/>
                  </a:path>
                </a:pathLst>
              </a:custGeom>
              <a:solidFill>
                <a:srgbClr val="F1EE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sp>
            <p:nvSpPr>
              <p:cNvPr id="47" name="Freeform 541">
                <a:extLst>
                  <a:ext uri="{FF2B5EF4-FFF2-40B4-BE49-F238E27FC236}">
                    <a16:creationId xmlns:a16="http://schemas.microsoft.com/office/drawing/2014/main" id="{25F2ABCD-89F0-464F-96CD-1E407CEB86FD}"/>
                  </a:ext>
                </a:extLst>
              </p:cNvPr>
              <p:cNvSpPr>
                <a:spLocks/>
              </p:cNvSpPr>
              <p:nvPr/>
            </p:nvSpPr>
            <p:spPr bwMode="auto">
              <a:xfrm>
                <a:off x="1601159" y="4996042"/>
                <a:ext cx="50657" cy="107393"/>
              </a:xfrm>
              <a:custGeom>
                <a:avLst/>
                <a:gdLst>
                  <a:gd name="T0" fmla="*/ 50 w 50"/>
                  <a:gd name="T1" fmla="*/ 100 h 106"/>
                  <a:gd name="T2" fmla="*/ 34 w 50"/>
                  <a:gd name="T3" fmla="*/ 106 h 106"/>
                  <a:gd name="T4" fmla="*/ 0 w 50"/>
                  <a:gd name="T5" fmla="*/ 94 h 106"/>
                  <a:gd name="T6" fmla="*/ 0 w 50"/>
                  <a:gd name="T7" fmla="*/ 42 h 106"/>
                  <a:gd name="T8" fmla="*/ 4 w 50"/>
                  <a:gd name="T9" fmla="*/ 42 h 106"/>
                  <a:gd name="T10" fmla="*/ 4 w 50"/>
                  <a:gd name="T11" fmla="*/ 18 h 106"/>
                  <a:gd name="T12" fmla="*/ 0 w 50"/>
                  <a:gd name="T13" fmla="*/ 18 h 106"/>
                  <a:gd name="T14" fmla="*/ 0 w 50"/>
                  <a:gd name="T15" fmla="*/ 0 h 106"/>
                  <a:gd name="T16" fmla="*/ 0 w 50"/>
                  <a:gd name="T17" fmla="*/ 0 h 106"/>
                  <a:gd name="T18" fmla="*/ 6 w 50"/>
                  <a:gd name="T19" fmla="*/ 6 h 106"/>
                  <a:gd name="T20" fmla="*/ 16 w 50"/>
                  <a:gd name="T21" fmla="*/ 12 h 106"/>
                  <a:gd name="T22" fmla="*/ 16 w 50"/>
                  <a:gd name="T23" fmla="*/ 12 h 106"/>
                  <a:gd name="T24" fmla="*/ 16 w 50"/>
                  <a:gd name="T25" fmla="*/ 12 h 106"/>
                  <a:gd name="T26" fmla="*/ 32 w 50"/>
                  <a:gd name="T27" fmla="*/ 16 h 106"/>
                  <a:gd name="T28" fmla="*/ 50 w 50"/>
                  <a:gd name="T29" fmla="*/ 16 h 106"/>
                  <a:gd name="T30" fmla="*/ 50 w 50"/>
                  <a:gd name="T31"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106">
                    <a:moveTo>
                      <a:pt x="50" y="100"/>
                    </a:moveTo>
                    <a:lnTo>
                      <a:pt x="34" y="106"/>
                    </a:lnTo>
                    <a:lnTo>
                      <a:pt x="0" y="94"/>
                    </a:lnTo>
                    <a:lnTo>
                      <a:pt x="0" y="42"/>
                    </a:lnTo>
                    <a:lnTo>
                      <a:pt x="4" y="42"/>
                    </a:lnTo>
                    <a:lnTo>
                      <a:pt x="4" y="18"/>
                    </a:lnTo>
                    <a:lnTo>
                      <a:pt x="0" y="18"/>
                    </a:lnTo>
                    <a:lnTo>
                      <a:pt x="0" y="0"/>
                    </a:lnTo>
                    <a:lnTo>
                      <a:pt x="0" y="0"/>
                    </a:lnTo>
                    <a:lnTo>
                      <a:pt x="6" y="6"/>
                    </a:lnTo>
                    <a:lnTo>
                      <a:pt x="16" y="12"/>
                    </a:lnTo>
                    <a:lnTo>
                      <a:pt x="16" y="12"/>
                    </a:lnTo>
                    <a:lnTo>
                      <a:pt x="16" y="12"/>
                    </a:lnTo>
                    <a:lnTo>
                      <a:pt x="32" y="16"/>
                    </a:lnTo>
                    <a:lnTo>
                      <a:pt x="50" y="16"/>
                    </a:lnTo>
                    <a:lnTo>
                      <a:pt x="50" y="10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lumMod val="75000"/>
                      <a:lumOff val="25000"/>
                    </a:prstClr>
                  </a:solidFill>
                  <a:effectLst/>
                  <a:uLnTx/>
                  <a:uFillTx/>
                  <a:latin typeface="+mn-ea"/>
                </a:endParaRPr>
              </a:p>
            </p:txBody>
          </p:sp>
        </p:grpSp>
        <p:grpSp>
          <p:nvGrpSpPr>
            <p:cNvPr id="34" name="Group 62">
              <a:extLst>
                <a:ext uri="{FF2B5EF4-FFF2-40B4-BE49-F238E27FC236}">
                  <a16:creationId xmlns:a16="http://schemas.microsoft.com/office/drawing/2014/main" id="{FEBD9C09-A1FF-4712-8C05-D91BF78652D0}"/>
                </a:ext>
              </a:extLst>
            </p:cNvPr>
            <p:cNvGrpSpPr/>
            <p:nvPr/>
          </p:nvGrpSpPr>
          <p:grpSpPr>
            <a:xfrm>
              <a:off x="660399" y="2063949"/>
              <a:ext cx="2330196" cy="3009148"/>
              <a:chOff x="498861" y="2031592"/>
              <a:chExt cx="2301858" cy="2972554"/>
            </a:xfrm>
            <a:solidFill>
              <a:srgbClr val="E7E6E6">
                <a:lumMod val="10000"/>
              </a:srgbClr>
            </a:solidFill>
            <a:effectLst>
              <a:outerShdw blurRad="50800" dist="38100" dir="18900000" algn="bl" rotWithShape="0">
                <a:prstClr val="black">
                  <a:alpha val="40000"/>
                </a:prstClr>
              </a:outerShdw>
            </a:effectLst>
          </p:grpSpPr>
          <p:sp>
            <p:nvSpPr>
              <p:cNvPr id="35" name="Freeform 529">
                <a:extLst>
                  <a:ext uri="{FF2B5EF4-FFF2-40B4-BE49-F238E27FC236}">
                    <a16:creationId xmlns:a16="http://schemas.microsoft.com/office/drawing/2014/main" id="{5D68A88B-085F-4534-8A3F-A4E2AEDC2038}"/>
                  </a:ext>
                </a:extLst>
              </p:cNvPr>
              <p:cNvSpPr>
                <a:spLocks noEditPoints="1"/>
              </p:cNvSpPr>
              <p:nvPr/>
            </p:nvSpPr>
            <p:spPr bwMode="auto">
              <a:xfrm>
                <a:off x="1668027" y="2035645"/>
                <a:ext cx="1132692" cy="2863136"/>
              </a:xfrm>
              <a:custGeom>
                <a:avLst/>
                <a:gdLst>
                  <a:gd name="T0" fmla="*/ 64 w 1118"/>
                  <a:gd name="T1" fmla="*/ 2820 h 2826"/>
                  <a:gd name="T2" fmla="*/ 152 w 1118"/>
                  <a:gd name="T3" fmla="*/ 2798 h 2826"/>
                  <a:gd name="T4" fmla="*/ 190 w 1118"/>
                  <a:gd name="T5" fmla="*/ 2780 h 2826"/>
                  <a:gd name="T6" fmla="*/ 238 w 1118"/>
                  <a:gd name="T7" fmla="*/ 2750 h 2826"/>
                  <a:gd name="T8" fmla="*/ 258 w 1118"/>
                  <a:gd name="T9" fmla="*/ 2728 h 2826"/>
                  <a:gd name="T10" fmla="*/ 274 w 1118"/>
                  <a:gd name="T11" fmla="*/ 2690 h 2826"/>
                  <a:gd name="T12" fmla="*/ 770 w 1118"/>
                  <a:gd name="T13" fmla="*/ 1686 h 2826"/>
                  <a:gd name="T14" fmla="*/ 820 w 1118"/>
                  <a:gd name="T15" fmla="*/ 1556 h 2826"/>
                  <a:gd name="T16" fmla="*/ 868 w 1118"/>
                  <a:gd name="T17" fmla="*/ 1350 h 2826"/>
                  <a:gd name="T18" fmla="*/ 884 w 1118"/>
                  <a:gd name="T19" fmla="*/ 1128 h 2826"/>
                  <a:gd name="T20" fmla="*/ 880 w 1118"/>
                  <a:gd name="T21" fmla="*/ 1012 h 2826"/>
                  <a:gd name="T22" fmla="*/ 858 w 1118"/>
                  <a:gd name="T23" fmla="*/ 846 h 2826"/>
                  <a:gd name="T24" fmla="*/ 818 w 1118"/>
                  <a:gd name="T25" fmla="*/ 692 h 2826"/>
                  <a:gd name="T26" fmla="*/ 760 w 1118"/>
                  <a:gd name="T27" fmla="*/ 546 h 2826"/>
                  <a:gd name="T28" fmla="*/ 682 w 1118"/>
                  <a:gd name="T29" fmla="*/ 410 h 2826"/>
                  <a:gd name="T30" fmla="*/ 618 w 1118"/>
                  <a:gd name="T31" fmla="*/ 326 h 2826"/>
                  <a:gd name="T32" fmla="*/ 526 w 1118"/>
                  <a:gd name="T33" fmla="*/ 222 h 2826"/>
                  <a:gd name="T34" fmla="*/ 428 w 1118"/>
                  <a:gd name="T35" fmla="*/ 140 h 2826"/>
                  <a:gd name="T36" fmla="*/ 322 w 1118"/>
                  <a:gd name="T37" fmla="*/ 74 h 2826"/>
                  <a:gd name="T38" fmla="*/ 210 w 1118"/>
                  <a:gd name="T39" fmla="*/ 30 h 2826"/>
                  <a:gd name="T40" fmla="*/ 90 w 1118"/>
                  <a:gd name="T41" fmla="*/ 4 h 2826"/>
                  <a:gd name="T42" fmla="*/ 102 w 1118"/>
                  <a:gd name="T43" fmla="*/ 4 h 2826"/>
                  <a:gd name="T44" fmla="*/ 256 w 1118"/>
                  <a:gd name="T45" fmla="*/ 28 h 2826"/>
                  <a:gd name="T46" fmla="*/ 400 w 1118"/>
                  <a:gd name="T47" fmla="*/ 72 h 2826"/>
                  <a:gd name="T48" fmla="*/ 536 w 1118"/>
                  <a:gd name="T49" fmla="*/ 138 h 2826"/>
                  <a:gd name="T50" fmla="*/ 664 w 1118"/>
                  <a:gd name="T51" fmla="*/ 222 h 2826"/>
                  <a:gd name="T52" fmla="*/ 784 w 1118"/>
                  <a:gd name="T53" fmla="*/ 328 h 2826"/>
                  <a:gd name="T54" fmla="*/ 862 w 1118"/>
                  <a:gd name="T55" fmla="*/ 414 h 2826"/>
                  <a:gd name="T56" fmla="*/ 960 w 1118"/>
                  <a:gd name="T57" fmla="*/ 550 h 2826"/>
                  <a:gd name="T58" fmla="*/ 1034 w 1118"/>
                  <a:gd name="T59" fmla="*/ 696 h 2826"/>
                  <a:gd name="T60" fmla="*/ 1084 w 1118"/>
                  <a:gd name="T61" fmla="*/ 852 h 2826"/>
                  <a:gd name="T62" fmla="*/ 1112 w 1118"/>
                  <a:gd name="T63" fmla="*/ 1016 h 2826"/>
                  <a:gd name="T64" fmla="*/ 1118 w 1118"/>
                  <a:gd name="T65" fmla="*/ 1132 h 2826"/>
                  <a:gd name="T66" fmla="*/ 1098 w 1118"/>
                  <a:gd name="T67" fmla="*/ 1356 h 2826"/>
                  <a:gd name="T68" fmla="*/ 1050 w 1118"/>
                  <a:gd name="T69" fmla="*/ 1528 h 2826"/>
                  <a:gd name="T70" fmla="*/ 1008 w 1118"/>
                  <a:gd name="T71" fmla="*/ 1626 h 2826"/>
                  <a:gd name="T72" fmla="*/ 974 w 1118"/>
                  <a:gd name="T73" fmla="*/ 1690 h 2826"/>
                  <a:gd name="T74" fmla="*/ 350 w 1118"/>
                  <a:gd name="T75" fmla="*/ 2690 h 2826"/>
                  <a:gd name="T76" fmla="*/ 338 w 1118"/>
                  <a:gd name="T77" fmla="*/ 2716 h 2826"/>
                  <a:gd name="T78" fmla="*/ 318 w 1118"/>
                  <a:gd name="T79" fmla="*/ 2740 h 2826"/>
                  <a:gd name="T80" fmla="*/ 266 w 1118"/>
                  <a:gd name="T81" fmla="*/ 2772 h 2826"/>
                  <a:gd name="T82" fmla="*/ 218 w 1118"/>
                  <a:gd name="T83" fmla="*/ 2792 h 2826"/>
                  <a:gd name="T84" fmla="*/ 138 w 1118"/>
                  <a:gd name="T85" fmla="*/ 2812 h 2826"/>
                  <a:gd name="T86" fmla="*/ 48 w 1118"/>
                  <a:gd name="T87" fmla="*/ 2824 h 2826"/>
                  <a:gd name="T88" fmla="*/ 0 w 1118"/>
                  <a:gd name="T89" fmla="*/ 2826 h 2826"/>
                  <a:gd name="T90" fmla="*/ 24 w 1118"/>
                  <a:gd name="T91" fmla="*/ 2 h 2826"/>
                  <a:gd name="T92" fmla="*/ 90 w 1118"/>
                  <a:gd name="T93" fmla="*/ 26 h 2826"/>
                  <a:gd name="T94" fmla="*/ 152 w 1118"/>
                  <a:gd name="T95" fmla="*/ 68 h 2826"/>
                  <a:gd name="T96" fmla="*/ 210 w 1118"/>
                  <a:gd name="T97" fmla="*/ 134 h 2826"/>
                  <a:gd name="T98" fmla="*/ 266 w 1118"/>
                  <a:gd name="T99" fmla="*/ 220 h 2826"/>
                  <a:gd name="T100" fmla="*/ 316 w 1118"/>
                  <a:gd name="T101" fmla="*/ 326 h 2826"/>
                  <a:gd name="T102" fmla="*/ 350 w 1118"/>
                  <a:gd name="T103" fmla="*/ 412 h 2826"/>
                  <a:gd name="T104" fmla="*/ 390 w 1118"/>
                  <a:gd name="T105" fmla="*/ 548 h 2826"/>
                  <a:gd name="T106" fmla="*/ 422 w 1118"/>
                  <a:gd name="T107" fmla="*/ 694 h 2826"/>
                  <a:gd name="T108" fmla="*/ 448 w 1118"/>
                  <a:gd name="T109" fmla="*/ 904 h 2826"/>
                  <a:gd name="T110" fmla="*/ 456 w 1118"/>
                  <a:gd name="T111" fmla="*/ 1130 h 2826"/>
                  <a:gd name="T112" fmla="*/ 448 w 1118"/>
                  <a:gd name="T113" fmla="*/ 1354 h 2826"/>
                  <a:gd name="T114" fmla="*/ 422 w 1118"/>
                  <a:gd name="T115" fmla="*/ 1560 h 2826"/>
                  <a:gd name="T116" fmla="*/ 396 w 1118"/>
                  <a:gd name="T117" fmla="*/ 1688 h 2826"/>
                  <a:gd name="T118" fmla="*/ 136 w 1118"/>
                  <a:gd name="T119" fmla="*/ 2690 h 2826"/>
                  <a:gd name="T120" fmla="*/ 122 w 1118"/>
                  <a:gd name="T121" fmla="*/ 2740 h 2826"/>
                  <a:gd name="T122" fmla="*/ 90 w 1118"/>
                  <a:gd name="T123" fmla="*/ 2782 h 2826"/>
                  <a:gd name="T124" fmla="*/ 26 w 1118"/>
                  <a:gd name="T125" fmla="*/ 282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8" h="2826">
                    <a:moveTo>
                      <a:pt x="14" y="2826"/>
                    </a:moveTo>
                    <a:lnTo>
                      <a:pt x="14" y="2826"/>
                    </a:lnTo>
                    <a:lnTo>
                      <a:pt x="64" y="2820"/>
                    </a:lnTo>
                    <a:lnTo>
                      <a:pt x="110" y="2812"/>
                    </a:lnTo>
                    <a:lnTo>
                      <a:pt x="132" y="2806"/>
                    </a:lnTo>
                    <a:lnTo>
                      <a:pt x="152" y="2798"/>
                    </a:lnTo>
                    <a:lnTo>
                      <a:pt x="172" y="2790"/>
                    </a:lnTo>
                    <a:lnTo>
                      <a:pt x="190" y="2780"/>
                    </a:lnTo>
                    <a:lnTo>
                      <a:pt x="190" y="2780"/>
                    </a:lnTo>
                    <a:lnTo>
                      <a:pt x="208" y="2770"/>
                    </a:lnTo>
                    <a:lnTo>
                      <a:pt x="224" y="2760"/>
                    </a:lnTo>
                    <a:lnTo>
                      <a:pt x="238" y="2750"/>
                    </a:lnTo>
                    <a:lnTo>
                      <a:pt x="250" y="2740"/>
                    </a:lnTo>
                    <a:lnTo>
                      <a:pt x="250" y="2740"/>
                    </a:lnTo>
                    <a:lnTo>
                      <a:pt x="258" y="2728"/>
                    </a:lnTo>
                    <a:lnTo>
                      <a:pt x="266" y="2716"/>
                    </a:lnTo>
                    <a:lnTo>
                      <a:pt x="272" y="2704"/>
                    </a:lnTo>
                    <a:lnTo>
                      <a:pt x="274" y="2690"/>
                    </a:lnTo>
                    <a:lnTo>
                      <a:pt x="738" y="1752"/>
                    </a:lnTo>
                    <a:lnTo>
                      <a:pt x="738" y="1752"/>
                    </a:lnTo>
                    <a:lnTo>
                      <a:pt x="770" y="1686"/>
                    </a:lnTo>
                    <a:lnTo>
                      <a:pt x="770" y="1686"/>
                    </a:lnTo>
                    <a:lnTo>
                      <a:pt x="796" y="1622"/>
                    </a:lnTo>
                    <a:lnTo>
                      <a:pt x="820" y="1556"/>
                    </a:lnTo>
                    <a:lnTo>
                      <a:pt x="840" y="1490"/>
                    </a:lnTo>
                    <a:lnTo>
                      <a:pt x="856" y="1420"/>
                    </a:lnTo>
                    <a:lnTo>
                      <a:pt x="868" y="1350"/>
                    </a:lnTo>
                    <a:lnTo>
                      <a:pt x="878" y="1278"/>
                    </a:lnTo>
                    <a:lnTo>
                      <a:pt x="884" y="1204"/>
                    </a:lnTo>
                    <a:lnTo>
                      <a:pt x="884" y="1128"/>
                    </a:lnTo>
                    <a:lnTo>
                      <a:pt x="884" y="1128"/>
                    </a:lnTo>
                    <a:lnTo>
                      <a:pt x="884" y="1068"/>
                    </a:lnTo>
                    <a:lnTo>
                      <a:pt x="880" y="1012"/>
                    </a:lnTo>
                    <a:lnTo>
                      <a:pt x="876" y="956"/>
                    </a:lnTo>
                    <a:lnTo>
                      <a:pt x="868" y="900"/>
                    </a:lnTo>
                    <a:lnTo>
                      <a:pt x="858" y="846"/>
                    </a:lnTo>
                    <a:lnTo>
                      <a:pt x="848" y="794"/>
                    </a:lnTo>
                    <a:lnTo>
                      <a:pt x="834" y="742"/>
                    </a:lnTo>
                    <a:lnTo>
                      <a:pt x="818" y="692"/>
                    </a:lnTo>
                    <a:lnTo>
                      <a:pt x="800" y="642"/>
                    </a:lnTo>
                    <a:lnTo>
                      <a:pt x="782" y="594"/>
                    </a:lnTo>
                    <a:lnTo>
                      <a:pt x="760" y="546"/>
                    </a:lnTo>
                    <a:lnTo>
                      <a:pt x="736" y="500"/>
                    </a:lnTo>
                    <a:lnTo>
                      <a:pt x="710" y="454"/>
                    </a:lnTo>
                    <a:lnTo>
                      <a:pt x="682" y="410"/>
                    </a:lnTo>
                    <a:lnTo>
                      <a:pt x="652" y="368"/>
                    </a:lnTo>
                    <a:lnTo>
                      <a:pt x="618" y="326"/>
                    </a:lnTo>
                    <a:lnTo>
                      <a:pt x="618" y="326"/>
                    </a:lnTo>
                    <a:lnTo>
                      <a:pt x="588" y="290"/>
                    </a:lnTo>
                    <a:lnTo>
                      <a:pt x="558" y="254"/>
                    </a:lnTo>
                    <a:lnTo>
                      <a:pt x="526" y="222"/>
                    </a:lnTo>
                    <a:lnTo>
                      <a:pt x="494" y="192"/>
                    </a:lnTo>
                    <a:lnTo>
                      <a:pt x="460" y="164"/>
                    </a:lnTo>
                    <a:lnTo>
                      <a:pt x="428" y="140"/>
                    </a:lnTo>
                    <a:lnTo>
                      <a:pt x="392" y="116"/>
                    </a:lnTo>
                    <a:lnTo>
                      <a:pt x="358" y="94"/>
                    </a:lnTo>
                    <a:lnTo>
                      <a:pt x="322" y="74"/>
                    </a:lnTo>
                    <a:lnTo>
                      <a:pt x="284" y="58"/>
                    </a:lnTo>
                    <a:lnTo>
                      <a:pt x="248" y="42"/>
                    </a:lnTo>
                    <a:lnTo>
                      <a:pt x="210" y="30"/>
                    </a:lnTo>
                    <a:lnTo>
                      <a:pt x="170" y="18"/>
                    </a:lnTo>
                    <a:lnTo>
                      <a:pt x="130" y="10"/>
                    </a:lnTo>
                    <a:lnTo>
                      <a:pt x="90" y="4"/>
                    </a:lnTo>
                    <a:lnTo>
                      <a:pt x="50" y="0"/>
                    </a:lnTo>
                    <a:lnTo>
                      <a:pt x="50" y="0"/>
                    </a:lnTo>
                    <a:lnTo>
                      <a:pt x="102" y="4"/>
                    </a:lnTo>
                    <a:lnTo>
                      <a:pt x="154" y="10"/>
                    </a:lnTo>
                    <a:lnTo>
                      <a:pt x="206" y="18"/>
                    </a:lnTo>
                    <a:lnTo>
                      <a:pt x="256" y="28"/>
                    </a:lnTo>
                    <a:lnTo>
                      <a:pt x="304" y="40"/>
                    </a:lnTo>
                    <a:lnTo>
                      <a:pt x="352" y="56"/>
                    </a:lnTo>
                    <a:lnTo>
                      <a:pt x="400" y="72"/>
                    </a:lnTo>
                    <a:lnTo>
                      <a:pt x="446" y="92"/>
                    </a:lnTo>
                    <a:lnTo>
                      <a:pt x="492" y="114"/>
                    </a:lnTo>
                    <a:lnTo>
                      <a:pt x="536" y="138"/>
                    </a:lnTo>
                    <a:lnTo>
                      <a:pt x="580" y="164"/>
                    </a:lnTo>
                    <a:lnTo>
                      <a:pt x="622" y="192"/>
                    </a:lnTo>
                    <a:lnTo>
                      <a:pt x="664" y="222"/>
                    </a:lnTo>
                    <a:lnTo>
                      <a:pt x="706" y="256"/>
                    </a:lnTo>
                    <a:lnTo>
                      <a:pt x="744" y="290"/>
                    </a:lnTo>
                    <a:lnTo>
                      <a:pt x="784" y="328"/>
                    </a:lnTo>
                    <a:lnTo>
                      <a:pt x="784" y="328"/>
                    </a:lnTo>
                    <a:lnTo>
                      <a:pt x="824" y="370"/>
                    </a:lnTo>
                    <a:lnTo>
                      <a:pt x="862" y="414"/>
                    </a:lnTo>
                    <a:lnTo>
                      <a:pt x="898" y="458"/>
                    </a:lnTo>
                    <a:lnTo>
                      <a:pt x="930" y="504"/>
                    </a:lnTo>
                    <a:lnTo>
                      <a:pt x="960" y="550"/>
                    </a:lnTo>
                    <a:lnTo>
                      <a:pt x="986" y="598"/>
                    </a:lnTo>
                    <a:lnTo>
                      <a:pt x="1012" y="646"/>
                    </a:lnTo>
                    <a:lnTo>
                      <a:pt x="1034" y="696"/>
                    </a:lnTo>
                    <a:lnTo>
                      <a:pt x="1054" y="746"/>
                    </a:lnTo>
                    <a:lnTo>
                      <a:pt x="1070" y="798"/>
                    </a:lnTo>
                    <a:lnTo>
                      <a:pt x="1084" y="852"/>
                    </a:lnTo>
                    <a:lnTo>
                      <a:pt x="1096" y="906"/>
                    </a:lnTo>
                    <a:lnTo>
                      <a:pt x="1106" y="960"/>
                    </a:lnTo>
                    <a:lnTo>
                      <a:pt x="1112" y="1016"/>
                    </a:lnTo>
                    <a:lnTo>
                      <a:pt x="1116" y="1074"/>
                    </a:lnTo>
                    <a:lnTo>
                      <a:pt x="1118" y="1132"/>
                    </a:lnTo>
                    <a:lnTo>
                      <a:pt x="1118" y="1132"/>
                    </a:lnTo>
                    <a:lnTo>
                      <a:pt x="1114" y="1208"/>
                    </a:lnTo>
                    <a:lnTo>
                      <a:pt x="1108" y="1282"/>
                    </a:lnTo>
                    <a:lnTo>
                      <a:pt x="1098" y="1356"/>
                    </a:lnTo>
                    <a:lnTo>
                      <a:pt x="1082" y="1426"/>
                    </a:lnTo>
                    <a:lnTo>
                      <a:pt x="1062" y="1494"/>
                    </a:lnTo>
                    <a:lnTo>
                      <a:pt x="1050" y="1528"/>
                    </a:lnTo>
                    <a:lnTo>
                      <a:pt x="1038" y="1562"/>
                    </a:lnTo>
                    <a:lnTo>
                      <a:pt x="1024" y="1594"/>
                    </a:lnTo>
                    <a:lnTo>
                      <a:pt x="1008" y="1626"/>
                    </a:lnTo>
                    <a:lnTo>
                      <a:pt x="992" y="1658"/>
                    </a:lnTo>
                    <a:lnTo>
                      <a:pt x="974" y="1690"/>
                    </a:lnTo>
                    <a:lnTo>
                      <a:pt x="974" y="1690"/>
                    </a:lnTo>
                    <a:lnTo>
                      <a:pt x="954" y="1724"/>
                    </a:lnTo>
                    <a:lnTo>
                      <a:pt x="932" y="1756"/>
                    </a:lnTo>
                    <a:lnTo>
                      <a:pt x="350" y="2690"/>
                    </a:lnTo>
                    <a:lnTo>
                      <a:pt x="350" y="2690"/>
                    </a:lnTo>
                    <a:lnTo>
                      <a:pt x="346" y="2704"/>
                    </a:lnTo>
                    <a:lnTo>
                      <a:pt x="338" y="2716"/>
                    </a:lnTo>
                    <a:lnTo>
                      <a:pt x="330" y="2728"/>
                    </a:lnTo>
                    <a:lnTo>
                      <a:pt x="318" y="2740"/>
                    </a:lnTo>
                    <a:lnTo>
                      <a:pt x="318" y="2740"/>
                    </a:lnTo>
                    <a:lnTo>
                      <a:pt x="304" y="2752"/>
                    </a:lnTo>
                    <a:lnTo>
                      <a:pt x="286" y="2762"/>
                    </a:lnTo>
                    <a:lnTo>
                      <a:pt x="266" y="2772"/>
                    </a:lnTo>
                    <a:lnTo>
                      <a:pt x="244" y="2782"/>
                    </a:lnTo>
                    <a:lnTo>
                      <a:pt x="244" y="2782"/>
                    </a:lnTo>
                    <a:lnTo>
                      <a:pt x="218" y="2792"/>
                    </a:lnTo>
                    <a:lnTo>
                      <a:pt x="194" y="2800"/>
                    </a:lnTo>
                    <a:lnTo>
                      <a:pt x="166" y="2806"/>
                    </a:lnTo>
                    <a:lnTo>
                      <a:pt x="138" y="2812"/>
                    </a:lnTo>
                    <a:lnTo>
                      <a:pt x="110" y="2818"/>
                    </a:lnTo>
                    <a:lnTo>
                      <a:pt x="78" y="2822"/>
                    </a:lnTo>
                    <a:lnTo>
                      <a:pt x="48" y="2824"/>
                    </a:lnTo>
                    <a:lnTo>
                      <a:pt x="14" y="2826"/>
                    </a:lnTo>
                    <a:lnTo>
                      <a:pt x="14" y="2826"/>
                    </a:lnTo>
                    <a:close/>
                    <a:moveTo>
                      <a:pt x="0" y="2826"/>
                    </a:moveTo>
                    <a:lnTo>
                      <a:pt x="0" y="0"/>
                    </a:lnTo>
                    <a:lnTo>
                      <a:pt x="0" y="0"/>
                    </a:lnTo>
                    <a:lnTo>
                      <a:pt x="24" y="2"/>
                    </a:lnTo>
                    <a:lnTo>
                      <a:pt x="46" y="8"/>
                    </a:lnTo>
                    <a:lnTo>
                      <a:pt x="68" y="16"/>
                    </a:lnTo>
                    <a:lnTo>
                      <a:pt x="90" y="26"/>
                    </a:lnTo>
                    <a:lnTo>
                      <a:pt x="112" y="38"/>
                    </a:lnTo>
                    <a:lnTo>
                      <a:pt x="132" y="52"/>
                    </a:lnTo>
                    <a:lnTo>
                      <a:pt x="152" y="68"/>
                    </a:lnTo>
                    <a:lnTo>
                      <a:pt x="172" y="88"/>
                    </a:lnTo>
                    <a:lnTo>
                      <a:pt x="192" y="110"/>
                    </a:lnTo>
                    <a:lnTo>
                      <a:pt x="210" y="134"/>
                    </a:lnTo>
                    <a:lnTo>
                      <a:pt x="230" y="160"/>
                    </a:lnTo>
                    <a:lnTo>
                      <a:pt x="248" y="188"/>
                    </a:lnTo>
                    <a:lnTo>
                      <a:pt x="266" y="220"/>
                    </a:lnTo>
                    <a:lnTo>
                      <a:pt x="284" y="252"/>
                    </a:lnTo>
                    <a:lnTo>
                      <a:pt x="300" y="288"/>
                    </a:lnTo>
                    <a:lnTo>
                      <a:pt x="316" y="326"/>
                    </a:lnTo>
                    <a:lnTo>
                      <a:pt x="316" y="326"/>
                    </a:lnTo>
                    <a:lnTo>
                      <a:pt x="334" y="368"/>
                    </a:lnTo>
                    <a:lnTo>
                      <a:pt x="350" y="412"/>
                    </a:lnTo>
                    <a:lnTo>
                      <a:pt x="364" y="456"/>
                    </a:lnTo>
                    <a:lnTo>
                      <a:pt x="378" y="502"/>
                    </a:lnTo>
                    <a:lnTo>
                      <a:pt x="390" y="548"/>
                    </a:lnTo>
                    <a:lnTo>
                      <a:pt x="402" y="596"/>
                    </a:lnTo>
                    <a:lnTo>
                      <a:pt x="412" y="644"/>
                    </a:lnTo>
                    <a:lnTo>
                      <a:pt x="422" y="694"/>
                    </a:lnTo>
                    <a:lnTo>
                      <a:pt x="430" y="744"/>
                    </a:lnTo>
                    <a:lnTo>
                      <a:pt x="436" y="796"/>
                    </a:lnTo>
                    <a:lnTo>
                      <a:pt x="448" y="904"/>
                    </a:lnTo>
                    <a:lnTo>
                      <a:pt x="454" y="1016"/>
                    </a:lnTo>
                    <a:lnTo>
                      <a:pt x="456" y="1130"/>
                    </a:lnTo>
                    <a:lnTo>
                      <a:pt x="456" y="1130"/>
                    </a:lnTo>
                    <a:lnTo>
                      <a:pt x="456" y="1206"/>
                    </a:lnTo>
                    <a:lnTo>
                      <a:pt x="452" y="1280"/>
                    </a:lnTo>
                    <a:lnTo>
                      <a:pt x="448" y="1354"/>
                    </a:lnTo>
                    <a:lnTo>
                      <a:pt x="442" y="1424"/>
                    </a:lnTo>
                    <a:lnTo>
                      <a:pt x="434" y="1492"/>
                    </a:lnTo>
                    <a:lnTo>
                      <a:pt x="422" y="1560"/>
                    </a:lnTo>
                    <a:lnTo>
                      <a:pt x="410" y="1624"/>
                    </a:lnTo>
                    <a:lnTo>
                      <a:pt x="396" y="1688"/>
                    </a:lnTo>
                    <a:lnTo>
                      <a:pt x="396" y="1688"/>
                    </a:lnTo>
                    <a:lnTo>
                      <a:pt x="380" y="1756"/>
                    </a:lnTo>
                    <a:lnTo>
                      <a:pt x="136" y="2690"/>
                    </a:lnTo>
                    <a:lnTo>
                      <a:pt x="136" y="2690"/>
                    </a:lnTo>
                    <a:lnTo>
                      <a:pt x="130" y="2716"/>
                    </a:lnTo>
                    <a:lnTo>
                      <a:pt x="122" y="2740"/>
                    </a:lnTo>
                    <a:lnTo>
                      <a:pt x="122" y="2740"/>
                    </a:lnTo>
                    <a:lnTo>
                      <a:pt x="108" y="2762"/>
                    </a:lnTo>
                    <a:lnTo>
                      <a:pt x="90" y="2782"/>
                    </a:lnTo>
                    <a:lnTo>
                      <a:pt x="90" y="2782"/>
                    </a:lnTo>
                    <a:lnTo>
                      <a:pt x="70" y="2798"/>
                    </a:lnTo>
                    <a:lnTo>
                      <a:pt x="48" y="2812"/>
                    </a:lnTo>
                    <a:lnTo>
                      <a:pt x="26" y="2820"/>
                    </a:lnTo>
                    <a:lnTo>
                      <a:pt x="0" y="2826"/>
                    </a:lnTo>
                    <a:lnTo>
                      <a:pt x="0" y="2826"/>
                    </a:lnTo>
                    <a:close/>
                  </a:path>
                </a:pathLst>
              </a:custGeom>
              <a:solidFill>
                <a:srgbClr val="ECCEC4"/>
              </a:solidFill>
              <a:ln w="12700" cap="flat" cmpd="sng" algn="ctr">
                <a:noFill/>
                <a:prstDash val="solid"/>
                <a:miter lim="800000"/>
              </a:ln>
              <a:effectLst/>
            </p:spPr>
            <p:txBody>
              <a:bodyPr rtlCol="0" anchor="ct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lumMod val="75000"/>
                      <a:lumOff val="25000"/>
                    </a:prstClr>
                  </a:solidFill>
                  <a:effectLst/>
                  <a:uLnTx/>
                  <a:uFillTx/>
                  <a:latin typeface="+mn-ea"/>
                  <a:cs typeface="+mn-cs"/>
                </a:endParaRPr>
              </a:p>
            </p:txBody>
          </p:sp>
          <p:sp>
            <p:nvSpPr>
              <p:cNvPr id="36" name="Freeform 530">
                <a:extLst>
                  <a:ext uri="{FF2B5EF4-FFF2-40B4-BE49-F238E27FC236}">
                    <a16:creationId xmlns:a16="http://schemas.microsoft.com/office/drawing/2014/main" id="{BCC6D78D-6581-4D52-97E0-CE5B523BC23C}"/>
                  </a:ext>
                </a:extLst>
              </p:cNvPr>
              <p:cNvSpPr>
                <a:spLocks/>
              </p:cNvSpPr>
              <p:nvPr/>
            </p:nvSpPr>
            <p:spPr bwMode="auto">
              <a:xfrm>
                <a:off x="1668027" y="2031592"/>
                <a:ext cx="895617" cy="2867188"/>
              </a:xfrm>
              <a:custGeom>
                <a:avLst/>
                <a:gdLst>
                  <a:gd name="T0" fmla="*/ 0 w 884"/>
                  <a:gd name="T1" fmla="*/ 2830 h 2830"/>
                  <a:gd name="T2" fmla="*/ 48 w 884"/>
                  <a:gd name="T3" fmla="*/ 2816 h 2830"/>
                  <a:gd name="T4" fmla="*/ 90 w 884"/>
                  <a:gd name="T5" fmla="*/ 2786 h 2830"/>
                  <a:gd name="T6" fmla="*/ 108 w 884"/>
                  <a:gd name="T7" fmla="*/ 2766 h 2830"/>
                  <a:gd name="T8" fmla="*/ 122 w 884"/>
                  <a:gd name="T9" fmla="*/ 2744 h 2830"/>
                  <a:gd name="T10" fmla="*/ 136 w 884"/>
                  <a:gd name="T11" fmla="*/ 2694 h 2830"/>
                  <a:gd name="T12" fmla="*/ 380 w 884"/>
                  <a:gd name="T13" fmla="*/ 1760 h 2830"/>
                  <a:gd name="T14" fmla="*/ 396 w 884"/>
                  <a:gd name="T15" fmla="*/ 1692 h 2830"/>
                  <a:gd name="T16" fmla="*/ 422 w 884"/>
                  <a:gd name="T17" fmla="*/ 1564 h 2830"/>
                  <a:gd name="T18" fmla="*/ 442 w 884"/>
                  <a:gd name="T19" fmla="*/ 1428 h 2830"/>
                  <a:gd name="T20" fmla="*/ 452 w 884"/>
                  <a:gd name="T21" fmla="*/ 1284 h 2830"/>
                  <a:gd name="T22" fmla="*/ 456 w 884"/>
                  <a:gd name="T23" fmla="*/ 1134 h 2830"/>
                  <a:gd name="T24" fmla="*/ 454 w 884"/>
                  <a:gd name="T25" fmla="*/ 1020 h 2830"/>
                  <a:gd name="T26" fmla="*/ 436 w 884"/>
                  <a:gd name="T27" fmla="*/ 800 h 2830"/>
                  <a:gd name="T28" fmla="*/ 422 w 884"/>
                  <a:gd name="T29" fmla="*/ 698 h 2830"/>
                  <a:gd name="T30" fmla="*/ 402 w 884"/>
                  <a:gd name="T31" fmla="*/ 600 h 2830"/>
                  <a:gd name="T32" fmla="*/ 378 w 884"/>
                  <a:gd name="T33" fmla="*/ 506 h 2830"/>
                  <a:gd name="T34" fmla="*/ 350 w 884"/>
                  <a:gd name="T35" fmla="*/ 416 h 2830"/>
                  <a:gd name="T36" fmla="*/ 316 w 884"/>
                  <a:gd name="T37" fmla="*/ 330 h 2830"/>
                  <a:gd name="T38" fmla="*/ 300 w 884"/>
                  <a:gd name="T39" fmla="*/ 292 h 2830"/>
                  <a:gd name="T40" fmla="*/ 266 w 884"/>
                  <a:gd name="T41" fmla="*/ 224 h 2830"/>
                  <a:gd name="T42" fmla="*/ 230 w 884"/>
                  <a:gd name="T43" fmla="*/ 164 h 2830"/>
                  <a:gd name="T44" fmla="*/ 192 w 884"/>
                  <a:gd name="T45" fmla="*/ 114 h 2830"/>
                  <a:gd name="T46" fmla="*/ 152 w 884"/>
                  <a:gd name="T47" fmla="*/ 72 h 2830"/>
                  <a:gd name="T48" fmla="*/ 112 w 884"/>
                  <a:gd name="T49" fmla="*/ 42 h 2830"/>
                  <a:gd name="T50" fmla="*/ 68 w 884"/>
                  <a:gd name="T51" fmla="*/ 20 h 2830"/>
                  <a:gd name="T52" fmla="*/ 24 w 884"/>
                  <a:gd name="T53" fmla="*/ 6 h 2830"/>
                  <a:gd name="T54" fmla="*/ 0 w 884"/>
                  <a:gd name="T55" fmla="*/ 0 h 2830"/>
                  <a:gd name="T56" fmla="*/ 6 w 884"/>
                  <a:gd name="T57" fmla="*/ 0 h 2830"/>
                  <a:gd name="T58" fmla="*/ 28 w 884"/>
                  <a:gd name="T59" fmla="*/ 2 h 2830"/>
                  <a:gd name="T60" fmla="*/ 50 w 884"/>
                  <a:gd name="T61" fmla="*/ 4 h 2830"/>
                  <a:gd name="T62" fmla="*/ 130 w 884"/>
                  <a:gd name="T63" fmla="*/ 14 h 2830"/>
                  <a:gd name="T64" fmla="*/ 210 w 884"/>
                  <a:gd name="T65" fmla="*/ 34 h 2830"/>
                  <a:gd name="T66" fmla="*/ 284 w 884"/>
                  <a:gd name="T67" fmla="*/ 62 h 2830"/>
                  <a:gd name="T68" fmla="*/ 358 w 884"/>
                  <a:gd name="T69" fmla="*/ 98 h 2830"/>
                  <a:gd name="T70" fmla="*/ 428 w 884"/>
                  <a:gd name="T71" fmla="*/ 144 h 2830"/>
                  <a:gd name="T72" fmla="*/ 494 w 884"/>
                  <a:gd name="T73" fmla="*/ 196 h 2830"/>
                  <a:gd name="T74" fmla="*/ 558 w 884"/>
                  <a:gd name="T75" fmla="*/ 258 h 2830"/>
                  <a:gd name="T76" fmla="*/ 618 w 884"/>
                  <a:gd name="T77" fmla="*/ 330 h 2830"/>
                  <a:gd name="T78" fmla="*/ 652 w 884"/>
                  <a:gd name="T79" fmla="*/ 372 h 2830"/>
                  <a:gd name="T80" fmla="*/ 710 w 884"/>
                  <a:gd name="T81" fmla="*/ 458 h 2830"/>
                  <a:gd name="T82" fmla="*/ 760 w 884"/>
                  <a:gd name="T83" fmla="*/ 550 h 2830"/>
                  <a:gd name="T84" fmla="*/ 800 w 884"/>
                  <a:gd name="T85" fmla="*/ 646 h 2830"/>
                  <a:gd name="T86" fmla="*/ 834 w 884"/>
                  <a:gd name="T87" fmla="*/ 746 h 2830"/>
                  <a:gd name="T88" fmla="*/ 858 w 884"/>
                  <a:gd name="T89" fmla="*/ 850 h 2830"/>
                  <a:gd name="T90" fmla="*/ 876 w 884"/>
                  <a:gd name="T91" fmla="*/ 960 h 2830"/>
                  <a:gd name="T92" fmla="*/ 884 w 884"/>
                  <a:gd name="T93" fmla="*/ 1072 h 2830"/>
                  <a:gd name="T94" fmla="*/ 884 w 884"/>
                  <a:gd name="T95" fmla="*/ 1132 h 2830"/>
                  <a:gd name="T96" fmla="*/ 878 w 884"/>
                  <a:gd name="T97" fmla="*/ 1282 h 2830"/>
                  <a:gd name="T98" fmla="*/ 856 w 884"/>
                  <a:gd name="T99" fmla="*/ 1424 h 2830"/>
                  <a:gd name="T100" fmla="*/ 820 w 884"/>
                  <a:gd name="T101" fmla="*/ 1560 h 2830"/>
                  <a:gd name="T102" fmla="*/ 770 w 884"/>
                  <a:gd name="T103" fmla="*/ 1690 h 2830"/>
                  <a:gd name="T104" fmla="*/ 738 w 884"/>
                  <a:gd name="T105" fmla="*/ 1756 h 2830"/>
                  <a:gd name="T106" fmla="*/ 274 w 884"/>
                  <a:gd name="T107" fmla="*/ 2694 h 2830"/>
                  <a:gd name="T108" fmla="*/ 266 w 884"/>
                  <a:gd name="T109" fmla="*/ 2720 h 2830"/>
                  <a:gd name="T110" fmla="*/ 250 w 884"/>
                  <a:gd name="T111" fmla="*/ 2744 h 2830"/>
                  <a:gd name="T112" fmla="*/ 238 w 884"/>
                  <a:gd name="T113" fmla="*/ 2754 h 2830"/>
                  <a:gd name="T114" fmla="*/ 208 w 884"/>
                  <a:gd name="T115" fmla="*/ 2774 h 2830"/>
                  <a:gd name="T116" fmla="*/ 190 w 884"/>
                  <a:gd name="T117" fmla="*/ 2784 h 2830"/>
                  <a:gd name="T118" fmla="*/ 152 w 884"/>
                  <a:gd name="T119" fmla="*/ 2802 h 2830"/>
                  <a:gd name="T120" fmla="*/ 110 w 884"/>
                  <a:gd name="T121" fmla="*/ 2816 h 2830"/>
                  <a:gd name="T122" fmla="*/ 14 w 884"/>
                  <a:gd name="T123" fmla="*/ 2830 h 2830"/>
                  <a:gd name="T124" fmla="*/ 0 w 884"/>
                  <a:gd name="T125" fmla="*/ 283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4" h="2830">
                    <a:moveTo>
                      <a:pt x="0" y="2830"/>
                    </a:moveTo>
                    <a:lnTo>
                      <a:pt x="0" y="2830"/>
                    </a:lnTo>
                    <a:lnTo>
                      <a:pt x="26" y="2824"/>
                    </a:lnTo>
                    <a:lnTo>
                      <a:pt x="48" y="2816"/>
                    </a:lnTo>
                    <a:lnTo>
                      <a:pt x="70" y="2802"/>
                    </a:lnTo>
                    <a:lnTo>
                      <a:pt x="90" y="2786"/>
                    </a:lnTo>
                    <a:lnTo>
                      <a:pt x="90" y="2786"/>
                    </a:lnTo>
                    <a:lnTo>
                      <a:pt x="108" y="2766"/>
                    </a:lnTo>
                    <a:lnTo>
                      <a:pt x="122" y="2744"/>
                    </a:lnTo>
                    <a:lnTo>
                      <a:pt x="122" y="2744"/>
                    </a:lnTo>
                    <a:lnTo>
                      <a:pt x="130" y="2720"/>
                    </a:lnTo>
                    <a:lnTo>
                      <a:pt x="136" y="2694"/>
                    </a:lnTo>
                    <a:lnTo>
                      <a:pt x="380" y="1760"/>
                    </a:lnTo>
                    <a:lnTo>
                      <a:pt x="380" y="1760"/>
                    </a:lnTo>
                    <a:lnTo>
                      <a:pt x="396" y="1692"/>
                    </a:lnTo>
                    <a:lnTo>
                      <a:pt x="396" y="1692"/>
                    </a:lnTo>
                    <a:lnTo>
                      <a:pt x="410" y="1628"/>
                    </a:lnTo>
                    <a:lnTo>
                      <a:pt x="422" y="1564"/>
                    </a:lnTo>
                    <a:lnTo>
                      <a:pt x="434" y="1496"/>
                    </a:lnTo>
                    <a:lnTo>
                      <a:pt x="442" y="1428"/>
                    </a:lnTo>
                    <a:lnTo>
                      <a:pt x="448" y="1358"/>
                    </a:lnTo>
                    <a:lnTo>
                      <a:pt x="452" y="1284"/>
                    </a:lnTo>
                    <a:lnTo>
                      <a:pt x="456" y="1210"/>
                    </a:lnTo>
                    <a:lnTo>
                      <a:pt x="456" y="1134"/>
                    </a:lnTo>
                    <a:lnTo>
                      <a:pt x="456" y="1134"/>
                    </a:lnTo>
                    <a:lnTo>
                      <a:pt x="454" y="1020"/>
                    </a:lnTo>
                    <a:lnTo>
                      <a:pt x="448" y="908"/>
                    </a:lnTo>
                    <a:lnTo>
                      <a:pt x="436" y="800"/>
                    </a:lnTo>
                    <a:lnTo>
                      <a:pt x="430" y="748"/>
                    </a:lnTo>
                    <a:lnTo>
                      <a:pt x="422" y="698"/>
                    </a:lnTo>
                    <a:lnTo>
                      <a:pt x="412" y="648"/>
                    </a:lnTo>
                    <a:lnTo>
                      <a:pt x="402" y="600"/>
                    </a:lnTo>
                    <a:lnTo>
                      <a:pt x="390" y="552"/>
                    </a:lnTo>
                    <a:lnTo>
                      <a:pt x="378" y="506"/>
                    </a:lnTo>
                    <a:lnTo>
                      <a:pt x="364" y="460"/>
                    </a:lnTo>
                    <a:lnTo>
                      <a:pt x="350" y="416"/>
                    </a:lnTo>
                    <a:lnTo>
                      <a:pt x="334" y="372"/>
                    </a:lnTo>
                    <a:lnTo>
                      <a:pt x="316" y="330"/>
                    </a:lnTo>
                    <a:lnTo>
                      <a:pt x="316" y="330"/>
                    </a:lnTo>
                    <a:lnTo>
                      <a:pt x="300" y="292"/>
                    </a:lnTo>
                    <a:lnTo>
                      <a:pt x="284" y="256"/>
                    </a:lnTo>
                    <a:lnTo>
                      <a:pt x="266" y="224"/>
                    </a:lnTo>
                    <a:lnTo>
                      <a:pt x="248" y="192"/>
                    </a:lnTo>
                    <a:lnTo>
                      <a:pt x="230" y="164"/>
                    </a:lnTo>
                    <a:lnTo>
                      <a:pt x="210" y="138"/>
                    </a:lnTo>
                    <a:lnTo>
                      <a:pt x="192" y="114"/>
                    </a:lnTo>
                    <a:lnTo>
                      <a:pt x="172" y="92"/>
                    </a:lnTo>
                    <a:lnTo>
                      <a:pt x="152" y="72"/>
                    </a:lnTo>
                    <a:lnTo>
                      <a:pt x="132" y="56"/>
                    </a:lnTo>
                    <a:lnTo>
                      <a:pt x="112" y="42"/>
                    </a:lnTo>
                    <a:lnTo>
                      <a:pt x="90" y="30"/>
                    </a:lnTo>
                    <a:lnTo>
                      <a:pt x="68" y="20"/>
                    </a:lnTo>
                    <a:lnTo>
                      <a:pt x="46" y="12"/>
                    </a:lnTo>
                    <a:lnTo>
                      <a:pt x="24" y="6"/>
                    </a:lnTo>
                    <a:lnTo>
                      <a:pt x="0" y="4"/>
                    </a:lnTo>
                    <a:lnTo>
                      <a:pt x="0" y="0"/>
                    </a:lnTo>
                    <a:lnTo>
                      <a:pt x="0" y="0"/>
                    </a:lnTo>
                    <a:lnTo>
                      <a:pt x="6" y="0"/>
                    </a:lnTo>
                    <a:lnTo>
                      <a:pt x="6" y="0"/>
                    </a:lnTo>
                    <a:lnTo>
                      <a:pt x="28" y="2"/>
                    </a:lnTo>
                    <a:lnTo>
                      <a:pt x="50" y="4"/>
                    </a:lnTo>
                    <a:lnTo>
                      <a:pt x="50" y="4"/>
                    </a:lnTo>
                    <a:lnTo>
                      <a:pt x="90" y="8"/>
                    </a:lnTo>
                    <a:lnTo>
                      <a:pt x="130" y="14"/>
                    </a:lnTo>
                    <a:lnTo>
                      <a:pt x="170" y="22"/>
                    </a:lnTo>
                    <a:lnTo>
                      <a:pt x="210" y="34"/>
                    </a:lnTo>
                    <a:lnTo>
                      <a:pt x="248" y="46"/>
                    </a:lnTo>
                    <a:lnTo>
                      <a:pt x="284" y="62"/>
                    </a:lnTo>
                    <a:lnTo>
                      <a:pt x="322" y="78"/>
                    </a:lnTo>
                    <a:lnTo>
                      <a:pt x="358" y="98"/>
                    </a:lnTo>
                    <a:lnTo>
                      <a:pt x="392" y="120"/>
                    </a:lnTo>
                    <a:lnTo>
                      <a:pt x="428" y="144"/>
                    </a:lnTo>
                    <a:lnTo>
                      <a:pt x="460" y="168"/>
                    </a:lnTo>
                    <a:lnTo>
                      <a:pt x="494" y="196"/>
                    </a:lnTo>
                    <a:lnTo>
                      <a:pt x="526" y="226"/>
                    </a:lnTo>
                    <a:lnTo>
                      <a:pt x="558" y="258"/>
                    </a:lnTo>
                    <a:lnTo>
                      <a:pt x="588" y="294"/>
                    </a:lnTo>
                    <a:lnTo>
                      <a:pt x="618" y="330"/>
                    </a:lnTo>
                    <a:lnTo>
                      <a:pt x="618" y="330"/>
                    </a:lnTo>
                    <a:lnTo>
                      <a:pt x="652" y="372"/>
                    </a:lnTo>
                    <a:lnTo>
                      <a:pt x="682" y="414"/>
                    </a:lnTo>
                    <a:lnTo>
                      <a:pt x="710" y="458"/>
                    </a:lnTo>
                    <a:lnTo>
                      <a:pt x="736" y="504"/>
                    </a:lnTo>
                    <a:lnTo>
                      <a:pt x="760" y="550"/>
                    </a:lnTo>
                    <a:lnTo>
                      <a:pt x="782" y="598"/>
                    </a:lnTo>
                    <a:lnTo>
                      <a:pt x="800" y="646"/>
                    </a:lnTo>
                    <a:lnTo>
                      <a:pt x="818" y="696"/>
                    </a:lnTo>
                    <a:lnTo>
                      <a:pt x="834" y="746"/>
                    </a:lnTo>
                    <a:lnTo>
                      <a:pt x="848" y="798"/>
                    </a:lnTo>
                    <a:lnTo>
                      <a:pt x="858" y="850"/>
                    </a:lnTo>
                    <a:lnTo>
                      <a:pt x="868" y="904"/>
                    </a:lnTo>
                    <a:lnTo>
                      <a:pt x="876" y="960"/>
                    </a:lnTo>
                    <a:lnTo>
                      <a:pt x="880" y="1016"/>
                    </a:lnTo>
                    <a:lnTo>
                      <a:pt x="884" y="1072"/>
                    </a:lnTo>
                    <a:lnTo>
                      <a:pt x="884" y="1132"/>
                    </a:lnTo>
                    <a:lnTo>
                      <a:pt x="884" y="1132"/>
                    </a:lnTo>
                    <a:lnTo>
                      <a:pt x="884" y="1208"/>
                    </a:lnTo>
                    <a:lnTo>
                      <a:pt x="878" y="1282"/>
                    </a:lnTo>
                    <a:lnTo>
                      <a:pt x="868" y="1354"/>
                    </a:lnTo>
                    <a:lnTo>
                      <a:pt x="856" y="1424"/>
                    </a:lnTo>
                    <a:lnTo>
                      <a:pt x="840" y="1494"/>
                    </a:lnTo>
                    <a:lnTo>
                      <a:pt x="820" y="1560"/>
                    </a:lnTo>
                    <a:lnTo>
                      <a:pt x="796" y="1626"/>
                    </a:lnTo>
                    <a:lnTo>
                      <a:pt x="770" y="1690"/>
                    </a:lnTo>
                    <a:lnTo>
                      <a:pt x="770" y="1690"/>
                    </a:lnTo>
                    <a:lnTo>
                      <a:pt x="738" y="1756"/>
                    </a:lnTo>
                    <a:lnTo>
                      <a:pt x="274" y="2694"/>
                    </a:lnTo>
                    <a:lnTo>
                      <a:pt x="274" y="2694"/>
                    </a:lnTo>
                    <a:lnTo>
                      <a:pt x="272" y="2708"/>
                    </a:lnTo>
                    <a:lnTo>
                      <a:pt x="266" y="2720"/>
                    </a:lnTo>
                    <a:lnTo>
                      <a:pt x="258" y="2732"/>
                    </a:lnTo>
                    <a:lnTo>
                      <a:pt x="250" y="2744"/>
                    </a:lnTo>
                    <a:lnTo>
                      <a:pt x="250" y="2744"/>
                    </a:lnTo>
                    <a:lnTo>
                      <a:pt x="238" y="2754"/>
                    </a:lnTo>
                    <a:lnTo>
                      <a:pt x="224" y="2764"/>
                    </a:lnTo>
                    <a:lnTo>
                      <a:pt x="208" y="2774"/>
                    </a:lnTo>
                    <a:lnTo>
                      <a:pt x="190" y="2784"/>
                    </a:lnTo>
                    <a:lnTo>
                      <a:pt x="190" y="2784"/>
                    </a:lnTo>
                    <a:lnTo>
                      <a:pt x="172" y="2794"/>
                    </a:lnTo>
                    <a:lnTo>
                      <a:pt x="152" y="2802"/>
                    </a:lnTo>
                    <a:lnTo>
                      <a:pt x="132" y="2810"/>
                    </a:lnTo>
                    <a:lnTo>
                      <a:pt x="110" y="2816"/>
                    </a:lnTo>
                    <a:lnTo>
                      <a:pt x="64" y="2824"/>
                    </a:lnTo>
                    <a:lnTo>
                      <a:pt x="14" y="2830"/>
                    </a:lnTo>
                    <a:lnTo>
                      <a:pt x="14" y="2830"/>
                    </a:lnTo>
                    <a:lnTo>
                      <a:pt x="0" y="2830"/>
                    </a:lnTo>
                    <a:lnTo>
                      <a:pt x="0" y="2830"/>
                    </a:lnTo>
                    <a:close/>
                  </a:path>
                </a:pathLst>
              </a:custGeom>
              <a:solidFill>
                <a:srgbClr val="F6E7E2"/>
              </a:solidFill>
              <a:ln w="12700" cap="flat" cmpd="sng" algn="ctr">
                <a:noFill/>
                <a:prstDash val="solid"/>
                <a:miter lim="800000"/>
              </a:ln>
              <a:effectLst/>
            </p:spPr>
            <p:txBody>
              <a:bodyPr rtlCol="0" anchor="ct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lumMod val="75000"/>
                      <a:lumOff val="25000"/>
                    </a:prstClr>
                  </a:solidFill>
                  <a:effectLst/>
                  <a:uLnTx/>
                  <a:uFillTx/>
                  <a:latin typeface="+mn-ea"/>
                  <a:cs typeface="+mn-cs"/>
                </a:endParaRPr>
              </a:p>
            </p:txBody>
          </p:sp>
          <p:sp>
            <p:nvSpPr>
              <p:cNvPr id="37" name="Freeform 531">
                <a:extLst>
                  <a:ext uri="{FF2B5EF4-FFF2-40B4-BE49-F238E27FC236}">
                    <a16:creationId xmlns:a16="http://schemas.microsoft.com/office/drawing/2014/main" id="{0C562B6B-24CB-42D1-8D81-155A41D3546E}"/>
                  </a:ext>
                </a:extLst>
              </p:cNvPr>
              <p:cNvSpPr>
                <a:spLocks/>
              </p:cNvSpPr>
              <p:nvPr/>
            </p:nvSpPr>
            <p:spPr bwMode="auto">
              <a:xfrm>
                <a:off x="733910" y="2031592"/>
                <a:ext cx="934117" cy="2867188"/>
              </a:xfrm>
              <a:custGeom>
                <a:avLst/>
                <a:gdLst>
                  <a:gd name="T0" fmla="*/ 810 w 922"/>
                  <a:gd name="T1" fmla="*/ 2822 h 2830"/>
                  <a:gd name="T2" fmla="*/ 702 w 922"/>
                  <a:gd name="T3" fmla="*/ 2788 h 2830"/>
                  <a:gd name="T4" fmla="*/ 658 w 922"/>
                  <a:gd name="T5" fmla="*/ 2760 h 2830"/>
                  <a:gd name="T6" fmla="*/ 150 w 922"/>
                  <a:gd name="T7" fmla="*/ 1768 h 2830"/>
                  <a:gd name="T8" fmla="*/ 116 w 922"/>
                  <a:gd name="T9" fmla="*/ 1704 h 2830"/>
                  <a:gd name="T10" fmla="*/ 114 w 922"/>
                  <a:gd name="T11" fmla="*/ 1698 h 2830"/>
                  <a:gd name="T12" fmla="*/ 68 w 922"/>
                  <a:gd name="T13" fmla="*/ 1582 h 2830"/>
                  <a:gd name="T14" fmla="*/ 36 w 922"/>
                  <a:gd name="T15" fmla="*/ 1462 h 2830"/>
                  <a:gd name="T16" fmla="*/ 20 w 922"/>
                  <a:gd name="T17" fmla="*/ 1378 h 2830"/>
                  <a:gd name="T18" fmla="*/ 2 w 922"/>
                  <a:gd name="T19" fmla="*/ 1202 h 2830"/>
                  <a:gd name="T20" fmla="*/ 0 w 922"/>
                  <a:gd name="T21" fmla="*/ 1082 h 2830"/>
                  <a:gd name="T22" fmla="*/ 16 w 922"/>
                  <a:gd name="T23" fmla="*/ 914 h 2830"/>
                  <a:gd name="T24" fmla="*/ 50 w 922"/>
                  <a:gd name="T25" fmla="*/ 756 h 2830"/>
                  <a:gd name="T26" fmla="*/ 102 w 922"/>
                  <a:gd name="T27" fmla="*/ 606 h 2830"/>
                  <a:gd name="T28" fmla="*/ 174 w 922"/>
                  <a:gd name="T29" fmla="*/ 466 h 2830"/>
                  <a:gd name="T30" fmla="*/ 264 w 922"/>
                  <a:gd name="T31" fmla="*/ 336 h 2830"/>
                  <a:gd name="T32" fmla="*/ 328 w 922"/>
                  <a:gd name="T33" fmla="*/ 264 h 2830"/>
                  <a:gd name="T34" fmla="*/ 428 w 922"/>
                  <a:gd name="T35" fmla="*/ 170 h 2830"/>
                  <a:gd name="T36" fmla="*/ 536 w 922"/>
                  <a:gd name="T37" fmla="*/ 96 h 2830"/>
                  <a:gd name="T38" fmla="*/ 650 w 922"/>
                  <a:gd name="T39" fmla="*/ 44 h 2830"/>
                  <a:gd name="T40" fmla="*/ 772 w 922"/>
                  <a:gd name="T41" fmla="*/ 12 h 2830"/>
                  <a:gd name="T42" fmla="*/ 856 w 922"/>
                  <a:gd name="T43" fmla="*/ 2 h 2830"/>
                  <a:gd name="T44" fmla="*/ 922 w 922"/>
                  <a:gd name="T45" fmla="*/ 0 h 2830"/>
                  <a:gd name="T46" fmla="*/ 902 w 922"/>
                  <a:gd name="T47" fmla="*/ 2 h 2830"/>
                  <a:gd name="T48" fmla="*/ 854 w 922"/>
                  <a:gd name="T49" fmla="*/ 8 h 2830"/>
                  <a:gd name="T50" fmla="*/ 784 w 922"/>
                  <a:gd name="T51" fmla="*/ 36 h 2830"/>
                  <a:gd name="T52" fmla="*/ 720 w 922"/>
                  <a:gd name="T53" fmla="*/ 86 h 2830"/>
                  <a:gd name="T54" fmla="*/ 658 w 922"/>
                  <a:gd name="T55" fmla="*/ 160 h 2830"/>
                  <a:gd name="T56" fmla="*/ 600 w 922"/>
                  <a:gd name="T57" fmla="*/ 256 h 2830"/>
                  <a:gd name="T58" fmla="*/ 564 w 922"/>
                  <a:gd name="T59" fmla="*/ 334 h 2830"/>
                  <a:gd name="T60" fmla="*/ 518 w 922"/>
                  <a:gd name="T61" fmla="*/ 464 h 2830"/>
                  <a:gd name="T62" fmla="*/ 480 w 922"/>
                  <a:gd name="T63" fmla="*/ 604 h 2830"/>
                  <a:gd name="T64" fmla="*/ 452 w 922"/>
                  <a:gd name="T65" fmla="*/ 754 h 2830"/>
                  <a:gd name="T66" fmla="*/ 428 w 922"/>
                  <a:gd name="T67" fmla="*/ 1024 h 2830"/>
                  <a:gd name="T68" fmla="*/ 426 w 922"/>
                  <a:gd name="T69" fmla="*/ 1216 h 2830"/>
                  <a:gd name="T70" fmla="*/ 442 w 922"/>
                  <a:gd name="T71" fmla="*/ 1434 h 2830"/>
                  <a:gd name="T72" fmla="*/ 472 w 922"/>
                  <a:gd name="T73" fmla="*/ 1634 h 2830"/>
                  <a:gd name="T74" fmla="*/ 486 w 922"/>
                  <a:gd name="T75" fmla="*/ 1702 h 2830"/>
                  <a:gd name="T76" fmla="*/ 758 w 922"/>
                  <a:gd name="T77" fmla="*/ 2728 h 2830"/>
                  <a:gd name="T78" fmla="*/ 774 w 922"/>
                  <a:gd name="T79" fmla="*/ 2760 h 2830"/>
                  <a:gd name="T80" fmla="*/ 798 w 922"/>
                  <a:gd name="T81" fmla="*/ 2788 h 2830"/>
                  <a:gd name="T82" fmla="*/ 858 w 922"/>
                  <a:gd name="T83" fmla="*/ 2824 h 2830"/>
                  <a:gd name="T84" fmla="*/ 876 w 922"/>
                  <a:gd name="T85" fmla="*/ 2830 h 2830"/>
                  <a:gd name="T86" fmla="*/ 850 w 922"/>
                  <a:gd name="T87" fmla="*/ 2828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2" h="2830">
                    <a:moveTo>
                      <a:pt x="850" y="2828"/>
                    </a:moveTo>
                    <a:lnTo>
                      <a:pt x="850" y="2828"/>
                    </a:lnTo>
                    <a:lnTo>
                      <a:pt x="810" y="2822"/>
                    </a:lnTo>
                    <a:lnTo>
                      <a:pt x="770" y="2814"/>
                    </a:lnTo>
                    <a:lnTo>
                      <a:pt x="734" y="2802"/>
                    </a:lnTo>
                    <a:lnTo>
                      <a:pt x="702" y="2788"/>
                    </a:lnTo>
                    <a:lnTo>
                      <a:pt x="702" y="2788"/>
                    </a:lnTo>
                    <a:lnTo>
                      <a:pt x="678" y="2774"/>
                    </a:lnTo>
                    <a:lnTo>
                      <a:pt x="658" y="2760"/>
                    </a:lnTo>
                    <a:lnTo>
                      <a:pt x="642" y="2744"/>
                    </a:lnTo>
                    <a:lnTo>
                      <a:pt x="630" y="2728"/>
                    </a:lnTo>
                    <a:lnTo>
                      <a:pt x="150" y="1768"/>
                    </a:lnTo>
                    <a:lnTo>
                      <a:pt x="150" y="1768"/>
                    </a:lnTo>
                    <a:lnTo>
                      <a:pt x="132" y="1736"/>
                    </a:lnTo>
                    <a:lnTo>
                      <a:pt x="116" y="1704"/>
                    </a:lnTo>
                    <a:lnTo>
                      <a:pt x="116" y="1704"/>
                    </a:lnTo>
                    <a:lnTo>
                      <a:pt x="114" y="1698"/>
                    </a:lnTo>
                    <a:lnTo>
                      <a:pt x="114" y="1698"/>
                    </a:lnTo>
                    <a:lnTo>
                      <a:pt x="98" y="1660"/>
                    </a:lnTo>
                    <a:lnTo>
                      <a:pt x="82" y="1622"/>
                    </a:lnTo>
                    <a:lnTo>
                      <a:pt x="68" y="1582"/>
                    </a:lnTo>
                    <a:lnTo>
                      <a:pt x="56" y="1542"/>
                    </a:lnTo>
                    <a:lnTo>
                      <a:pt x="46" y="1502"/>
                    </a:lnTo>
                    <a:lnTo>
                      <a:pt x="36" y="1462"/>
                    </a:lnTo>
                    <a:lnTo>
                      <a:pt x="28" y="1420"/>
                    </a:lnTo>
                    <a:lnTo>
                      <a:pt x="20" y="1378"/>
                    </a:lnTo>
                    <a:lnTo>
                      <a:pt x="20" y="1378"/>
                    </a:lnTo>
                    <a:lnTo>
                      <a:pt x="12" y="1320"/>
                    </a:lnTo>
                    <a:lnTo>
                      <a:pt x="4" y="1262"/>
                    </a:lnTo>
                    <a:lnTo>
                      <a:pt x="2" y="1202"/>
                    </a:lnTo>
                    <a:lnTo>
                      <a:pt x="0" y="1140"/>
                    </a:lnTo>
                    <a:lnTo>
                      <a:pt x="0" y="1140"/>
                    </a:lnTo>
                    <a:lnTo>
                      <a:pt x="0" y="1082"/>
                    </a:lnTo>
                    <a:lnTo>
                      <a:pt x="4" y="1024"/>
                    </a:lnTo>
                    <a:lnTo>
                      <a:pt x="10" y="968"/>
                    </a:lnTo>
                    <a:lnTo>
                      <a:pt x="16" y="914"/>
                    </a:lnTo>
                    <a:lnTo>
                      <a:pt x="26" y="860"/>
                    </a:lnTo>
                    <a:lnTo>
                      <a:pt x="36" y="806"/>
                    </a:lnTo>
                    <a:lnTo>
                      <a:pt x="50" y="756"/>
                    </a:lnTo>
                    <a:lnTo>
                      <a:pt x="66" y="704"/>
                    </a:lnTo>
                    <a:lnTo>
                      <a:pt x="84" y="654"/>
                    </a:lnTo>
                    <a:lnTo>
                      <a:pt x="102" y="606"/>
                    </a:lnTo>
                    <a:lnTo>
                      <a:pt x="124" y="558"/>
                    </a:lnTo>
                    <a:lnTo>
                      <a:pt x="148" y="512"/>
                    </a:lnTo>
                    <a:lnTo>
                      <a:pt x="174" y="466"/>
                    </a:lnTo>
                    <a:lnTo>
                      <a:pt x="202" y="422"/>
                    </a:lnTo>
                    <a:lnTo>
                      <a:pt x="232" y="380"/>
                    </a:lnTo>
                    <a:lnTo>
                      <a:pt x="264" y="336"/>
                    </a:lnTo>
                    <a:lnTo>
                      <a:pt x="264" y="336"/>
                    </a:lnTo>
                    <a:lnTo>
                      <a:pt x="294" y="298"/>
                    </a:lnTo>
                    <a:lnTo>
                      <a:pt x="328" y="264"/>
                    </a:lnTo>
                    <a:lnTo>
                      <a:pt x="360" y="230"/>
                    </a:lnTo>
                    <a:lnTo>
                      <a:pt x="394" y="198"/>
                    </a:lnTo>
                    <a:lnTo>
                      <a:pt x="428" y="170"/>
                    </a:lnTo>
                    <a:lnTo>
                      <a:pt x="464" y="142"/>
                    </a:lnTo>
                    <a:lnTo>
                      <a:pt x="500" y="118"/>
                    </a:lnTo>
                    <a:lnTo>
                      <a:pt x="536" y="96"/>
                    </a:lnTo>
                    <a:lnTo>
                      <a:pt x="574" y="76"/>
                    </a:lnTo>
                    <a:lnTo>
                      <a:pt x="612" y="60"/>
                    </a:lnTo>
                    <a:lnTo>
                      <a:pt x="650" y="44"/>
                    </a:lnTo>
                    <a:lnTo>
                      <a:pt x="690" y="32"/>
                    </a:lnTo>
                    <a:lnTo>
                      <a:pt x="730" y="20"/>
                    </a:lnTo>
                    <a:lnTo>
                      <a:pt x="772" y="12"/>
                    </a:lnTo>
                    <a:lnTo>
                      <a:pt x="814" y="6"/>
                    </a:lnTo>
                    <a:lnTo>
                      <a:pt x="856" y="2"/>
                    </a:lnTo>
                    <a:lnTo>
                      <a:pt x="856" y="2"/>
                    </a:lnTo>
                    <a:lnTo>
                      <a:pt x="904" y="0"/>
                    </a:lnTo>
                    <a:lnTo>
                      <a:pt x="904" y="0"/>
                    </a:lnTo>
                    <a:lnTo>
                      <a:pt x="922" y="0"/>
                    </a:lnTo>
                    <a:lnTo>
                      <a:pt x="922" y="4"/>
                    </a:lnTo>
                    <a:lnTo>
                      <a:pt x="922" y="4"/>
                    </a:lnTo>
                    <a:lnTo>
                      <a:pt x="902" y="2"/>
                    </a:lnTo>
                    <a:lnTo>
                      <a:pt x="902" y="2"/>
                    </a:lnTo>
                    <a:lnTo>
                      <a:pt x="878" y="4"/>
                    </a:lnTo>
                    <a:lnTo>
                      <a:pt x="854" y="8"/>
                    </a:lnTo>
                    <a:lnTo>
                      <a:pt x="830" y="14"/>
                    </a:lnTo>
                    <a:lnTo>
                      <a:pt x="808" y="24"/>
                    </a:lnTo>
                    <a:lnTo>
                      <a:pt x="784" y="36"/>
                    </a:lnTo>
                    <a:lnTo>
                      <a:pt x="762" y="50"/>
                    </a:lnTo>
                    <a:lnTo>
                      <a:pt x="740" y="66"/>
                    </a:lnTo>
                    <a:lnTo>
                      <a:pt x="720" y="86"/>
                    </a:lnTo>
                    <a:lnTo>
                      <a:pt x="698" y="108"/>
                    </a:lnTo>
                    <a:lnTo>
                      <a:pt x="678" y="132"/>
                    </a:lnTo>
                    <a:lnTo>
                      <a:pt x="658" y="160"/>
                    </a:lnTo>
                    <a:lnTo>
                      <a:pt x="638" y="190"/>
                    </a:lnTo>
                    <a:lnTo>
                      <a:pt x="620" y="222"/>
                    </a:lnTo>
                    <a:lnTo>
                      <a:pt x="600" y="256"/>
                    </a:lnTo>
                    <a:lnTo>
                      <a:pt x="582" y="294"/>
                    </a:lnTo>
                    <a:lnTo>
                      <a:pt x="564" y="334"/>
                    </a:lnTo>
                    <a:lnTo>
                      <a:pt x="564" y="334"/>
                    </a:lnTo>
                    <a:lnTo>
                      <a:pt x="548" y="376"/>
                    </a:lnTo>
                    <a:lnTo>
                      <a:pt x="532" y="420"/>
                    </a:lnTo>
                    <a:lnTo>
                      <a:pt x="518" y="464"/>
                    </a:lnTo>
                    <a:lnTo>
                      <a:pt x="504" y="510"/>
                    </a:lnTo>
                    <a:lnTo>
                      <a:pt x="492" y="556"/>
                    </a:lnTo>
                    <a:lnTo>
                      <a:pt x="480" y="604"/>
                    </a:lnTo>
                    <a:lnTo>
                      <a:pt x="470" y="654"/>
                    </a:lnTo>
                    <a:lnTo>
                      <a:pt x="460" y="702"/>
                    </a:lnTo>
                    <a:lnTo>
                      <a:pt x="452" y="754"/>
                    </a:lnTo>
                    <a:lnTo>
                      <a:pt x="446" y="806"/>
                    </a:lnTo>
                    <a:lnTo>
                      <a:pt x="434" y="912"/>
                    </a:lnTo>
                    <a:lnTo>
                      <a:pt x="428" y="1024"/>
                    </a:lnTo>
                    <a:lnTo>
                      <a:pt x="426" y="1138"/>
                    </a:lnTo>
                    <a:lnTo>
                      <a:pt x="426" y="1138"/>
                    </a:lnTo>
                    <a:lnTo>
                      <a:pt x="426" y="1216"/>
                    </a:lnTo>
                    <a:lnTo>
                      <a:pt x="430" y="1290"/>
                    </a:lnTo>
                    <a:lnTo>
                      <a:pt x="434" y="1362"/>
                    </a:lnTo>
                    <a:lnTo>
                      <a:pt x="442" y="1434"/>
                    </a:lnTo>
                    <a:lnTo>
                      <a:pt x="450" y="1502"/>
                    </a:lnTo>
                    <a:lnTo>
                      <a:pt x="460" y="1568"/>
                    </a:lnTo>
                    <a:lnTo>
                      <a:pt x="472" y="1634"/>
                    </a:lnTo>
                    <a:lnTo>
                      <a:pt x="486" y="1696"/>
                    </a:lnTo>
                    <a:lnTo>
                      <a:pt x="486" y="1696"/>
                    </a:lnTo>
                    <a:lnTo>
                      <a:pt x="486" y="1702"/>
                    </a:lnTo>
                    <a:lnTo>
                      <a:pt x="486" y="1702"/>
                    </a:lnTo>
                    <a:lnTo>
                      <a:pt x="506" y="1768"/>
                    </a:lnTo>
                    <a:lnTo>
                      <a:pt x="758" y="2728"/>
                    </a:lnTo>
                    <a:lnTo>
                      <a:pt x="758" y="2728"/>
                    </a:lnTo>
                    <a:lnTo>
                      <a:pt x="764" y="2744"/>
                    </a:lnTo>
                    <a:lnTo>
                      <a:pt x="774" y="2760"/>
                    </a:lnTo>
                    <a:lnTo>
                      <a:pt x="784" y="2774"/>
                    </a:lnTo>
                    <a:lnTo>
                      <a:pt x="798" y="2788"/>
                    </a:lnTo>
                    <a:lnTo>
                      <a:pt x="798" y="2788"/>
                    </a:lnTo>
                    <a:lnTo>
                      <a:pt x="816" y="2804"/>
                    </a:lnTo>
                    <a:lnTo>
                      <a:pt x="836" y="2816"/>
                    </a:lnTo>
                    <a:lnTo>
                      <a:pt x="858" y="2824"/>
                    </a:lnTo>
                    <a:lnTo>
                      <a:pt x="882" y="2830"/>
                    </a:lnTo>
                    <a:lnTo>
                      <a:pt x="882" y="2830"/>
                    </a:lnTo>
                    <a:lnTo>
                      <a:pt x="876" y="2830"/>
                    </a:lnTo>
                    <a:lnTo>
                      <a:pt x="876" y="2830"/>
                    </a:lnTo>
                    <a:lnTo>
                      <a:pt x="862" y="2828"/>
                    </a:lnTo>
                    <a:lnTo>
                      <a:pt x="850" y="2828"/>
                    </a:lnTo>
                    <a:lnTo>
                      <a:pt x="850" y="2828"/>
                    </a:lnTo>
                    <a:close/>
                  </a:path>
                </a:pathLst>
              </a:custGeom>
              <a:solidFill>
                <a:srgbClr val="ECCEC4"/>
              </a:solidFill>
              <a:ln w="12700" cap="flat" cmpd="sng" algn="ctr">
                <a:noFill/>
                <a:prstDash val="solid"/>
                <a:miter lim="800000"/>
              </a:ln>
              <a:effectLst/>
            </p:spPr>
            <p:txBody>
              <a:bodyPr rtlCol="0" anchor="ct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lumMod val="75000"/>
                      <a:lumOff val="25000"/>
                    </a:prstClr>
                  </a:solidFill>
                  <a:effectLst/>
                  <a:uLnTx/>
                  <a:uFillTx/>
                  <a:latin typeface="+mn-ea"/>
                  <a:cs typeface="+mn-cs"/>
                </a:endParaRPr>
              </a:p>
            </p:txBody>
          </p:sp>
          <p:sp>
            <p:nvSpPr>
              <p:cNvPr id="38" name="Freeform 532">
                <a:extLst>
                  <a:ext uri="{FF2B5EF4-FFF2-40B4-BE49-F238E27FC236}">
                    <a16:creationId xmlns:a16="http://schemas.microsoft.com/office/drawing/2014/main" id="{83456AED-E102-41F0-8F60-899925EB3DC3}"/>
                  </a:ext>
                </a:extLst>
              </p:cNvPr>
              <p:cNvSpPr>
                <a:spLocks noEditPoints="1"/>
              </p:cNvSpPr>
              <p:nvPr/>
            </p:nvSpPr>
            <p:spPr bwMode="auto">
              <a:xfrm>
                <a:off x="498861" y="2033618"/>
                <a:ext cx="1169166" cy="2865162"/>
              </a:xfrm>
              <a:custGeom>
                <a:avLst/>
                <a:gdLst>
                  <a:gd name="T0" fmla="*/ 1140 w 1154"/>
                  <a:gd name="T1" fmla="*/ 2828 h 2828"/>
                  <a:gd name="T2" fmla="*/ 1090 w 1154"/>
                  <a:gd name="T3" fmla="*/ 2822 h 2828"/>
                  <a:gd name="T4" fmla="*/ 1030 w 1154"/>
                  <a:gd name="T5" fmla="*/ 2786 h 2828"/>
                  <a:gd name="T6" fmla="*/ 990 w 1154"/>
                  <a:gd name="T7" fmla="*/ 2726 h 2828"/>
                  <a:gd name="T8" fmla="*/ 718 w 1154"/>
                  <a:gd name="T9" fmla="*/ 1700 h 2828"/>
                  <a:gd name="T10" fmla="*/ 692 w 1154"/>
                  <a:gd name="T11" fmla="*/ 1566 h 2828"/>
                  <a:gd name="T12" fmla="*/ 662 w 1154"/>
                  <a:gd name="T13" fmla="*/ 1288 h 2828"/>
                  <a:gd name="T14" fmla="*/ 660 w 1154"/>
                  <a:gd name="T15" fmla="*/ 1022 h 2828"/>
                  <a:gd name="T16" fmla="*/ 692 w 1154"/>
                  <a:gd name="T17" fmla="*/ 700 h 2828"/>
                  <a:gd name="T18" fmla="*/ 736 w 1154"/>
                  <a:gd name="T19" fmla="*/ 508 h 2828"/>
                  <a:gd name="T20" fmla="*/ 796 w 1154"/>
                  <a:gd name="T21" fmla="*/ 332 h 2828"/>
                  <a:gd name="T22" fmla="*/ 852 w 1154"/>
                  <a:gd name="T23" fmla="*/ 220 h 2828"/>
                  <a:gd name="T24" fmla="*/ 930 w 1154"/>
                  <a:gd name="T25" fmla="*/ 106 h 2828"/>
                  <a:gd name="T26" fmla="*/ 1016 w 1154"/>
                  <a:gd name="T27" fmla="*/ 34 h 2828"/>
                  <a:gd name="T28" fmla="*/ 1110 w 1154"/>
                  <a:gd name="T29" fmla="*/ 2 h 2828"/>
                  <a:gd name="T30" fmla="*/ 1154 w 1154"/>
                  <a:gd name="T31" fmla="*/ 2 h 2828"/>
                  <a:gd name="T32" fmla="*/ 1004 w 1154"/>
                  <a:gd name="T33" fmla="*/ 10 h 2828"/>
                  <a:gd name="T34" fmla="*/ 844 w 1154"/>
                  <a:gd name="T35" fmla="*/ 58 h 2828"/>
                  <a:gd name="T36" fmla="*/ 696 w 1154"/>
                  <a:gd name="T37" fmla="*/ 140 h 2828"/>
                  <a:gd name="T38" fmla="*/ 560 w 1154"/>
                  <a:gd name="T39" fmla="*/ 262 h 2828"/>
                  <a:gd name="T40" fmla="*/ 464 w 1154"/>
                  <a:gd name="T41" fmla="*/ 378 h 2828"/>
                  <a:gd name="T42" fmla="*/ 356 w 1154"/>
                  <a:gd name="T43" fmla="*/ 556 h 2828"/>
                  <a:gd name="T44" fmla="*/ 282 w 1154"/>
                  <a:gd name="T45" fmla="*/ 754 h 2828"/>
                  <a:gd name="T46" fmla="*/ 242 w 1154"/>
                  <a:gd name="T47" fmla="*/ 966 h 2828"/>
                  <a:gd name="T48" fmla="*/ 232 w 1154"/>
                  <a:gd name="T49" fmla="*/ 1138 h 2828"/>
                  <a:gd name="T50" fmla="*/ 252 w 1154"/>
                  <a:gd name="T51" fmla="*/ 1376 h 2828"/>
                  <a:gd name="T52" fmla="*/ 278 w 1154"/>
                  <a:gd name="T53" fmla="*/ 1500 h 2828"/>
                  <a:gd name="T54" fmla="*/ 330 w 1154"/>
                  <a:gd name="T55" fmla="*/ 1658 h 2828"/>
                  <a:gd name="T56" fmla="*/ 348 w 1154"/>
                  <a:gd name="T57" fmla="*/ 1702 h 2828"/>
                  <a:gd name="T58" fmla="*/ 862 w 1154"/>
                  <a:gd name="T59" fmla="*/ 2726 h 2828"/>
                  <a:gd name="T60" fmla="*/ 934 w 1154"/>
                  <a:gd name="T61" fmla="*/ 2786 h 2828"/>
                  <a:gd name="T62" fmla="*/ 1042 w 1154"/>
                  <a:gd name="T63" fmla="*/ 2820 h 2828"/>
                  <a:gd name="T64" fmla="*/ 974 w 1154"/>
                  <a:gd name="T65" fmla="*/ 2812 h 2828"/>
                  <a:gd name="T66" fmla="*/ 852 w 1154"/>
                  <a:gd name="T67" fmla="*/ 2770 h 2828"/>
                  <a:gd name="T68" fmla="*/ 188 w 1154"/>
                  <a:gd name="T69" fmla="*/ 1762 h 2828"/>
                  <a:gd name="T70" fmla="*/ 144 w 1154"/>
                  <a:gd name="T71" fmla="*/ 1692 h 2828"/>
                  <a:gd name="T72" fmla="*/ 96 w 1154"/>
                  <a:gd name="T73" fmla="*/ 1596 h 2828"/>
                  <a:gd name="T74" fmla="*/ 46 w 1154"/>
                  <a:gd name="T75" fmla="*/ 1462 h 2828"/>
                  <a:gd name="T76" fmla="*/ 8 w 1154"/>
                  <a:gd name="T77" fmla="*/ 1284 h 2828"/>
                  <a:gd name="T78" fmla="*/ 0 w 1154"/>
                  <a:gd name="T79" fmla="*/ 1078 h 2828"/>
                  <a:gd name="T80" fmla="*/ 20 w 1154"/>
                  <a:gd name="T81" fmla="*/ 916 h 2828"/>
                  <a:gd name="T82" fmla="*/ 62 w 1154"/>
                  <a:gd name="T83" fmla="*/ 754 h 2828"/>
                  <a:gd name="T84" fmla="*/ 128 w 1154"/>
                  <a:gd name="T85" fmla="*/ 604 h 2828"/>
                  <a:gd name="T86" fmla="*/ 218 w 1154"/>
                  <a:gd name="T87" fmla="*/ 462 h 2828"/>
                  <a:gd name="T88" fmla="*/ 332 w 1154"/>
                  <a:gd name="T89" fmla="*/ 330 h 2828"/>
                  <a:gd name="T90" fmla="*/ 456 w 1154"/>
                  <a:gd name="T91" fmla="*/ 222 h 2828"/>
                  <a:gd name="T92" fmla="*/ 632 w 1154"/>
                  <a:gd name="T93" fmla="*/ 112 h 2828"/>
                  <a:gd name="T94" fmla="*/ 826 w 1154"/>
                  <a:gd name="T95" fmla="*/ 38 h 2828"/>
                  <a:gd name="T96" fmla="*/ 1034 w 1154"/>
                  <a:gd name="T97" fmla="*/ 4 h 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4" h="2828">
                    <a:moveTo>
                      <a:pt x="1154" y="2"/>
                    </a:moveTo>
                    <a:lnTo>
                      <a:pt x="1154" y="2828"/>
                    </a:lnTo>
                    <a:lnTo>
                      <a:pt x="1154" y="2828"/>
                    </a:lnTo>
                    <a:lnTo>
                      <a:pt x="1140" y="2828"/>
                    </a:lnTo>
                    <a:lnTo>
                      <a:pt x="1140" y="2828"/>
                    </a:lnTo>
                    <a:lnTo>
                      <a:pt x="1114" y="2828"/>
                    </a:lnTo>
                    <a:lnTo>
                      <a:pt x="1114" y="2828"/>
                    </a:lnTo>
                    <a:lnTo>
                      <a:pt x="1090" y="2822"/>
                    </a:lnTo>
                    <a:lnTo>
                      <a:pt x="1068" y="2814"/>
                    </a:lnTo>
                    <a:lnTo>
                      <a:pt x="1048" y="2802"/>
                    </a:lnTo>
                    <a:lnTo>
                      <a:pt x="1030" y="2786"/>
                    </a:lnTo>
                    <a:lnTo>
                      <a:pt x="1030" y="2786"/>
                    </a:lnTo>
                    <a:lnTo>
                      <a:pt x="1016" y="2772"/>
                    </a:lnTo>
                    <a:lnTo>
                      <a:pt x="1006" y="2758"/>
                    </a:lnTo>
                    <a:lnTo>
                      <a:pt x="996" y="2742"/>
                    </a:lnTo>
                    <a:lnTo>
                      <a:pt x="990" y="2726"/>
                    </a:lnTo>
                    <a:lnTo>
                      <a:pt x="738" y="1766"/>
                    </a:lnTo>
                    <a:lnTo>
                      <a:pt x="738" y="1766"/>
                    </a:lnTo>
                    <a:lnTo>
                      <a:pt x="718" y="1700"/>
                    </a:lnTo>
                    <a:lnTo>
                      <a:pt x="718" y="1700"/>
                    </a:lnTo>
                    <a:lnTo>
                      <a:pt x="718" y="1694"/>
                    </a:lnTo>
                    <a:lnTo>
                      <a:pt x="718" y="1694"/>
                    </a:lnTo>
                    <a:lnTo>
                      <a:pt x="704" y="1632"/>
                    </a:lnTo>
                    <a:lnTo>
                      <a:pt x="692" y="1566"/>
                    </a:lnTo>
                    <a:lnTo>
                      <a:pt x="682" y="1500"/>
                    </a:lnTo>
                    <a:lnTo>
                      <a:pt x="674" y="1432"/>
                    </a:lnTo>
                    <a:lnTo>
                      <a:pt x="666" y="1360"/>
                    </a:lnTo>
                    <a:lnTo>
                      <a:pt x="662" y="1288"/>
                    </a:lnTo>
                    <a:lnTo>
                      <a:pt x="658" y="1214"/>
                    </a:lnTo>
                    <a:lnTo>
                      <a:pt x="658" y="1136"/>
                    </a:lnTo>
                    <a:lnTo>
                      <a:pt x="658" y="1136"/>
                    </a:lnTo>
                    <a:lnTo>
                      <a:pt x="660" y="1022"/>
                    </a:lnTo>
                    <a:lnTo>
                      <a:pt x="666" y="910"/>
                    </a:lnTo>
                    <a:lnTo>
                      <a:pt x="678" y="804"/>
                    </a:lnTo>
                    <a:lnTo>
                      <a:pt x="684" y="752"/>
                    </a:lnTo>
                    <a:lnTo>
                      <a:pt x="692" y="700"/>
                    </a:lnTo>
                    <a:lnTo>
                      <a:pt x="702" y="652"/>
                    </a:lnTo>
                    <a:lnTo>
                      <a:pt x="712" y="602"/>
                    </a:lnTo>
                    <a:lnTo>
                      <a:pt x="724" y="554"/>
                    </a:lnTo>
                    <a:lnTo>
                      <a:pt x="736" y="508"/>
                    </a:lnTo>
                    <a:lnTo>
                      <a:pt x="750" y="462"/>
                    </a:lnTo>
                    <a:lnTo>
                      <a:pt x="764" y="418"/>
                    </a:lnTo>
                    <a:lnTo>
                      <a:pt x="780" y="374"/>
                    </a:lnTo>
                    <a:lnTo>
                      <a:pt x="796" y="332"/>
                    </a:lnTo>
                    <a:lnTo>
                      <a:pt x="796" y="332"/>
                    </a:lnTo>
                    <a:lnTo>
                      <a:pt x="814" y="292"/>
                    </a:lnTo>
                    <a:lnTo>
                      <a:pt x="832" y="254"/>
                    </a:lnTo>
                    <a:lnTo>
                      <a:pt x="852" y="220"/>
                    </a:lnTo>
                    <a:lnTo>
                      <a:pt x="870" y="188"/>
                    </a:lnTo>
                    <a:lnTo>
                      <a:pt x="890" y="158"/>
                    </a:lnTo>
                    <a:lnTo>
                      <a:pt x="910" y="130"/>
                    </a:lnTo>
                    <a:lnTo>
                      <a:pt x="930" y="106"/>
                    </a:lnTo>
                    <a:lnTo>
                      <a:pt x="952" y="84"/>
                    </a:lnTo>
                    <a:lnTo>
                      <a:pt x="972" y="64"/>
                    </a:lnTo>
                    <a:lnTo>
                      <a:pt x="994" y="48"/>
                    </a:lnTo>
                    <a:lnTo>
                      <a:pt x="1016" y="34"/>
                    </a:lnTo>
                    <a:lnTo>
                      <a:pt x="1040" y="22"/>
                    </a:lnTo>
                    <a:lnTo>
                      <a:pt x="1062" y="12"/>
                    </a:lnTo>
                    <a:lnTo>
                      <a:pt x="1086" y="6"/>
                    </a:lnTo>
                    <a:lnTo>
                      <a:pt x="1110" y="2"/>
                    </a:lnTo>
                    <a:lnTo>
                      <a:pt x="1134" y="0"/>
                    </a:lnTo>
                    <a:lnTo>
                      <a:pt x="1134" y="0"/>
                    </a:lnTo>
                    <a:lnTo>
                      <a:pt x="1154" y="2"/>
                    </a:lnTo>
                    <a:lnTo>
                      <a:pt x="1154" y="2"/>
                    </a:lnTo>
                    <a:close/>
                    <a:moveTo>
                      <a:pt x="1088" y="0"/>
                    </a:moveTo>
                    <a:lnTo>
                      <a:pt x="1088" y="0"/>
                    </a:lnTo>
                    <a:lnTo>
                      <a:pt x="1046" y="4"/>
                    </a:lnTo>
                    <a:lnTo>
                      <a:pt x="1004" y="10"/>
                    </a:lnTo>
                    <a:lnTo>
                      <a:pt x="962" y="18"/>
                    </a:lnTo>
                    <a:lnTo>
                      <a:pt x="922" y="30"/>
                    </a:lnTo>
                    <a:lnTo>
                      <a:pt x="882" y="42"/>
                    </a:lnTo>
                    <a:lnTo>
                      <a:pt x="844" y="58"/>
                    </a:lnTo>
                    <a:lnTo>
                      <a:pt x="806" y="74"/>
                    </a:lnTo>
                    <a:lnTo>
                      <a:pt x="768" y="94"/>
                    </a:lnTo>
                    <a:lnTo>
                      <a:pt x="732" y="116"/>
                    </a:lnTo>
                    <a:lnTo>
                      <a:pt x="696" y="140"/>
                    </a:lnTo>
                    <a:lnTo>
                      <a:pt x="660" y="168"/>
                    </a:lnTo>
                    <a:lnTo>
                      <a:pt x="626" y="196"/>
                    </a:lnTo>
                    <a:lnTo>
                      <a:pt x="592" y="228"/>
                    </a:lnTo>
                    <a:lnTo>
                      <a:pt x="560" y="262"/>
                    </a:lnTo>
                    <a:lnTo>
                      <a:pt x="526" y="296"/>
                    </a:lnTo>
                    <a:lnTo>
                      <a:pt x="496" y="334"/>
                    </a:lnTo>
                    <a:lnTo>
                      <a:pt x="496" y="334"/>
                    </a:lnTo>
                    <a:lnTo>
                      <a:pt x="464" y="378"/>
                    </a:lnTo>
                    <a:lnTo>
                      <a:pt x="434" y="420"/>
                    </a:lnTo>
                    <a:lnTo>
                      <a:pt x="406" y="464"/>
                    </a:lnTo>
                    <a:lnTo>
                      <a:pt x="380" y="510"/>
                    </a:lnTo>
                    <a:lnTo>
                      <a:pt x="356" y="556"/>
                    </a:lnTo>
                    <a:lnTo>
                      <a:pt x="334" y="604"/>
                    </a:lnTo>
                    <a:lnTo>
                      <a:pt x="316" y="652"/>
                    </a:lnTo>
                    <a:lnTo>
                      <a:pt x="298" y="702"/>
                    </a:lnTo>
                    <a:lnTo>
                      <a:pt x="282" y="754"/>
                    </a:lnTo>
                    <a:lnTo>
                      <a:pt x="268" y="804"/>
                    </a:lnTo>
                    <a:lnTo>
                      <a:pt x="258" y="858"/>
                    </a:lnTo>
                    <a:lnTo>
                      <a:pt x="248" y="912"/>
                    </a:lnTo>
                    <a:lnTo>
                      <a:pt x="242" y="966"/>
                    </a:lnTo>
                    <a:lnTo>
                      <a:pt x="236" y="1022"/>
                    </a:lnTo>
                    <a:lnTo>
                      <a:pt x="232" y="1080"/>
                    </a:lnTo>
                    <a:lnTo>
                      <a:pt x="232" y="1138"/>
                    </a:lnTo>
                    <a:lnTo>
                      <a:pt x="232" y="1138"/>
                    </a:lnTo>
                    <a:lnTo>
                      <a:pt x="234" y="1200"/>
                    </a:lnTo>
                    <a:lnTo>
                      <a:pt x="236" y="1260"/>
                    </a:lnTo>
                    <a:lnTo>
                      <a:pt x="244" y="1318"/>
                    </a:lnTo>
                    <a:lnTo>
                      <a:pt x="252" y="1376"/>
                    </a:lnTo>
                    <a:lnTo>
                      <a:pt x="252" y="1376"/>
                    </a:lnTo>
                    <a:lnTo>
                      <a:pt x="260" y="1418"/>
                    </a:lnTo>
                    <a:lnTo>
                      <a:pt x="268" y="1460"/>
                    </a:lnTo>
                    <a:lnTo>
                      <a:pt x="278" y="1500"/>
                    </a:lnTo>
                    <a:lnTo>
                      <a:pt x="288" y="1540"/>
                    </a:lnTo>
                    <a:lnTo>
                      <a:pt x="300" y="1580"/>
                    </a:lnTo>
                    <a:lnTo>
                      <a:pt x="314" y="1620"/>
                    </a:lnTo>
                    <a:lnTo>
                      <a:pt x="330" y="1658"/>
                    </a:lnTo>
                    <a:lnTo>
                      <a:pt x="346" y="1696"/>
                    </a:lnTo>
                    <a:lnTo>
                      <a:pt x="346" y="1696"/>
                    </a:lnTo>
                    <a:lnTo>
                      <a:pt x="348" y="1702"/>
                    </a:lnTo>
                    <a:lnTo>
                      <a:pt x="348" y="1702"/>
                    </a:lnTo>
                    <a:lnTo>
                      <a:pt x="364" y="1734"/>
                    </a:lnTo>
                    <a:lnTo>
                      <a:pt x="382" y="1766"/>
                    </a:lnTo>
                    <a:lnTo>
                      <a:pt x="862" y="2726"/>
                    </a:lnTo>
                    <a:lnTo>
                      <a:pt x="862" y="2726"/>
                    </a:lnTo>
                    <a:lnTo>
                      <a:pt x="874" y="2742"/>
                    </a:lnTo>
                    <a:lnTo>
                      <a:pt x="890" y="2758"/>
                    </a:lnTo>
                    <a:lnTo>
                      <a:pt x="910" y="2772"/>
                    </a:lnTo>
                    <a:lnTo>
                      <a:pt x="934" y="2786"/>
                    </a:lnTo>
                    <a:lnTo>
                      <a:pt x="934" y="2786"/>
                    </a:lnTo>
                    <a:lnTo>
                      <a:pt x="966" y="2800"/>
                    </a:lnTo>
                    <a:lnTo>
                      <a:pt x="1002" y="2812"/>
                    </a:lnTo>
                    <a:lnTo>
                      <a:pt x="1042" y="2820"/>
                    </a:lnTo>
                    <a:lnTo>
                      <a:pt x="1082" y="2826"/>
                    </a:lnTo>
                    <a:lnTo>
                      <a:pt x="1082" y="2826"/>
                    </a:lnTo>
                    <a:lnTo>
                      <a:pt x="1026" y="2820"/>
                    </a:lnTo>
                    <a:lnTo>
                      <a:pt x="974" y="2812"/>
                    </a:lnTo>
                    <a:lnTo>
                      <a:pt x="926" y="2800"/>
                    </a:lnTo>
                    <a:lnTo>
                      <a:pt x="882" y="2784"/>
                    </a:lnTo>
                    <a:lnTo>
                      <a:pt x="882" y="2784"/>
                    </a:lnTo>
                    <a:lnTo>
                      <a:pt x="852" y="2770"/>
                    </a:lnTo>
                    <a:lnTo>
                      <a:pt x="828" y="2756"/>
                    </a:lnTo>
                    <a:lnTo>
                      <a:pt x="806" y="2742"/>
                    </a:lnTo>
                    <a:lnTo>
                      <a:pt x="792" y="2726"/>
                    </a:lnTo>
                    <a:lnTo>
                      <a:pt x="188" y="1762"/>
                    </a:lnTo>
                    <a:lnTo>
                      <a:pt x="188" y="1762"/>
                    </a:lnTo>
                    <a:lnTo>
                      <a:pt x="146" y="1698"/>
                    </a:lnTo>
                    <a:lnTo>
                      <a:pt x="146" y="1698"/>
                    </a:lnTo>
                    <a:lnTo>
                      <a:pt x="144" y="1692"/>
                    </a:lnTo>
                    <a:lnTo>
                      <a:pt x="144" y="1692"/>
                    </a:lnTo>
                    <a:lnTo>
                      <a:pt x="126" y="1660"/>
                    </a:lnTo>
                    <a:lnTo>
                      <a:pt x="110" y="1630"/>
                    </a:lnTo>
                    <a:lnTo>
                      <a:pt x="96" y="1596"/>
                    </a:lnTo>
                    <a:lnTo>
                      <a:pt x="82" y="1564"/>
                    </a:lnTo>
                    <a:lnTo>
                      <a:pt x="68" y="1530"/>
                    </a:lnTo>
                    <a:lnTo>
                      <a:pt x="56" y="1496"/>
                    </a:lnTo>
                    <a:lnTo>
                      <a:pt x="46" y="1462"/>
                    </a:lnTo>
                    <a:lnTo>
                      <a:pt x="36" y="1428"/>
                    </a:lnTo>
                    <a:lnTo>
                      <a:pt x="28" y="1392"/>
                    </a:lnTo>
                    <a:lnTo>
                      <a:pt x="20" y="1358"/>
                    </a:lnTo>
                    <a:lnTo>
                      <a:pt x="8" y="1284"/>
                    </a:lnTo>
                    <a:lnTo>
                      <a:pt x="2" y="1210"/>
                    </a:lnTo>
                    <a:lnTo>
                      <a:pt x="0" y="1134"/>
                    </a:lnTo>
                    <a:lnTo>
                      <a:pt x="0" y="1134"/>
                    </a:lnTo>
                    <a:lnTo>
                      <a:pt x="0" y="1078"/>
                    </a:lnTo>
                    <a:lnTo>
                      <a:pt x="4" y="1022"/>
                    </a:lnTo>
                    <a:lnTo>
                      <a:pt x="10" y="968"/>
                    </a:lnTo>
                    <a:lnTo>
                      <a:pt x="20" y="916"/>
                    </a:lnTo>
                    <a:lnTo>
                      <a:pt x="20" y="916"/>
                    </a:lnTo>
                    <a:lnTo>
                      <a:pt x="28" y="874"/>
                    </a:lnTo>
                    <a:lnTo>
                      <a:pt x="38" y="834"/>
                    </a:lnTo>
                    <a:lnTo>
                      <a:pt x="50" y="794"/>
                    </a:lnTo>
                    <a:lnTo>
                      <a:pt x="62" y="754"/>
                    </a:lnTo>
                    <a:lnTo>
                      <a:pt x="76" y="716"/>
                    </a:lnTo>
                    <a:lnTo>
                      <a:pt x="92" y="678"/>
                    </a:lnTo>
                    <a:lnTo>
                      <a:pt x="110" y="640"/>
                    </a:lnTo>
                    <a:lnTo>
                      <a:pt x="128" y="604"/>
                    </a:lnTo>
                    <a:lnTo>
                      <a:pt x="148" y="566"/>
                    </a:lnTo>
                    <a:lnTo>
                      <a:pt x="170" y="532"/>
                    </a:lnTo>
                    <a:lnTo>
                      <a:pt x="194" y="496"/>
                    </a:lnTo>
                    <a:lnTo>
                      <a:pt x="218" y="462"/>
                    </a:lnTo>
                    <a:lnTo>
                      <a:pt x="244" y="428"/>
                    </a:lnTo>
                    <a:lnTo>
                      <a:pt x="272" y="394"/>
                    </a:lnTo>
                    <a:lnTo>
                      <a:pt x="302" y="362"/>
                    </a:lnTo>
                    <a:lnTo>
                      <a:pt x="332" y="330"/>
                    </a:lnTo>
                    <a:lnTo>
                      <a:pt x="332" y="330"/>
                    </a:lnTo>
                    <a:lnTo>
                      <a:pt x="372" y="292"/>
                    </a:lnTo>
                    <a:lnTo>
                      <a:pt x="412" y="256"/>
                    </a:lnTo>
                    <a:lnTo>
                      <a:pt x="456" y="222"/>
                    </a:lnTo>
                    <a:lnTo>
                      <a:pt x="498" y="192"/>
                    </a:lnTo>
                    <a:lnTo>
                      <a:pt x="542" y="162"/>
                    </a:lnTo>
                    <a:lnTo>
                      <a:pt x="586" y="136"/>
                    </a:lnTo>
                    <a:lnTo>
                      <a:pt x="632" y="112"/>
                    </a:lnTo>
                    <a:lnTo>
                      <a:pt x="680" y="90"/>
                    </a:lnTo>
                    <a:lnTo>
                      <a:pt x="728" y="70"/>
                    </a:lnTo>
                    <a:lnTo>
                      <a:pt x="776" y="54"/>
                    </a:lnTo>
                    <a:lnTo>
                      <a:pt x="826" y="38"/>
                    </a:lnTo>
                    <a:lnTo>
                      <a:pt x="876" y="26"/>
                    </a:lnTo>
                    <a:lnTo>
                      <a:pt x="928" y="16"/>
                    </a:lnTo>
                    <a:lnTo>
                      <a:pt x="980" y="8"/>
                    </a:lnTo>
                    <a:lnTo>
                      <a:pt x="1034" y="4"/>
                    </a:lnTo>
                    <a:lnTo>
                      <a:pt x="1088" y="0"/>
                    </a:lnTo>
                    <a:lnTo>
                      <a:pt x="1088" y="0"/>
                    </a:lnTo>
                    <a:close/>
                  </a:path>
                </a:pathLst>
              </a:custGeom>
              <a:solidFill>
                <a:srgbClr val="F6E7E2"/>
              </a:solidFill>
              <a:ln w="12700" cap="flat" cmpd="sng" algn="ctr">
                <a:noFill/>
                <a:prstDash val="solid"/>
                <a:miter lim="800000"/>
              </a:ln>
              <a:effectLst/>
            </p:spPr>
            <p:txBody>
              <a:bodyPr rtlCol="0" anchor="ct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lumMod val="75000"/>
                      <a:lumOff val="25000"/>
                    </a:prstClr>
                  </a:solidFill>
                  <a:effectLst/>
                  <a:uLnTx/>
                  <a:uFillTx/>
                  <a:latin typeface="+mn-ea"/>
                  <a:cs typeface="+mn-cs"/>
                </a:endParaRPr>
              </a:p>
            </p:txBody>
          </p:sp>
          <p:sp>
            <p:nvSpPr>
              <p:cNvPr id="39" name="Freeform 539">
                <a:extLst>
                  <a:ext uri="{FF2B5EF4-FFF2-40B4-BE49-F238E27FC236}">
                    <a16:creationId xmlns:a16="http://schemas.microsoft.com/office/drawing/2014/main" id="{EB26ABCF-5F8C-45BC-8EC1-AC702F6E8567}"/>
                  </a:ext>
                </a:extLst>
              </p:cNvPr>
              <p:cNvSpPr>
                <a:spLocks/>
              </p:cNvSpPr>
              <p:nvPr/>
            </p:nvSpPr>
            <p:spPr bwMode="auto">
              <a:xfrm>
                <a:off x="1621422" y="4979831"/>
                <a:ext cx="60789" cy="24315"/>
              </a:xfrm>
              <a:custGeom>
                <a:avLst/>
                <a:gdLst>
                  <a:gd name="T0" fmla="*/ 58 w 60"/>
                  <a:gd name="T1" fmla="*/ 16 h 24"/>
                  <a:gd name="T2" fmla="*/ 58 w 60"/>
                  <a:gd name="T3" fmla="*/ 16 h 24"/>
                  <a:gd name="T4" fmla="*/ 50 w 60"/>
                  <a:gd name="T5" fmla="*/ 22 h 24"/>
                  <a:gd name="T6" fmla="*/ 50 w 60"/>
                  <a:gd name="T7" fmla="*/ 22 h 24"/>
                  <a:gd name="T8" fmla="*/ 42 w 60"/>
                  <a:gd name="T9" fmla="*/ 24 h 24"/>
                  <a:gd name="T10" fmla="*/ 30 w 60"/>
                  <a:gd name="T11" fmla="*/ 24 h 24"/>
                  <a:gd name="T12" fmla="*/ 30 w 60"/>
                  <a:gd name="T13" fmla="*/ 24 h 24"/>
                  <a:gd name="T14" fmla="*/ 20 w 60"/>
                  <a:gd name="T15" fmla="*/ 24 h 24"/>
                  <a:gd name="T16" fmla="*/ 10 w 60"/>
                  <a:gd name="T17" fmla="*/ 22 h 24"/>
                  <a:gd name="T18" fmla="*/ 10 w 60"/>
                  <a:gd name="T19" fmla="*/ 22 h 24"/>
                  <a:gd name="T20" fmla="*/ 8 w 60"/>
                  <a:gd name="T21" fmla="*/ 22 h 24"/>
                  <a:gd name="T22" fmla="*/ 8 w 60"/>
                  <a:gd name="T23" fmla="*/ 22 h 24"/>
                  <a:gd name="T24" fmla="*/ 0 w 60"/>
                  <a:gd name="T25" fmla="*/ 14 h 24"/>
                  <a:gd name="T26" fmla="*/ 0 w 60"/>
                  <a:gd name="T27" fmla="*/ 10 h 24"/>
                  <a:gd name="T28" fmla="*/ 0 w 60"/>
                  <a:gd name="T29" fmla="*/ 10 h 24"/>
                  <a:gd name="T30" fmla="*/ 4 w 60"/>
                  <a:gd name="T31" fmla="*/ 6 h 24"/>
                  <a:gd name="T32" fmla="*/ 8 w 60"/>
                  <a:gd name="T33" fmla="*/ 4 h 24"/>
                  <a:gd name="T34" fmla="*/ 8 w 60"/>
                  <a:gd name="T35" fmla="*/ 4 h 24"/>
                  <a:gd name="T36" fmla="*/ 18 w 60"/>
                  <a:gd name="T37" fmla="*/ 2 h 24"/>
                  <a:gd name="T38" fmla="*/ 30 w 60"/>
                  <a:gd name="T39" fmla="*/ 0 h 24"/>
                  <a:gd name="T40" fmla="*/ 30 w 60"/>
                  <a:gd name="T41" fmla="*/ 0 h 24"/>
                  <a:gd name="T42" fmla="*/ 42 w 60"/>
                  <a:gd name="T43" fmla="*/ 2 h 24"/>
                  <a:gd name="T44" fmla="*/ 50 w 60"/>
                  <a:gd name="T45" fmla="*/ 4 h 24"/>
                  <a:gd name="T46" fmla="*/ 50 w 60"/>
                  <a:gd name="T47" fmla="*/ 4 h 24"/>
                  <a:gd name="T48" fmla="*/ 58 w 60"/>
                  <a:gd name="T49" fmla="*/ 8 h 24"/>
                  <a:gd name="T50" fmla="*/ 60 w 60"/>
                  <a:gd name="T51" fmla="*/ 10 h 24"/>
                  <a:gd name="T52" fmla="*/ 60 w 60"/>
                  <a:gd name="T53" fmla="*/ 12 h 24"/>
                  <a:gd name="T54" fmla="*/ 60 w 60"/>
                  <a:gd name="T55" fmla="*/ 14 h 24"/>
                  <a:gd name="T56" fmla="*/ 60 w 60"/>
                  <a:gd name="T57" fmla="*/ 14 h 24"/>
                  <a:gd name="T58" fmla="*/ 60 w 60"/>
                  <a:gd name="T59" fmla="*/ 16 h 24"/>
                  <a:gd name="T60" fmla="*/ 58 w 60"/>
                  <a:gd name="T61" fmla="*/ 16 h 24"/>
                  <a:gd name="T62" fmla="*/ 58 w 60"/>
                  <a:gd name="T63"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24">
                    <a:moveTo>
                      <a:pt x="58" y="16"/>
                    </a:moveTo>
                    <a:lnTo>
                      <a:pt x="58" y="16"/>
                    </a:lnTo>
                    <a:lnTo>
                      <a:pt x="50" y="22"/>
                    </a:lnTo>
                    <a:lnTo>
                      <a:pt x="50" y="22"/>
                    </a:lnTo>
                    <a:lnTo>
                      <a:pt x="42" y="24"/>
                    </a:lnTo>
                    <a:lnTo>
                      <a:pt x="30" y="24"/>
                    </a:lnTo>
                    <a:lnTo>
                      <a:pt x="30" y="24"/>
                    </a:lnTo>
                    <a:lnTo>
                      <a:pt x="20" y="24"/>
                    </a:lnTo>
                    <a:lnTo>
                      <a:pt x="10" y="22"/>
                    </a:lnTo>
                    <a:lnTo>
                      <a:pt x="10" y="22"/>
                    </a:lnTo>
                    <a:lnTo>
                      <a:pt x="8" y="22"/>
                    </a:lnTo>
                    <a:lnTo>
                      <a:pt x="8" y="22"/>
                    </a:lnTo>
                    <a:lnTo>
                      <a:pt x="0" y="14"/>
                    </a:lnTo>
                    <a:lnTo>
                      <a:pt x="0" y="10"/>
                    </a:lnTo>
                    <a:lnTo>
                      <a:pt x="0" y="10"/>
                    </a:lnTo>
                    <a:lnTo>
                      <a:pt x="4" y="6"/>
                    </a:lnTo>
                    <a:lnTo>
                      <a:pt x="8" y="4"/>
                    </a:lnTo>
                    <a:lnTo>
                      <a:pt x="8" y="4"/>
                    </a:lnTo>
                    <a:lnTo>
                      <a:pt x="18" y="2"/>
                    </a:lnTo>
                    <a:lnTo>
                      <a:pt x="30" y="0"/>
                    </a:lnTo>
                    <a:lnTo>
                      <a:pt x="30" y="0"/>
                    </a:lnTo>
                    <a:lnTo>
                      <a:pt x="42" y="2"/>
                    </a:lnTo>
                    <a:lnTo>
                      <a:pt x="50" y="4"/>
                    </a:lnTo>
                    <a:lnTo>
                      <a:pt x="50" y="4"/>
                    </a:lnTo>
                    <a:lnTo>
                      <a:pt x="58" y="8"/>
                    </a:lnTo>
                    <a:lnTo>
                      <a:pt x="60" y="10"/>
                    </a:lnTo>
                    <a:lnTo>
                      <a:pt x="60" y="12"/>
                    </a:lnTo>
                    <a:lnTo>
                      <a:pt x="60" y="14"/>
                    </a:lnTo>
                    <a:lnTo>
                      <a:pt x="60" y="14"/>
                    </a:lnTo>
                    <a:lnTo>
                      <a:pt x="60" y="16"/>
                    </a:lnTo>
                    <a:lnTo>
                      <a:pt x="58" y="16"/>
                    </a:lnTo>
                    <a:lnTo>
                      <a:pt x="58" y="16"/>
                    </a:lnTo>
                    <a:close/>
                  </a:path>
                </a:pathLst>
              </a:custGeom>
              <a:grpFill/>
              <a:ln w="12700" cap="flat" cmpd="sng" algn="ctr">
                <a:noFill/>
                <a:prstDash val="solid"/>
                <a:miter lim="800000"/>
              </a:ln>
              <a:effectLst/>
            </p:spPr>
            <p:txBody>
              <a:bodyPr rtlCol="0" anchor="ctr"/>
              <a:lstStyle/>
              <a:p>
                <a:pPr marL="0" marR="0" lvl="0" indent="0" defTabSz="1828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lumMod val="75000"/>
                      <a:lumOff val="25000"/>
                    </a:prstClr>
                  </a:solidFill>
                  <a:effectLst/>
                  <a:uLnTx/>
                  <a:uFillTx/>
                  <a:latin typeface="+mn-ea"/>
                  <a:cs typeface="+mn-cs"/>
                </a:endParaRPr>
              </a:p>
            </p:txBody>
          </p:sp>
        </p:grpSp>
      </p:grpSp>
      <p:sp>
        <p:nvSpPr>
          <p:cNvPr id="48" name="TextBox 82">
            <a:extLst>
              <a:ext uri="{FF2B5EF4-FFF2-40B4-BE49-F238E27FC236}">
                <a16:creationId xmlns:a16="http://schemas.microsoft.com/office/drawing/2014/main" id="{57D29985-05D8-4C79-B200-A6D54A54B7C6}"/>
              </a:ext>
            </a:extLst>
          </p:cNvPr>
          <p:cNvSpPr txBox="1"/>
          <p:nvPr/>
        </p:nvSpPr>
        <p:spPr>
          <a:xfrm>
            <a:off x="4871218" y="3840116"/>
            <a:ext cx="2597877" cy="540091"/>
          </a:xfrm>
          <a:prstGeom prst="rect">
            <a:avLst/>
          </a:prstGeom>
        </p:spPr>
        <p:txBody>
          <a:bodyPr vert="horz" lIns="182880" tIns="91440" rIns="182880" bIns="91440" rtlCol="0" anchor="ctr">
            <a:noAutofit/>
          </a:bodyPr>
          <a:lstStyle>
            <a:defPPr>
              <a:defRPr lang="en-US"/>
            </a:defPPr>
            <a:lvl1pPr defTabSz="914082">
              <a:spcBef>
                <a:spcPct val="0"/>
              </a:spcBef>
              <a:defRPr sz="28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defTabSz="1828164"/>
            <a:r>
              <a:rPr lang="id-ID" sz="1800" dirty="0">
                <a:solidFill>
                  <a:prstClr val="black">
                    <a:lumMod val="75000"/>
                    <a:lumOff val="25000"/>
                  </a:prstClr>
                </a:solidFill>
                <a:latin typeface="+mn-ea"/>
                <a:ea typeface="+mn-ea"/>
              </a:rPr>
              <a:t>Project In Progress.</a:t>
            </a:r>
          </a:p>
        </p:txBody>
      </p:sp>
      <p:sp>
        <p:nvSpPr>
          <p:cNvPr id="49" name="Rectangle 54">
            <a:extLst>
              <a:ext uri="{FF2B5EF4-FFF2-40B4-BE49-F238E27FC236}">
                <a16:creationId xmlns:a16="http://schemas.microsoft.com/office/drawing/2014/main" id="{52A60129-40BA-4733-B664-53C62F84C2F4}"/>
              </a:ext>
            </a:extLst>
          </p:cNvPr>
          <p:cNvSpPr/>
          <p:nvPr/>
        </p:nvSpPr>
        <p:spPr>
          <a:xfrm>
            <a:off x="4861769" y="4322661"/>
            <a:ext cx="2233126" cy="954107"/>
          </a:xfrm>
          <a:prstGeom prst="rect">
            <a:avLst/>
          </a:prstGeom>
        </p:spPr>
        <p:txBody>
          <a:bodyPr wrap="square" anchor="ctr">
            <a:spAutoFit/>
          </a:bodyPr>
          <a:lstStyle/>
          <a:p>
            <a:pPr algn="ctr" defTabSz="1828800">
              <a:spcBef>
                <a:spcPts val="1200"/>
              </a:spcBef>
              <a:buClr>
                <a:srgbClr val="E24848"/>
              </a:buClr>
              <a:defRPr/>
            </a:pPr>
            <a:r>
              <a:rPr lang="en-US" sz="1400" noProof="1">
                <a:solidFill>
                  <a:prstClr val="black">
                    <a:lumMod val="75000"/>
                    <a:lumOff val="25000"/>
                  </a:prstClr>
                </a:solidFill>
                <a:latin typeface="+mn-ea"/>
                <a:cs typeface="Open Sans Light" panose="020B0306030504020204" pitchFamily="34" charset="0"/>
              </a:rPr>
              <a:t>Lorem ipsum dolor sit amet consectetur adipiscing elit nunc enim sem.</a:t>
            </a:r>
          </a:p>
        </p:txBody>
      </p:sp>
      <p:grpSp>
        <p:nvGrpSpPr>
          <p:cNvPr id="50" name="组合 49">
            <a:extLst>
              <a:ext uri="{FF2B5EF4-FFF2-40B4-BE49-F238E27FC236}">
                <a16:creationId xmlns:a16="http://schemas.microsoft.com/office/drawing/2014/main" id="{68D64839-2DCB-4411-A280-F4AA36E9ED3E}"/>
              </a:ext>
            </a:extLst>
          </p:cNvPr>
          <p:cNvGrpSpPr/>
          <p:nvPr/>
        </p:nvGrpSpPr>
        <p:grpSpPr>
          <a:xfrm>
            <a:off x="660399" y="649630"/>
            <a:ext cx="573235" cy="481442"/>
            <a:chOff x="3378359" y="640707"/>
            <a:chExt cx="663790" cy="557497"/>
          </a:xfrm>
        </p:grpSpPr>
        <p:sp>
          <p:nvSpPr>
            <p:cNvPr id="51" name="图文框 50">
              <a:extLst>
                <a:ext uri="{FF2B5EF4-FFF2-40B4-BE49-F238E27FC236}">
                  <a16:creationId xmlns:a16="http://schemas.microsoft.com/office/drawing/2014/main" id="{4ED448EC-7973-4DCB-B2A3-5A55F8ECBB51}"/>
                </a:ext>
              </a:extLst>
            </p:cNvPr>
            <p:cNvSpPr/>
            <p:nvPr/>
          </p:nvSpPr>
          <p:spPr>
            <a:xfrm>
              <a:off x="3378359" y="640707"/>
              <a:ext cx="442527" cy="371664"/>
            </a:xfrm>
            <a:prstGeom prst="frame">
              <a:avLst>
                <a:gd name="adj1" fmla="val 7594"/>
              </a:avLst>
            </a:prstGeom>
            <a:solidFill>
              <a:srgbClr val="ECCE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mn-ea"/>
                <a:cs typeface="+mn-cs"/>
              </a:endParaRPr>
            </a:p>
          </p:txBody>
        </p:sp>
        <p:sp>
          <p:nvSpPr>
            <p:cNvPr id="52" name="图文框 51">
              <a:extLst>
                <a:ext uri="{FF2B5EF4-FFF2-40B4-BE49-F238E27FC236}">
                  <a16:creationId xmlns:a16="http://schemas.microsoft.com/office/drawing/2014/main" id="{036C49B5-C1D6-449D-9571-3A90F7A831F9}"/>
                </a:ext>
              </a:extLst>
            </p:cNvPr>
            <p:cNvSpPr/>
            <p:nvPr/>
          </p:nvSpPr>
          <p:spPr>
            <a:xfrm>
              <a:off x="3599622" y="826540"/>
              <a:ext cx="442527" cy="371664"/>
            </a:xfrm>
            <a:prstGeom prst="frame">
              <a:avLst>
                <a:gd name="adj1" fmla="val 7594"/>
              </a:avLst>
            </a:prstGeom>
            <a:solidFill>
              <a:srgbClr val="ECCE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mn-ea"/>
                <a:cs typeface="+mn-cs"/>
              </a:endParaRPr>
            </a:p>
          </p:txBody>
        </p:sp>
      </p:grpSp>
      <p:sp>
        <p:nvSpPr>
          <p:cNvPr id="53" name="文本框 4">
            <a:extLst>
              <a:ext uri="{FF2B5EF4-FFF2-40B4-BE49-F238E27FC236}">
                <a16:creationId xmlns:a16="http://schemas.microsoft.com/office/drawing/2014/main" id="{DB444242-7218-48C5-A90E-AE65BB69E035}"/>
              </a:ext>
            </a:extLst>
          </p:cNvPr>
          <p:cNvSpPr txBox="1"/>
          <p:nvPr/>
        </p:nvSpPr>
        <p:spPr bwMode="auto">
          <a:xfrm>
            <a:off x="1424712" y="624277"/>
            <a:ext cx="4911936" cy="523220"/>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defRPr/>
            </a:pPr>
            <a:r>
              <a:rPr lang="zh-CN" altLang="en-US" b="0" dirty="0">
                <a:solidFill>
                  <a:prstClr val="black">
                    <a:lumMod val="75000"/>
                    <a:lumOff val="25000"/>
                  </a:prstClr>
                </a:solidFill>
                <a:latin typeface="+mn-ea"/>
                <a:ea typeface="+mn-ea"/>
              </a:rPr>
              <a:t>Please enter the title</a:t>
            </a:r>
          </a:p>
        </p:txBody>
      </p:sp>
    </p:spTree>
    <p:extLst>
      <p:ext uri="{BB962C8B-B14F-4D97-AF65-F5344CB8AC3E}">
        <p14:creationId xmlns:p14="http://schemas.microsoft.com/office/powerpoint/2010/main" val="6200964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a14="http://schemas.microsoft.com/office/drawing/2010/main" xmlns:a16="http://schemas.microsoft.com/office/drawing/2014/main"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p:tgtEl>
                                          <p:spTgt spid="28"/>
                                        </p:tgtEl>
                                        <p:attrNameLst>
                                          <p:attrName>ppt_y</p:attrName>
                                        </p:attrNameLst>
                                      </p:cBhvr>
                                      <p:tavLst>
                                        <p:tav tm="0">
                                          <p:val>
                                            <p:strVal val="#ppt_y+#ppt_h*1.125000"/>
                                          </p:val>
                                        </p:tav>
                                        <p:tav tm="100000">
                                          <p:val>
                                            <p:strVal val="#ppt_y"/>
                                          </p:val>
                                        </p:tav>
                                      </p:tavLst>
                                    </p:anim>
                                    <p:animEffect transition="in" filter="wipe(up)">
                                      <p:cBhvr>
                                        <p:cTn id="17" dur="500"/>
                                        <p:tgtEl>
                                          <p:spTgt spid="28"/>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p:tgtEl>
                                          <p:spTgt spid="29"/>
                                        </p:tgtEl>
                                        <p:attrNameLst>
                                          <p:attrName>ppt_y</p:attrName>
                                        </p:attrNameLst>
                                      </p:cBhvr>
                                      <p:tavLst>
                                        <p:tav tm="0">
                                          <p:val>
                                            <p:strVal val="#ppt_y+#ppt_h*1.125000"/>
                                          </p:val>
                                        </p:tav>
                                        <p:tav tm="100000">
                                          <p:val>
                                            <p:strVal val="#ppt_y"/>
                                          </p:val>
                                        </p:tav>
                                      </p:tavLst>
                                    </p:anim>
                                    <p:animEffect transition="in" filter="wipe(up)">
                                      <p:cBhvr>
                                        <p:cTn id="22" dur="500"/>
                                        <p:tgtEl>
                                          <p:spTgt spid="29"/>
                                        </p:tgtEl>
                                      </p:cBhvr>
                                    </p:animEffect>
                                  </p:childTnLst>
                                </p:cTn>
                              </p:par>
                            </p:childTnLst>
                          </p:cTn>
                        </p:par>
                        <p:par>
                          <p:cTn id="23" fill="hold">
                            <p:stCondLst>
                              <p:cond delay="1500"/>
                            </p:stCondLst>
                            <p:childTnLst>
                              <p:par>
                                <p:cTn id="24" presetID="12" presetClass="entr" presetSubtype="4"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p:tgtEl>
                                          <p:spTgt spid="30"/>
                                        </p:tgtEl>
                                        <p:attrNameLst>
                                          <p:attrName>ppt_y</p:attrName>
                                        </p:attrNameLst>
                                      </p:cBhvr>
                                      <p:tavLst>
                                        <p:tav tm="0">
                                          <p:val>
                                            <p:strVal val="#ppt_y+#ppt_h*1.125000"/>
                                          </p:val>
                                        </p:tav>
                                        <p:tav tm="100000">
                                          <p:val>
                                            <p:strVal val="#ppt_y"/>
                                          </p:val>
                                        </p:tav>
                                      </p:tavLst>
                                    </p:anim>
                                    <p:animEffect transition="in" filter="wipe(up)">
                                      <p:cBhvr>
                                        <p:cTn id="27" dur="500"/>
                                        <p:tgtEl>
                                          <p:spTgt spid="30"/>
                                        </p:tgtEl>
                                      </p:cBhvr>
                                    </p:animEffect>
                                  </p:childTnLst>
                                </p:cTn>
                              </p:par>
                            </p:childTnLst>
                          </p:cTn>
                        </p:par>
                        <p:par>
                          <p:cTn id="28" fill="hold">
                            <p:stCondLst>
                              <p:cond delay="2000"/>
                            </p:stCondLst>
                            <p:childTnLst>
                              <p:par>
                                <p:cTn id="29" presetID="12" presetClass="entr" presetSubtype="4"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p:tgtEl>
                                          <p:spTgt spid="31"/>
                                        </p:tgtEl>
                                        <p:attrNameLst>
                                          <p:attrName>ppt_y</p:attrName>
                                        </p:attrNameLst>
                                      </p:cBhvr>
                                      <p:tavLst>
                                        <p:tav tm="0">
                                          <p:val>
                                            <p:strVal val="#ppt_y+#ppt_h*1.125000"/>
                                          </p:val>
                                        </p:tav>
                                        <p:tav tm="100000">
                                          <p:val>
                                            <p:strVal val="#ppt_y"/>
                                          </p:val>
                                        </p:tav>
                                      </p:tavLst>
                                    </p:anim>
                                    <p:animEffect transition="in" filter="wipe(up)">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1000"/>
                                        <p:tgtEl>
                                          <p:spTgt spid="48"/>
                                        </p:tgtEl>
                                      </p:cBhvr>
                                    </p:animEffect>
                                    <p:anim calcmode="lin" valueType="num">
                                      <p:cBhvr>
                                        <p:cTn id="44" dur="1000" fill="hold"/>
                                        <p:tgtEl>
                                          <p:spTgt spid="48"/>
                                        </p:tgtEl>
                                        <p:attrNameLst>
                                          <p:attrName>ppt_x</p:attrName>
                                        </p:attrNameLst>
                                      </p:cBhvr>
                                      <p:tavLst>
                                        <p:tav tm="0">
                                          <p:val>
                                            <p:strVal val="#ppt_x"/>
                                          </p:val>
                                        </p:tav>
                                        <p:tav tm="100000">
                                          <p:val>
                                            <p:strVal val="#ppt_x"/>
                                          </p:val>
                                        </p:tav>
                                      </p:tavLst>
                                    </p:anim>
                                    <p:anim calcmode="lin" valueType="num">
                                      <p:cBhvr>
                                        <p:cTn id="45" dur="1000" fill="hold"/>
                                        <p:tgtEl>
                                          <p:spTgt spid="4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1000"/>
                                        <p:tgtEl>
                                          <p:spTgt spid="49"/>
                                        </p:tgtEl>
                                      </p:cBhvr>
                                    </p:animEffect>
                                    <p:anim calcmode="lin" valueType="num">
                                      <p:cBhvr>
                                        <p:cTn id="49" dur="1000" fill="hold"/>
                                        <p:tgtEl>
                                          <p:spTgt spid="49"/>
                                        </p:tgtEl>
                                        <p:attrNameLst>
                                          <p:attrName>ppt_x</p:attrName>
                                        </p:attrNameLst>
                                      </p:cBhvr>
                                      <p:tavLst>
                                        <p:tav tm="0">
                                          <p:val>
                                            <p:strVal val="#ppt_x"/>
                                          </p:val>
                                        </p:tav>
                                        <p:tav tm="100000">
                                          <p:val>
                                            <p:strVal val="#ppt_x"/>
                                          </p:val>
                                        </p:tav>
                                      </p:tavLst>
                                    </p:anim>
                                    <p:anim calcmode="lin" valueType="num">
                                      <p:cBhvr>
                                        <p:cTn id="50" dur="1000" fill="hold"/>
                                        <p:tgtEl>
                                          <p:spTgt spid="49"/>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12" presetClass="entr" presetSubtype="1"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 calcmode="lin" valueType="num">
                                      <p:cBhvr additive="base">
                                        <p:cTn id="54" dur="500"/>
                                        <p:tgtEl>
                                          <p:spTgt spid="53"/>
                                        </p:tgtEl>
                                        <p:attrNameLst>
                                          <p:attrName>ppt_y</p:attrName>
                                        </p:attrNameLst>
                                      </p:cBhvr>
                                      <p:tavLst>
                                        <p:tav tm="0">
                                          <p:val>
                                            <p:strVal val="#ppt_y-#ppt_h*1.125000"/>
                                          </p:val>
                                        </p:tav>
                                        <p:tav tm="100000">
                                          <p:val>
                                            <p:strVal val="#ppt_y"/>
                                          </p:val>
                                        </p:tav>
                                      </p:tavLst>
                                    </p:anim>
                                    <p:animEffect transition="in" filter="wipe(down)">
                                      <p:cBhvr>
                                        <p:cTn id="5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7" grpId="0" bldLvl="0" animBg="1"/>
      <p:bldP spid="28" grpId="0" bldLvl="0"/>
      <p:bldP spid="29" grpId="0" bldLvl="0"/>
      <p:bldP spid="30" grpId="0" bldLvl="0"/>
      <p:bldP spid="31" grpId="0" bldLvl="0"/>
      <p:bldP spid="48" grpId="0"/>
      <p:bldP spid="49" grpId="0"/>
      <p:bldP spid="5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29106" y="358092"/>
            <a:ext cx="5895666" cy="5041221"/>
          </a:xfrm>
          <a:prstGeom prst="rect">
            <a:avLst/>
          </a:prstGeom>
        </p:spPr>
      </p:pic>
      <p:sp>
        <p:nvSpPr>
          <p:cNvPr id="6" name="文本框 5"/>
          <p:cNvSpPr txBox="1"/>
          <p:nvPr/>
        </p:nvSpPr>
        <p:spPr>
          <a:xfrm>
            <a:off x="1112670" y="1659105"/>
            <a:ext cx="3154532" cy="1569660"/>
          </a:xfrm>
          <a:prstGeom prst="rect">
            <a:avLst/>
          </a:prstGeom>
          <a:noFill/>
        </p:spPr>
        <p:txBody>
          <a:bodyPr wrap="square" rtlCol="0">
            <a:spAutoFit/>
          </a:bodyPr>
          <a:lstStyle/>
          <a:p>
            <a:r>
              <a:rPr lang="en-US" altLang="zh-CN" sz="9600" dirty="0">
                <a:solidFill>
                  <a:srgbClr val="EBB3BD"/>
                </a:solidFill>
                <a:effectLst>
                  <a:reflection blurRad="6350" stA="55000" endA="300" endPos="45500" dir="5400000" sy="-100000" algn="bl" rotWithShape="0"/>
                </a:effectLst>
                <a:latin typeface="方正细谭黑简体" panose="02000000000000000000" pitchFamily="2" charset="-122"/>
                <a:ea typeface="方正细谭黑简体" panose="02000000000000000000" pitchFamily="2" charset="-122"/>
                <a:cs typeface="+mn-ea"/>
                <a:sym typeface="+mn-lt"/>
              </a:rPr>
              <a:t>2030</a:t>
            </a:r>
            <a:endParaRPr lang="zh-CN" altLang="en-US" sz="9600" dirty="0">
              <a:solidFill>
                <a:srgbClr val="EBB3BD"/>
              </a:solidFill>
              <a:effectLst>
                <a:reflection blurRad="6350" stA="55000" endA="300" endPos="45500" dir="5400000" sy="-100000" algn="bl" rotWithShape="0"/>
              </a:effectLst>
              <a:latin typeface="方正细谭黑简体" panose="02000000000000000000" pitchFamily="2" charset="-122"/>
              <a:ea typeface="方正细谭黑简体" panose="02000000000000000000" pitchFamily="2" charset="-122"/>
              <a:cs typeface="+mn-ea"/>
              <a:sym typeface="+mn-lt"/>
            </a:endParaRPr>
          </a:p>
        </p:txBody>
      </p:sp>
      <p:sp>
        <p:nvSpPr>
          <p:cNvPr id="7" name="文本框 6"/>
          <p:cNvSpPr txBox="1"/>
          <p:nvPr/>
        </p:nvSpPr>
        <p:spPr>
          <a:xfrm>
            <a:off x="1112670" y="3391674"/>
            <a:ext cx="5850342" cy="1015663"/>
          </a:xfrm>
          <a:prstGeom prst="rect">
            <a:avLst/>
          </a:prstGeom>
          <a:noFill/>
          <a:ln>
            <a:noFill/>
          </a:ln>
        </p:spPr>
        <p:txBody>
          <a:bodyPr wrap="square" rtlCol="0">
            <a:spAutoFit/>
          </a:bodyPr>
          <a:lstStyle/>
          <a:p>
            <a:r>
              <a:rPr lang="zh-CN" altLang="en-US" sz="6000" spc="300" dirty="0">
                <a:solidFill>
                  <a:srgbClr val="C00000"/>
                </a:solidFill>
                <a:latin typeface="方正细谭黑简体" panose="02000000000000000000" pitchFamily="2" charset="-122"/>
                <a:ea typeface="方正细谭黑简体" panose="02000000000000000000" pitchFamily="2" charset="-122"/>
                <a:cs typeface="+mn-ea"/>
                <a:sym typeface="+mn-lt"/>
              </a:rPr>
              <a:t>Thanks </a:t>
            </a:r>
            <a:r>
              <a:rPr lang="en-US" altLang="zh-CN" sz="6000" spc="300" dirty="0">
                <a:solidFill>
                  <a:srgbClr val="C00000"/>
                </a:solidFill>
                <a:latin typeface="方正细谭黑简体" panose="02000000000000000000" pitchFamily="2" charset="-122"/>
                <a:ea typeface="方正细谭黑简体" panose="02000000000000000000" pitchFamily="2" charset="-122"/>
                <a:cs typeface="+mn-ea"/>
                <a:sym typeface="+mn-lt"/>
              </a:rPr>
              <a:t>you</a:t>
            </a:r>
            <a:endParaRPr lang="zh-CN" altLang="en-US" sz="6000" spc="300" dirty="0">
              <a:solidFill>
                <a:srgbClr val="C00000"/>
              </a:solidFill>
              <a:latin typeface="方正细谭黑简体" panose="02000000000000000000" pitchFamily="2" charset="-122"/>
              <a:ea typeface="方正细谭黑简体" panose="02000000000000000000" pitchFamily="2" charset="-122"/>
              <a:cs typeface="+mn-ea"/>
              <a:sym typeface="+mn-lt"/>
            </a:endParaRPr>
          </a:p>
        </p:txBody>
      </p:sp>
      <p:sp>
        <p:nvSpPr>
          <p:cNvPr id="8" name="文本框 7"/>
          <p:cNvSpPr txBox="1"/>
          <p:nvPr/>
        </p:nvSpPr>
        <p:spPr>
          <a:xfrm>
            <a:off x="1256608" y="4295624"/>
            <a:ext cx="5316471" cy="418191"/>
          </a:xfrm>
          <a:prstGeom prst="rect">
            <a:avLst/>
          </a:prstGeom>
          <a:noFill/>
        </p:spPr>
        <p:txBody>
          <a:bodyPr wrap="square" rtlCol="0">
            <a:spAutoFit/>
          </a:bodyPr>
          <a:lstStyle/>
          <a:p>
            <a:pPr>
              <a:lnSpc>
                <a:spcPct val="150000"/>
              </a:lnSpc>
            </a:pPr>
            <a:r>
              <a:rPr lang="zh-CN" altLang="en-US" sz="1600" dirty="0">
                <a:solidFill>
                  <a:srgbClr val="EBB3BD"/>
                </a:solidFill>
                <a:latin typeface="方正细谭黑简体" panose="02000000000000000000" pitchFamily="2" charset="-122"/>
                <a:ea typeface="方正细谭黑简体" panose="02000000000000000000" pitchFamily="2" charset="-122"/>
                <a:cs typeface="+mn-ea"/>
                <a:sym typeface="+mn-lt"/>
              </a:rPr>
              <a:t>REPORTER:</a:t>
            </a:r>
            <a:r>
              <a:rPr lang="en-US" altLang="zh-CN" sz="1600" dirty="0">
                <a:solidFill>
                  <a:srgbClr val="EBB3BD"/>
                </a:solidFill>
                <a:latin typeface="方正细谭黑简体" panose="02000000000000000000" pitchFamily="2" charset="-122"/>
                <a:ea typeface="方正细谭黑简体" panose="02000000000000000000" pitchFamily="2" charset="-122"/>
                <a:cs typeface="+mn-ea"/>
                <a:sym typeface="+mn-lt"/>
              </a:rPr>
              <a:t>FREEPPT7.COM  </a:t>
            </a:r>
            <a:r>
              <a:rPr lang="zh-CN" altLang="en-US" sz="1600" dirty="0">
                <a:solidFill>
                  <a:srgbClr val="EBB3BD"/>
                </a:solidFill>
                <a:latin typeface="方正细谭黑简体" panose="02000000000000000000" pitchFamily="2" charset="-122"/>
                <a:ea typeface="方正细谭黑简体" panose="02000000000000000000" pitchFamily="2" charset="-122"/>
                <a:cs typeface="+mn-ea"/>
                <a:sym typeface="+mn-lt"/>
              </a:rPr>
              <a:t>TIME:</a:t>
            </a:r>
            <a:r>
              <a:rPr lang="en-US" altLang="zh-CN" sz="1600" dirty="0">
                <a:solidFill>
                  <a:srgbClr val="EBB3BD"/>
                </a:solidFill>
                <a:latin typeface="方正细谭黑简体" panose="02000000000000000000" pitchFamily="2" charset="-122"/>
                <a:ea typeface="方正细谭黑简体" panose="02000000000000000000" pitchFamily="2" charset="-122"/>
                <a:cs typeface="+mn-ea"/>
                <a:sym typeface="+mn-lt"/>
              </a:rPr>
              <a:t>2030.12</a:t>
            </a:r>
            <a:endParaRPr lang="zh-CN" altLang="en-US" sz="1600" dirty="0">
              <a:solidFill>
                <a:srgbClr val="EBB3BD"/>
              </a:solidFill>
              <a:latin typeface="方正细谭黑简体" panose="02000000000000000000" pitchFamily="2" charset="-122"/>
              <a:ea typeface="方正细谭黑简体" panose="02000000000000000000" pitchFamily="2" charset="-122"/>
              <a:cs typeface="+mn-ea"/>
              <a:sym typeface="+mn-lt"/>
            </a:endParaRPr>
          </a:p>
        </p:txBody>
      </p:sp>
    </p:spTree>
    <p:extLst>
      <p:ext uri="{BB962C8B-B14F-4D97-AF65-F5344CB8AC3E}">
        <p14:creationId xmlns:p14="http://schemas.microsoft.com/office/powerpoint/2010/main" val="87817320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a14="http://schemas.microsoft.com/office/drawing/2010/main"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600"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3758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600"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12682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600"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8617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06482" y="358093"/>
            <a:ext cx="6018290" cy="5146074"/>
          </a:xfrm>
          <a:prstGeom prst="rect">
            <a:avLst/>
          </a:prstGeom>
        </p:spPr>
      </p:pic>
      <p:sp>
        <p:nvSpPr>
          <p:cNvPr id="6" name="文本框 5"/>
          <p:cNvSpPr txBox="1"/>
          <p:nvPr/>
        </p:nvSpPr>
        <p:spPr>
          <a:xfrm>
            <a:off x="1199753" y="1891329"/>
            <a:ext cx="4954303" cy="1569660"/>
          </a:xfrm>
          <a:prstGeom prst="rect">
            <a:avLst/>
          </a:prstGeom>
          <a:noFill/>
        </p:spPr>
        <p:txBody>
          <a:bodyPr wrap="square" rtlCol="0">
            <a:spAutoFit/>
          </a:bodyPr>
          <a:lstStyle>
            <a:defPPr>
              <a:defRPr lang="zh-CN"/>
            </a:defPPr>
            <a:lvl1pPr>
              <a:defRPr sz="9600">
                <a:solidFill>
                  <a:srgbClr val="EBB3BD"/>
                </a:solidFill>
                <a:effectLst>
                  <a:reflection blurRad="6350" stA="55000" endA="300" endPos="45500" dir="5400000" sy="-100000" algn="bl" rotWithShape="0"/>
                </a:effectLst>
                <a:latin typeface="方正细谭黑简体" panose="02000000000000000000" pitchFamily="2" charset="-122"/>
                <a:ea typeface="方正细谭黑简体" panose="02000000000000000000" pitchFamily="2" charset="-122"/>
                <a:cs typeface="+mn-ea"/>
              </a:defRPr>
            </a:lvl1pPr>
          </a:lstStyle>
          <a:p>
            <a:r>
              <a:rPr lang="en-US" altLang="zh-CN" dirty="0">
                <a:sym typeface="+mn-lt"/>
              </a:rPr>
              <a:t>PART 01.</a:t>
            </a:r>
            <a:endParaRPr lang="zh-CN" altLang="en-US" dirty="0">
              <a:sym typeface="+mn-lt"/>
            </a:endParaRPr>
          </a:p>
        </p:txBody>
      </p:sp>
      <p:sp>
        <p:nvSpPr>
          <p:cNvPr id="7" name="文本框 6"/>
          <p:cNvSpPr txBox="1"/>
          <p:nvPr/>
        </p:nvSpPr>
        <p:spPr>
          <a:xfrm>
            <a:off x="1199753" y="3470928"/>
            <a:ext cx="6018290" cy="830997"/>
          </a:xfrm>
          <a:prstGeom prst="rect">
            <a:avLst/>
          </a:prstGeom>
          <a:noFill/>
          <a:ln>
            <a:noFill/>
          </a:ln>
        </p:spPr>
        <p:txBody>
          <a:bodyPr wrap="square" rtlCol="0">
            <a:spAutoFit/>
          </a:bodyPr>
          <a:lstStyle>
            <a:defPPr>
              <a:defRPr lang="zh-CN"/>
            </a:defPPr>
            <a:lvl1pPr>
              <a:defRPr sz="4800" spc="300">
                <a:solidFill>
                  <a:srgbClr val="C00000"/>
                </a:solidFill>
                <a:latin typeface="方正细谭黑简体" panose="02000000000000000000" pitchFamily="2" charset="-122"/>
                <a:ea typeface="方正细谭黑简体" panose="02000000000000000000" pitchFamily="2" charset="-122"/>
                <a:cs typeface="+mn-ea"/>
              </a:defRPr>
            </a:lvl1pPr>
          </a:lstStyle>
          <a:p>
            <a:r>
              <a:rPr lang="zh-CN" altLang="en-US" spc="0" dirty="0">
                <a:sym typeface="+mn-lt"/>
              </a:rPr>
              <a:t>Add the title text</a:t>
            </a:r>
          </a:p>
        </p:txBody>
      </p:sp>
      <p:sp>
        <p:nvSpPr>
          <p:cNvPr id="8" name="文本框 7"/>
          <p:cNvSpPr txBox="1"/>
          <p:nvPr/>
        </p:nvSpPr>
        <p:spPr>
          <a:xfrm>
            <a:off x="1199753" y="4157259"/>
            <a:ext cx="4819831" cy="700576"/>
          </a:xfrm>
          <a:prstGeom prst="rect">
            <a:avLst/>
          </a:prstGeom>
          <a:noFill/>
        </p:spPr>
        <p:txBody>
          <a:bodyPr wrap="square" rtlCol="0">
            <a:spAutoFit/>
          </a:bodyPr>
          <a:lstStyle/>
          <a:p>
            <a:pPr>
              <a:lnSpc>
                <a:spcPct val="150000"/>
              </a:lnSpc>
            </a:pPr>
            <a:r>
              <a:rPr lang="en-US" altLang="zh-CN" sz="1400" dirty="0">
                <a:solidFill>
                  <a:srgbClr val="EBB3BD"/>
                </a:solidFill>
                <a:cs typeface="+mn-ea"/>
                <a:sym typeface="+mn-lt"/>
              </a:rPr>
              <a:t>Your content to play here, or go your copy, paste in this box, and select only this text. </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a14="http://schemas.microsoft.com/office/drawing/2010/main"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303596" y="1475333"/>
            <a:ext cx="4425315" cy="1068705"/>
            <a:chOff x="1212" y="5095"/>
            <a:chExt cx="6969" cy="1683"/>
          </a:xfrm>
        </p:grpSpPr>
        <p:grpSp>
          <p:nvGrpSpPr>
            <p:cNvPr id="10" name="组合 9"/>
            <p:cNvGrpSpPr/>
            <p:nvPr/>
          </p:nvGrpSpPr>
          <p:grpSpPr>
            <a:xfrm>
              <a:off x="1212" y="5675"/>
              <a:ext cx="514" cy="488"/>
              <a:chOff x="5332" y="1215"/>
              <a:chExt cx="514" cy="488"/>
            </a:xfrm>
          </p:grpSpPr>
          <p:sp>
            <p:nvSpPr>
              <p:cNvPr id="13" name="Freeform 77"/>
              <p:cNvSpPr/>
              <p:nvPr/>
            </p:nvSpPr>
            <p:spPr bwMode="auto">
              <a:xfrm>
                <a:off x="5383" y="1284"/>
                <a:ext cx="413" cy="350"/>
              </a:xfrm>
              <a:custGeom>
                <a:avLst/>
                <a:gdLst>
                  <a:gd name="T0" fmla="*/ 179 w 188"/>
                  <a:gd name="T1" fmla="*/ 10 h 159"/>
                  <a:gd name="T2" fmla="*/ 145 w 188"/>
                  <a:gd name="T3" fmla="*/ 10 h 159"/>
                  <a:gd name="T4" fmla="*/ 65 w 188"/>
                  <a:gd name="T5" fmla="*/ 90 h 159"/>
                  <a:gd name="T6" fmla="*/ 43 w 188"/>
                  <a:gd name="T7" fmla="*/ 69 h 159"/>
                  <a:gd name="T8" fmla="*/ 9 w 188"/>
                  <a:gd name="T9" fmla="*/ 69 h 159"/>
                  <a:gd name="T10" fmla="*/ 9 w 188"/>
                  <a:gd name="T11" fmla="*/ 103 h 159"/>
                  <a:gd name="T12" fmla="*/ 65 w 188"/>
                  <a:gd name="T13" fmla="*/ 159 h 159"/>
                  <a:gd name="T14" fmla="*/ 179 w 188"/>
                  <a:gd name="T15" fmla="*/ 44 h 159"/>
                  <a:gd name="T16" fmla="*/ 179 w 188"/>
                  <a:gd name="T17" fmla="*/ 1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59">
                    <a:moveTo>
                      <a:pt x="179" y="10"/>
                    </a:moveTo>
                    <a:cubicBezTo>
                      <a:pt x="170" y="0"/>
                      <a:pt x="154" y="0"/>
                      <a:pt x="145" y="10"/>
                    </a:cubicBezTo>
                    <a:cubicBezTo>
                      <a:pt x="65" y="90"/>
                      <a:pt x="65" y="90"/>
                      <a:pt x="65" y="90"/>
                    </a:cubicBezTo>
                    <a:cubicBezTo>
                      <a:pt x="43" y="69"/>
                      <a:pt x="43" y="69"/>
                      <a:pt x="43" y="69"/>
                    </a:cubicBezTo>
                    <a:cubicBezTo>
                      <a:pt x="34" y="59"/>
                      <a:pt x="19" y="59"/>
                      <a:pt x="9" y="69"/>
                    </a:cubicBezTo>
                    <a:cubicBezTo>
                      <a:pt x="0" y="78"/>
                      <a:pt x="0" y="94"/>
                      <a:pt x="9" y="103"/>
                    </a:cubicBezTo>
                    <a:cubicBezTo>
                      <a:pt x="65" y="159"/>
                      <a:pt x="65" y="159"/>
                      <a:pt x="65" y="159"/>
                    </a:cubicBezTo>
                    <a:cubicBezTo>
                      <a:pt x="179" y="44"/>
                      <a:pt x="179" y="44"/>
                      <a:pt x="179" y="44"/>
                    </a:cubicBezTo>
                    <a:cubicBezTo>
                      <a:pt x="188" y="35"/>
                      <a:pt x="188" y="19"/>
                      <a:pt x="179" y="10"/>
                    </a:cubicBezTo>
                    <a:close/>
                  </a:path>
                </a:pathLst>
              </a:custGeom>
              <a:solidFill>
                <a:srgbClr val="EBA38D"/>
              </a:solidFill>
              <a:ln>
                <a:noFill/>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50" b="0" i="0" u="none" strike="noStrike" kern="0" cap="none" spc="0" normalizeH="0" baseline="0" noProof="0" dirty="0">
                  <a:ln>
                    <a:noFill/>
                  </a:ln>
                  <a:solidFill>
                    <a:prstClr val="black">
                      <a:lumMod val="65000"/>
                      <a:lumOff val="35000"/>
                    </a:prstClr>
                  </a:solidFill>
                  <a:effectLst/>
                  <a:uLnTx/>
                  <a:uFillTx/>
                  <a:cs typeface="+mn-ea"/>
                  <a:sym typeface="+mn-lt"/>
                </a:endParaRPr>
              </a:p>
            </p:txBody>
          </p:sp>
          <p:sp>
            <p:nvSpPr>
              <p:cNvPr id="14" name="圆角矩形 12"/>
              <p:cNvSpPr/>
              <p:nvPr/>
            </p:nvSpPr>
            <p:spPr>
              <a:xfrm>
                <a:off x="5332" y="1215"/>
                <a:ext cx="514" cy="488"/>
              </a:xfrm>
              <a:prstGeom prst="roundRect">
                <a:avLst/>
              </a:prstGeom>
              <a:noFill/>
              <a:ln>
                <a:solidFill>
                  <a:schemeClr val="tx1"/>
                </a:solidFill>
              </a:ln>
              <a:extLst>
                <a:ext uri="{909E8E84-426E-40DD-AFC4-6F175D3DCCD1}">
                  <a14:hiddenFill xmlns:a14="http://schemas.microsoft.com/office/drawing/2010/main">
                    <a:solidFill>
                      <a:srgbClr val="4FBCDB"/>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1" name="文本框 10"/>
            <p:cNvSpPr txBox="1"/>
            <p:nvPr/>
          </p:nvSpPr>
          <p:spPr>
            <a:xfrm>
              <a:off x="2061" y="5675"/>
              <a:ext cx="6120" cy="1103"/>
            </a:xfrm>
            <a:prstGeom prst="rect">
              <a:avLst/>
            </a:prstGeom>
            <a:noFill/>
          </p:spPr>
          <p:txBody>
            <a:bodyPr wrap="square" rtlCol="0" anchor="t">
              <a:spAutoFit/>
            </a:bodyPr>
            <a:lstStyle/>
            <a:p>
              <a:pPr>
                <a:lnSpc>
                  <a:spcPct val="150000"/>
                </a:lnSpc>
              </a:pPr>
              <a:r>
                <a:rPr lang="zh-CN" altLang="en-US" sz="1400" dirty="0">
                  <a:solidFill>
                    <a:schemeClr val="tx1">
                      <a:lumMod val="85000"/>
                      <a:lumOff val="15000"/>
                    </a:schemeClr>
                  </a:solidFill>
                  <a:cs typeface="+mn-ea"/>
                  <a:sym typeface="+mn-lt"/>
                </a:rPr>
                <a:t>Click to add text information Click add text information Click add text information Click to add text information.</a:t>
              </a:r>
              <a:endParaRPr lang="zh-CN" altLang="en-US" sz="1400" dirty="0">
                <a:solidFill>
                  <a:srgbClr val="333333"/>
                </a:solidFill>
                <a:cs typeface="+mn-ea"/>
                <a:sym typeface="+mn-lt"/>
              </a:endParaRPr>
            </a:p>
          </p:txBody>
        </p:sp>
        <p:sp>
          <p:nvSpPr>
            <p:cNvPr id="12" name="文本框 11"/>
            <p:cNvSpPr txBox="1"/>
            <p:nvPr/>
          </p:nvSpPr>
          <p:spPr>
            <a:xfrm>
              <a:off x="2061" y="5095"/>
              <a:ext cx="3214" cy="727"/>
            </a:xfrm>
            <a:prstGeom prst="rect">
              <a:avLst/>
            </a:prstGeom>
            <a:noFill/>
          </p:spPr>
          <p:txBody>
            <a:bodyPr wrap="none" rtlCol="0" anchor="t">
              <a:spAutoFit/>
            </a:bodyPr>
            <a:lstStyle/>
            <a:p>
              <a:pPr algn="l"/>
              <a:r>
                <a:rPr lang="zh-CN" altLang="en-US" sz="2400" b="1" dirty="0">
                  <a:cs typeface="+mn-ea"/>
                  <a:sym typeface="+mn-lt"/>
                </a:rPr>
                <a:t>Click to add the title.</a:t>
              </a:r>
              <a:endParaRPr lang="zh-CN" altLang="en-US" sz="2400" b="1" dirty="0">
                <a:solidFill>
                  <a:srgbClr val="333333"/>
                </a:solidFill>
                <a:cs typeface="+mn-ea"/>
                <a:sym typeface="+mn-lt"/>
              </a:endParaRPr>
            </a:p>
          </p:txBody>
        </p:sp>
      </p:grpSp>
      <p:grpSp>
        <p:nvGrpSpPr>
          <p:cNvPr id="16" name="组合 15"/>
          <p:cNvGrpSpPr/>
          <p:nvPr/>
        </p:nvGrpSpPr>
        <p:grpSpPr>
          <a:xfrm>
            <a:off x="1303596" y="4459128"/>
            <a:ext cx="4425315" cy="1068705"/>
            <a:chOff x="1212" y="5095"/>
            <a:chExt cx="6969" cy="1683"/>
          </a:xfrm>
        </p:grpSpPr>
        <p:grpSp>
          <p:nvGrpSpPr>
            <p:cNvPr id="23" name="组合 22"/>
            <p:cNvGrpSpPr/>
            <p:nvPr/>
          </p:nvGrpSpPr>
          <p:grpSpPr>
            <a:xfrm>
              <a:off x="1212" y="5675"/>
              <a:ext cx="514" cy="488"/>
              <a:chOff x="5332" y="1215"/>
              <a:chExt cx="514" cy="488"/>
            </a:xfrm>
          </p:grpSpPr>
          <p:sp>
            <p:nvSpPr>
              <p:cNvPr id="24" name="Freeform 77"/>
              <p:cNvSpPr/>
              <p:nvPr/>
            </p:nvSpPr>
            <p:spPr bwMode="auto">
              <a:xfrm>
                <a:off x="5383" y="1284"/>
                <a:ext cx="413" cy="350"/>
              </a:xfrm>
              <a:custGeom>
                <a:avLst/>
                <a:gdLst>
                  <a:gd name="T0" fmla="*/ 179 w 188"/>
                  <a:gd name="T1" fmla="*/ 10 h 159"/>
                  <a:gd name="T2" fmla="*/ 145 w 188"/>
                  <a:gd name="T3" fmla="*/ 10 h 159"/>
                  <a:gd name="T4" fmla="*/ 65 w 188"/>
                  <a:gd name="T5" fmla="*/ 90 h 159"/>
                  <a:gd name="T6" fmla="*/ 43 w 188"/>
                  <a:gd name="T7" fmla="*/ 69 h 159"/>
                  <a:gd name="T8" fmla="*/ 9 w 188"/>
                  <a:gd name="T9" fmla="*/ 69 h 159"/>
                  <a:gd name="T10" fmla="*/ 9 w 188"/>
                  <a:gd name="T11" fmla="*/ 103 h 159"/>
                  <a:gd name="T12" fmla="*/ 65 w 188"/>
                  <a:gd name="T13" fmla="*/ 159 h 159"/>
                  <a:gd name="T14" fmla="*/ 179 w 188"/>
                  <a:gd name="T15" fmla="*/ 44 h 159"/>
                  <a:gd name="T16" fmla="*/ 179 w 188"/>
                  <a:gd name="T17" fmla="*/ 1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59">
                    <a:moveTo>
                      <a:pt x="179" y="10"/>
                    </a:moveTo>
                    <a:cubicBezTo>
                      <a:pt x="170" y="0"/>
                      <a:pt x="154" y="0"/>
                      <a:pt x="145" y="10"/>
                    </a:cubicBezTo>
                    <a:cubicBezTo>
                      <a:pt x="65" y="90"/>
                      <a:pt x="65" y="90"/>
                      <a:pt x="65" y="90"/>
                    </a:cubicBezTo>
                    <a:cubicBezTo>
                      <a:pt x="43" y="69"/>
                      <a:pt x="43" y="69"/>
                      <a:pt x="43" y="69"/>
                    </a:cubicBezTo>
                    <a:cubicBezTo>
                      <a:pt x="34" y="59"/>
                      <a:pt x="19" y="59"/>
                      <a:pt x="9" y="69"/>
                    </a:cubicBezTo>
                    <a:cubicBezTo>
                      <a:pt x="0" y="78"/>
                      <a:pt x="0" y="94"/>
                      <a:pt x="9" y="103"/>
                    </a:cubicBezTo>
                    <a:cubicBezTo>
                      <a:pt x="65" y="159"/>
                      <a:pt x="65" y="159"/>
                      <a:pt x="65" y="159"/>
                    </a:cubicBezTo>
                    <a:cubicBezTo>
                      <a:pt x="179" y="44"/>
                      <a:pt x="179" y="44"/>
                      <a:pt x="179" y="44"/>
                    </a:cubicBezTo>
                    <a:cubicBezTo>
                      <a:pt x="188" y="35"/>
                      <a:pt x="188" y="19"/>
                      <a:pt x="179" y="10"/>
                    </a:cubicBezTo>
                    <a:close/>
                  </a:path>
                </a:pathLst>
              </a:custGeom>
              <a:solidFill>
                <a:srgbClr val="EBA38D"/>
              </a:solidFill>
              <a:ln>
                <a:noFill/>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50" b="0" i="0" u="none" strike="noStrike" kern="0" cap="none" spc="0" normalizeH="0" baseline="0" noProof="0" dirty="0">
                  <a:ln>
                    <a:noFill/>
                  </a:ln>
                  <a:solidFill>
                    <a:prstClr val="black">
                      <a:lumMod val="65000"/>
                      <a:lumOff val="35000"/>
                    </a:prstClr>
                  </a:solidFill>
                  <a:effectLst/>
                  <a:uLnTx/>
                  <a:uFillTx/>
                  <a:cs typeface="+mn-ea"/>
                  <a:sym typeface="+mn-lt"/>
                </a:endParaRPr>
              </a:p>
            </p:txBody>
          </p:sp>
          <p:sp>
            <p:nvSpPr>
              <p:cNvPr id="25" name="圆角矩形 12"/>
              <p:cNvSpPr/>
              <p:nvPr/>
            </p:nvSpPr>
            <p:spPr>
              <a:xfrm>
                <a:off x="5332" y="1215"/>
                <a:ext cx="514" cy="488"/>
              </a:xfrm>
              <a:prstGeom prst="roundRect">
                <a:avLst/>
              </a:prstGeom>
              <a:noFill/>
              <a:ln>
                <a:solidFill>
                  <a:schemeClr val="tx1"/>
                </a:solidFill>
              </a:ln>
              <a:extLst>
                <a:ext uri="{909E8E84-426E-40DD-AFC4-6F175D3DCCD1}">
                  <a14:hiddenFill xmlns:a14="http://schemas.microsoft.com/office/drawing/2010/main">
                    <a:solidFill>
                      <a:srgbClr val="4FBCDB"/>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26" name="文本框 25"/>
            <p:cNvSpPr txBox="1"/>
            <p:nvPr/>
          </p:nvSpPr>
          <p:spPr>
            <a:xfrm>
              <a:off x="2061" y="5675"/>
              <a:ext cx="6120" cy="1103"/>
            </a:xfrm>
            <a:prstGeom prst="rect">
              <a:avLst/>
            </a:prstGeom>
            <a:noFill/>
          </p:spPr>
          <p:txBody>
            <a:bodyPr wrap="square" rtlCol="0" anchor="t">
              <a:spAutoFit/>
            </a:bodyPr>
            <a:lstStyle/>
            <a:p>
              <a:pPr>
                <a:lnSpc>
                  <a:spcPct val="150000"/>
                </a:lnSpc>
              </a:pPr>
              <a:r>
                <a:rPr lang="zh-CN" altLang="en-US" sz="1400" dirty="0">
                  <a:solidFill>
                    <a:schemeClr val="tx1">
                      <a:lumMod val="85000"/>
                      <a:lumOff val="15000"/>
                    </a:schemeClr>
                  </a:solidFill>
                  <a:cs typeface="+mn-ea"/>
                  <a:sym typeface="+mn-lt"/>
                </a:rPr>
                <a:t>Click to add text information Click add text information Click add text information Click to add text information.</a:t>
              </a:r>
              <a:endParaRPr lang="zh-CN" altLang="en-US" sz="1400" dirty="0">
                <a:solidFill>
                  <a:srgbClr val="333333"/>
                </a:solidFill>
                <a:cs typeface="+mn-ea"/>
                <a:sym typeface="+mn-lt"/>
              </a:endParaRPr>
            </a:p>
          </p:txBody>
        </p:sp>
        <p:sp>
          <p:nvSpPr>
            <p:cNvPr id="27" name="文本框 26"/>
            <p:cNvSpPr txBox="1"/>
            <p:nvPr/>
          </p:nvSpPr>
          <p:spPr>
            <a:xfrm>
              <a:off x="2061" y="5095"/>
              <a:ext cx="3214" cy="727"/>
            </a:xfrm>
            <a:prstGeom prst="rect">
              <a:avLst/>
            </a:prstGeom>
            <a:noFill/>
          </p:spPr>
          <p:txBody>
            <a:bodyPr wrap="none" rtlCol="0" anchor="t">
              <a:spAutoFit/>
            </a:bodyPr>
            <a:lstStyle/>
            <a:p>
              <a:pPr algn="l"/>
              <a:r>
                <a:rPr lang="zh-CN" altLang="en-US" sz="2400" b="1" dirty="0">
                  <a:cs typeface="+mn-ea"/>
                  <a:sym typeface="+mn-lt"/>
                </a:rPr>
                <a:t>Click to add the title.</a:t>
              </a:r>
              <a:endParaRPr lang="zh-CN" altLang="en-US" sz="2400" b="1" dirty="0">
                <a:solidFill>
                  <a:srgbClr val="333333"/>
                </a:solidFill>
                <a:cs typeface="+mn-ea"/>
                <a:sym typeface="+mn-lt"/>
              </a:endParaRPr>
            </a:p>
          </p:txBody>
        </p:sp>
      </p:grpSp>
      <p:grpSp>
        <p:nvGrpSpPr>
          <p:cNvPr id="28" name="组合 27"/>
          <p:cNvGrpSpPr/>
          <p:nvPr/>
        </p:nvGrpSpPr>
        <p:grpSpPr>
          <a:xfrm>
            <a:off x="1303596" y="2967230"/>
            <a:ext cx="4425315" cy="1068705"/>
            <a:chOff x="1212" y="5095"/>
            <a:chExt cx="6969" cy="1683"/>
          </a:xfrm>
        </p:grpSpPr>
        <p:grpSp>
          <p:nvGrpSpPr>
            <p:cNvPr id="29" name="组合 28"/>
            <p:cNvGrpSpPr/>
            <p:nvPr/>
          </p:nvGrpSpPr>
          <p:grpSpPr>
            <a:xfrm>
              <a:off x="1212" y="5675"/>
              <a:ext cx="514" cy="488"/>
              <a:chOff x="5332" y="1215"/>
              <a:chExt cx="514" cy="488"/>
            </a:xfrm>
          </p:grpSpPr>
          <p:sp>
            <p:nvSpPr>
              <p:cNvPr id="30" name="Freeform 77"/>
              <p:cNvSpPr/>
              <p:nvPr/>
            </p:nvSpPr>
            <p:spPr bwMode="auto">
              <a:xfrm>
                <a:off x="5383" y="1284"/>
                <a:ext cx="413" cy="350"/>
              </a:xfrm>
              <a:custGeom>
                <a:avLst/>
                <a:gdLst>
                  <a:gd name="T0" fmla="*/ 179 w 188"/>
                  <a:gd name="T1" fmla="*/ 10 h 159"/>
                  <a:gd name="T2" fmla="*/ 145 w 188"/>
                  <a:gd name="T3" fmla="*/ 10 h 159"/>
                  <a:gd name="T4" fmla="*/ 65 w 188"/>
                  <a:gd name="T5" fmla="*/ 90 h 159"/>
                  <a:gd name="T6" fmla="*/ 43 w 188"/>
                  <a:gd name="T7" fmla="*/ 69 h 159"/>
                  <a:gd name="T8" fmla="*/ 9 w 188"/>
                  <a:gd name="T9" fmla="*/ 69 h 159"/>
                  <a:gd name="T10" fmla="*/ 9 w 188"/>
                  <a:gd name="T11" fmla="*/ 103 h 159"/>
                  <a:gd name="T12" fmla="*/ 65 w 188"/>
                  <a:gd name="T13" fmla="*/ 159 h 159"/>
                  <a:gd name="T14" fmla="*/ 179 w 188"/>
                  <a:gd name="T15" fmla="*/ 44 h 159"/>
                  <a:gd name="T16" fmla="*/ 179 w 188"/>
                  <a:gd name="T17" fmla="*/ 1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59">
                    <a:moveTo>
                      <a:pt x="179" y="10"/>
                    </a:moveTo>
                    <a:cubicBezTo>
                      <a:pt x="170" y="0"/>
                      <a:pt x="154" y="0"/>
                      <a:pt x="145" y="10"/>
                    </a:cubicBezTo>
                    <a:cubicBezTo>
                      <a:pt x="65" y="90"/>
                      <a:pt x="65" y="90"/>
                      <a:pt x="65" y="90"/>
                    </a:cubicBezTo>
                    <a:cubicBezTo>
                      <a:pt x="43" y="69"/>
                      <a:pt x="43" y="69"/>
                      <a:pt x="43" y="69"/>
                    </a:cubicBezTo>
                    <a:cubicBezTo>
                      <a:pt x="34" y="59"/>
                      <a:pt x="19" y="59"/>
                      <a:pt x="9" y="69"/>
                    </a:cubicBezTo>
                    <a:cubicBezTo>
                      <a:pt x="0" y="78"/>
                      <a:pt x="0" y="94"/>
                      <a:pt x="9" y="103"/>
                    </a:cubicBezTo>
                    <a:cubicBezTo>
                      <a:pt x="65" y="159"/>
                      <a:pt x="65" y="159"/>
                      <a:pt x="65" y="159"/>
                    </a:cubicBezTo>
                    <a:cubicBezTo>
                      <a:pt x="179" y="44"/>
                      <a:pt x="179" y="44"/>
                      <a:pt x="179" y="44"/>
                    </a:cubicBezTo>
                    <a:cubicBezTo>
                      <a:pt x="188" y="35"/>
                      <a:pt x="188" y="19"/>
                      <a:pt x="179" y="10"/>
                    </a:cubicBezTo>
                    <a:close/>
                  </a:path>
                </a:pathLst>
              </a:custGeom>
              <a:solidFill>
                <a:srgbClr val="EBA38D"/>
              </a:solidFill>
              <a:ln>
                <a:noFill/>
              </a:ln>
            </p:spPr>
            <p:txBody>
              <a:bodyPr vert="horz" wrap="square" lIns="45720" tIns="22860" rIns="45720" bIns="228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GB" sz="1050" b="0" i="0" u="none" strike="noStrike" kern="0" cap="none" spc="0" normalizeH="0" baseline="0" noProof="0" dirty="0">
                  <a:ln>
                    <a:noFill/>
                  </a:ln>
                  <a:solidFill>
                    <a:prstClr val="black">
                      <a:lumMod val="65000"/>
                      <a:lumOff val="35000"/>
                    </a:prstClr>
                  </a:solidFill>
                  <a:effectLst/>
                  <a:uLnTx/>
                  <a:uFillTx/>
                  <a:cs typeface="+mn-ea"/>
                  <a:sym typeface="+mn-lt"/>
                </a:endParaRPr>
              </a:p>
            </p:txBody>
          </p:sp>
          <p:sp>
            <p:nvSpPr>
              <p:cNvPr id="31" name="圆角矩形 12"/>
              <p:cNvSpPr/>
              <p:nvPr/>
            </p:nvSpPr>
            <p:spPr>
              <a:xfrm>
                <a:off x="5332" y="1215"/>
                <a:ext cx="514" cy="488"/>
              </a:xfrm>
              <a:prstGeom prst="roundRect">
                <a:avLst/>
              </a:prstGeom>
              <a:noFill/>
              <a:ln>
                <a:solidFill>
                  <a:schemeClr val="tx1"/>
                </a:solidFill>
              </a:ln>
              <a:extLst>
                <a:ext uri="{909E8E84-426E-40DD-AFC4-6F175D3DCCD1}">
                  <a14:hiddenFill xmlns:a14="http://schemas.microsoft.com/office/drawing/2010/main">
                    <a:solidFill>
                      <a:srgbClr val="4FBCDB"/>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32" name="文本框 31"/>
            <p:cNvSpPr txBox="1"/>
            <p:nvPr/>
          </p:nvSpPr>
          <p:spPr>
            <a:xfrm>
              <a:off x="2061" y="5675"/>
              <a:ext cx="6120" cy="1103"/>
            </a:xfrm>
            <a:prstGeom prst="rect">
              <a:avLst/>
            </a:prstGeom>
            <a:noFill/>
          </p:spPr>
          <p:txBody>
            <a:bodyPr wrap="square" rtlCol="0" anchor="t">
              <a:spAutoFit/>
            </a:bodyPr>
            <a:lstStyle/>
            <a:p>
              <a:pPr>
                <a:lnSpc>
                  <a:spcPct val="150000"/>
                </a:lnSpc>
              </a:pPr>
              <a:r>
                <a:rPr lang="zh-CN" altLang="en-US" sz="1400" dirty="0">
                  <a:solidFill>
                    <a:schemeClr val="tx1">
                      <a:lumMod val="85000"/>
                      <a:lumOff val="15000"/>
                    </a:schemeClr>
                  </a:solidFill>
                  <a:cs typeface="+mn-ea"/>
                  <a:sym typeface="+mn-lt"/>
                </a:rPr>
                <a:t>Click to add text information Click add text information Click add text information Click to add text information.</a:t>
              </a:r>
              <a:endParaRPr lang="zh-CN" altLang="en-US" sz="1400" dirty="0">
                <a:solidFill>
                  <a:srgbClr val="333333"/>
                </a:solidFill>
                <a:cs typeface="+mn-ea"/>
                <a:sym typeface="+mn-lt"/>
              </a:endParaRPr>
            </a:p>
          </p:txBody>
        </p:sp>
        <p:sp>
          <p:nvSpPr>
            <p:cNvPr id="33" name="文本框 32"/>
            <p:cNvSpPr txBox="1"/>
            <p:nvPr/>
          </p:nvSpPr>
          <p:spPr>
            <a:xfrm>
              <a:off x="2061" y="5095"/>
              <a:ext cx="3214" cy="727"/>
            </a:xfrm>
            <a:prstGeom prst="rect">
              <a:avLst/>
            </a:prstGeom>
            <a:noFill/>
          </p:spPr>
          <p:txBody>
            <a:bodyPr wrap="none" rtlCol="0" anchor="t">
              <a:spAutoFit/>
            </a:bodyPr>
            <a:lstStyle/>
            <a:p>
              <a:pPr algn="l"/>
              <a:r>
                <a:rPr lang="zh-CN" altLang="en-US" sz="2400" b="1" dirty="0">
                  <a:cs typeface="+mn-ea"/>
                  <a:sym typeface="+mn-lt"/>
                </a:rPr>
                <a:t>Click to add the title.</a:t>
              </a:r>
              <a:endParaRPr lang="zh-CN" altLang="en-US" sz="2400" b="1" dirty="0">
                <a:solidFill>
                  <a:srgbClr val="333333"/>
                </a:solidFill>
                <a:cs typeface="+mn-ea"/>
                <a:sym typeface="+mn-lt"/>
              </a:endParaRPr>
            </a:p>
          </p:txBody>
        </p:sp>
      </p:grpSp>
      <p:sp>
        <p:nvSpPr>
          <p:cNvPr id="21" name="Oval 13"/>
          <p:cNvSpPr>
            <a:spLocks noChangeArrowheads="1"/>
          </p:cNvSpPr>
          <p:nvPr/>
        </p:nvSpPr>
        <p:spPr bwMode="auto">
          <a:xfrm>
            <a:off x="6463090" y="1475333"/>
            <a:ext cx="3886200" cy="3907333"/>
          </a:xfrm>
          <a:prstGeom prst="ellipse">
            <a:avLst/>
          </a:prstGeom>
          <a:blipFill>
            <a:blip r:embed="rId3" cstate="print"/>
            <a:stretch>
              <a:fillRect/>
            </a:stretch>
          </a:blipFill>
          <a:ln w="10" cap="flat">
            <a:solidFill>
              <a:srgbClr val="C1C0C3"/>
            </a:solidFill>
            <a:prstDash val="solid"/>
            <a:miter lim="800000"/>
          </a:ln>
        </p:spPr>
        <p:txBody>
          <a:bodyPr vert="horz" wrap="square" lIns="91388" tIns="45694" rIns="91388" bIns="45694" numCol="1" anchor="t" anchorCtr="0" compatLnSpc="1"/>
          <a:lstStyle/>
          <a:p>
            <a:endParaRPr lang="zh-CN" altLang="en-US" sz="2400">
              <a:cs typeface="+mn-ea"/>
              <a:sym typeface="+mn-lt"/>
            </a:endParaRPr>
          </a:p>
        </p:txBody>
      </p:sp>
      <p:grpSp>
        <p:nvGrpSpPr>
          <p:cNvPr id="22" name="组合 21">
            <a:extLst>
              <a:ext uri="{FF2B5EF4-FFF2-40B4-BE49-F238E27FC236}">
                <a16:creationId xmlns:a16="http://schemas.microsoft.com/office/drawing/2014/main" id="{68D64839-2DCB-4411-A280-F4AA36E9ED3E}"/>
              </a:ext>
            </a:extLst>
          </p:cNvPr>
          <p:cNvGrpSpPr/>
          <p:nvPr/>
        </p:nvGrpSpPr>
        <p:grpSpPr>
          <a:xfrm>
            <a:off x="660399" y="649630"/>
            <a:ext cx="573235" cy="481442"/>
            <a:chOff x="3378359" y="640707"/>
            <a:chExt cx="663790" cy="557497"/>
          </a:xfrm>
        </p:grpSpPr>
        <p:sp>
          <p:nvSpPr>
            <p:cNvPr id="34" name="图文框 33">
              <a:extLst>
                <a:ext uri="{FF2B5EF4-FFF2-40B4-BE49-F238E27FC236}">
                  <a16:creationId xmlns:a16="http://schemas.microsoft.com/office/drawing/2014/main" id="{4ED448EC-7973-4DCB-B2A3-5A55F8ECBB51}"/>
                </a:ext>
              </a:extLst>
            </p:cNvPr>
            <p:cNvSpPr/>
            <p:nvPr/>
          </p:nvSpPr>
          <p:spPr>
            <a:xfrm>
              <a:off x="3378359" y="640707"/>
              <a:ext cx="442527" cy="371664"/>
            </a:xfrm>
            <a:prstGeom prst="frame">
              <a:avLst>
                <a:gd name="adj1" fmla="val 7594"/>
              </a:avLst>
            </a:prstGeom>
            <a:solidFill>
              <a:srgbClr val="ECCE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mn-ea"/>
                <a:cs typeface="+mn-cs"/>
              </a:endParaRPr>
            </a:p>
          </p:txBody>
        </p:sp>
        <p:sp>
          <p:nvSpPr>
            <p:cNvPr id="35" name="图文框 34">
              <a:extLst>
                <a:ext uri="{FF2B5EF4-FFF2-40B4-BE49-F238E27FC236}">
                  <a16:creationId xmlns:a16="http://schemas.microsoft.com/office/drawing/2014/main" id="{036C49B5-C1D6-449D-9571-3A90F7A831F9}"/>
                </a:ext>
              </a:extLst>
            </p:cNvPr>
            <p:cNvSpPr/>
            <p:nvPr/>
          </p:nvSpPr>
          <p:spPr>
            <a:xfrm>
              <a:off x="3599622" y="826540"/>
              <a:ext cx="442527" cy="371664"/>
            </a:xfrm>
            <a:prstGeom prst="frame">
              <a:avLst>
                <a:gd name="adj1" fmla="val 7594"/>
              </a:avLst>
            </a:prstGeom>
            <a:solidFill>
              <a:srgbClr val="ECCE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mn-ea"/>
                <a:cs typeface="+mn-cs"/>
              </a:endParaRPr>
            </a:p>
          </p:txBody>
        </p:sp>
      </p:grpSp>
      <p:sp>
        <p:nvSpPr>
          <p:cNvPr id="36" name="文本框 4">
            <a:extLst>
              <a:ext uri="{FF2B5EF4-FFF2-40B4-BE49-F238E27FC236}">
                <a16:creationId xmlns:a16="http://schemas.microsoft.com/office/drawing/2014/main" id="{DB444242-7218-48C5-A90E-AE65BB69E035}"/>
              </a:ext>
            </a:extLst>
          </p:cNvPr>
          <p:cNvSpPr txBox="1"/>
          <p:nvPr/>
        </p:nvSpPr>
        <p:spPr bwMode="auto">
          <a:xfrm>
            <a:off x="1424712" y="624277"/>
            <a:ext cx="5347149" cy="523220"/>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defRPr/>
            </a:pPr>
            <a:r>
              <a:rPr lang="zh-CN" altLang="en-US" b="0" dirty="0">
                <a:solidFill>
                  <a:prstClr val="black">
                    <a:lumMod val="75000"/>
                    <a:lumOff val="25000"/>
                  </a:prstClr>
                </a:solidFill>
                <a:latin typeface="+mn-ea"/>
                <a:ea typeface="+mn-ea"/>
              </a:rPr>
              <a:t>Please enter the title</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a16="http://schemas.microsoft.com/office/drawing/2014/main" xmlns:a14="http://schemas.microsoft.com/office/drawing/2010/main"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childTnLst>
                          </p:cTn>
                        </p:par>
                        <p:par>
                          <p:cTn id="19" fill="hold">
                            <p:stCondLst>
                              <p:cond delay="500"/>
                            </p:stCondLst>
                            <p:childTnLst>
                              <p:par>
                                <p:cTn id="20" presetID="12" presetClass="entr" presetSubtype="1"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p:tgtEl>
                                          <p:spTgt spid="36"/>
                                        </p:tgtEl>
                                        <p:attrNameLst>
                                          <p:attrName>ppt_y</p:attrName>
                                        </p:attrNameLst>
                                      </p:cBhvr>
                                      <p:tavLst>
                                        <p:tav tm="0">
                                          <p:val>
                                            <p:strVal val="#ppt_y-#ppt_h*1.125000"/>
                                          </p:val>
                                        </p:tav>
                                        <p:tav tm="100000">
                                          <p:val>
                                            <p:strVal val="#ppt_y"/>
                                          </p:val>
                                        </p:tav>
                                      </p:tavLst>
                                    </p:anim>
                                    <p:animEffect transition="in" filter="wipe(down)">
                                      <p:cBhvr>
                                        <p:cTn id="2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7963" y="1976568"/>
            <a:ext cx="6082147" cy="3421208"/>
          </a:xfrm>
          <a:prstGeom prst="rect">
            <a:avLst/>
          </a:prstGeom>
        </p:spPr>
      </p:pic>
      <p:grpSp>
        <p:nvGrpSpPr>
          <p:cNvPr id="27" name="组合 26"/>
          <p:cNvGrpSpPr/>
          <p:nvPr/>
        </p:nvGrpSpPr>
        <p:grpSpPr>
          <a:xfrm>
            <a:off x="6794360" y="4545638"/>
            <a:ext cx="4484914" cy="659265"/>
            <a:chOff x="6836229" y="2278268"/>
            <a:chExt cx="4484914" cy="659265"/>
          </a:xfrm>
        </p:grpSpPr>
        <p:sp>
          <p:nvSpPr>
            <p:cNvPr id="8" name="íšḻiḑé"/>
            <p:cNvSpPr/>
            <p:nvPr/>
          </p:nvSpPr>
          <p:spPr>
            <a:xfrm>
              <a:off x="6836229" y="2377440"/>
              <a:ext cx="733400" cy="519007"/>
            </a:xfrm>
            <a:prstGeom prst="rect">
              <a:avLst/>
            </a:prstGeom>
            <a:solidFill>
              <a:srgbClr val="EBA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2000" b="1" dirty="0">
                  <a:cs typeface="+mn-ea"/>
                  <a:sym typeface="+mn-lt"/>
                </a:rPr>
                <a:t>03</a:t>
              </a:r>
            </a:p>
          </p:txBody>
        </p:sp>
        <p:sp>
          <p:nvSpPr>
            <p:cNvPr id="25" name="矩形 24"/>
            <p:cNvSpPr/>
            <p:nvPr/>
          </p:nvSpPr>
          <p:spPr>
            <a:xfrm>
              <a:off x="7715491" y="2600838"/>
              <a:ext cx="3605652" cy="336695"/>
            </a:xfrm>
            <a:prstGeom prst="rect">
              <a:avLst/>
            </a:prstGeom>
          </p:spPr>
          <p:txBody>
            <a:bodyPr wrap="square">
              <a:spAutoFit/>
            </a:bodyPr>
            <a:lstStyle/>
            <a:p>
              <a:pPr>
                <a:lnSpc>
                  <a:spcPct val="150000"/>
                </a:lnSpc>
              </a:pPr>
              <a:r>
                <a:rPr lang="zh-CN" altLang="en-US" sz="1200" dirty="0">
                  <a:cs typeface="+mn-ea"/>
                  <a:sym typeface="+mn-lt"/>
                </a:rPr>
                <a:t>Click here to add content Click here to add the title here. </a:t>
              </a:r>
              <a:endParaRPr lang="zh-CN" altLang="zh-CN" sz="1200" dirty="0">
                <a:cs typeface="+mn-ea"/>
                <a:sym typeface="+mn-lt"/>
              </a:endParaRPr>
            </a:p>
          </p:txBody>
        </p:sp>
        <p:sp>
          <p:nvSpPr>
            <p:cNvPr id="26" name="文本框 5"/>
            <p:cNvSpPr txBox="1">
              <a:spLocks noChangeArrowheads="1"/>
            </p:cNvSpPr>
            <p:nvPr/>
          </p:nvSpPr>
          <p:spPr bwMode="auto">
            <a:xfrm>
              <a:off x="7694549" y="2278268"/>
              <a:ext cx="17331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r>
                <a:rPr lang="zh-CN" altLang="en-US" sz="2000" b="1" dirty="0">
                  <a:latin typeface="+mn-lt"/>
                  <a:ea typeface="+mn-ea"/>
                  <a:cs typeface="+mn-ea"/>
                  <a:sym typeface="+mn-lt"/>
                </a:rPr>
                <a:t>Click Enter the title.</a:t>
              </a:r>
            </a:p>
          </p:txBody>
        </p:sp>
      </p:grpSp>
      <p:grpSp>
        <p:nvGrpSpPr>
          <p:cNvPr id="28" name="组合 27"/>
          <p:cNvGrpSpPr/>
          <p:nvPr/>
        </p:nvGrpSpPr>
        <p:grpSpPr>
          <a:xfrm>
            <a:off x="6794360" y="2112447"/>
            <a:ext cx="4484914" cy="659265"/>
            <a:chOff x="6836229" y="2278268"/>
            <a:chExt cx="4484914" cy="659265"/>
          </a:xfrm>
        </p:grpSpPr>
        <p:sp>
          <p:nvSpPr>
            <p:cNvPr id="29" name="íšḻiḑé"/>
            <p:cNvSpPr/>
            <p:nvPr/>
          </p:nvSpPr>
          <p:spPr>
            <a:xfrm>
              <a:off x="6836229" y="2377440"/>
              <a:ext cx="733400" cy="519007"/>
            </a:xfrm>
            <a:prstGeom prst="rect">
              <a:avLst/>
            </a:prstGeom>
            <a:solidFill>
              <a:srgbClr val="EBA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2000" b="1" dirty="0">
                  <a:cs typeface="+mn-ea"/>
                  <a:sym typeface="+mn-lt"/>
                </a:rPr>
                <a:t>01</a:t>
              </a:r>
            </a:p>
          </p:txBody>
        </p:sp>
        <p:sp>
          <p:nvSpPr>
            <p:cNvPr id="30" name="矩形 29"/>
            <p:cNvSpPr/>
            <p:nvPr/>
          </p:nvSpPr>
          <p:spPr>
            <a:xfrm>
              <a:off x="7715491" y="2600838"/>
              <a:ext cx="3605652" cy="336695"/>
            </a:xfrm>
            <a:prstGeom prst="rect">
              <a:avLst/>
            </a:prstGeom>
          </p:spPr>
          <p:txBody>
            <a:bodyPr wrap="square">
              <a:spAutoFit/>
            </a:bodyPr>
            <a:lstStyle/>
            <a:p>
              <a:pPr>
                <a:lnSpc>
                  <a:spcPct val="150000"/>
                </a:lnSpc>
              </a:pPr>
              <a:r>
                <a:rPr lang="zh-CN" altLang="en-US" sz="1200" dirty="0">
                  <a:cs typeface="+mn-ea"/>
                  <a:sym typeface="+mn-lt"/>
                </a:rPr>
                <a:t>Click here to add content Click here to add the title here. </a:t>
              </a:r>
              <a:endParaRPr lang="zh-CN" altLang="zh-CN" sz="1200" dirty="0">
                <a:cs typeface="+mn-ea"/>
                <a:sym typeface="+mn-lt"/>
              </a:endParaRPr>
            </a:p>
          </p:txBody>
        </p:sp>
        <p:sp>
          <p:nvSpPr>
            <p:cNvPr id="31" name="文本框 5"/>
            <p:cNvSpPr txBox="1">
              <a:spLocks noChangeArrowheads="1"/>
            </p:cNvSpPr>
            <p:nvPr/>
          </p:nvSpPr>
          <p:spPr bwMode="auto">
            <a:xfrm>
              <a:off x="7694549" y="2278268"/>
              <a:ext cx="17331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r>
                <a:rPr lang="zh-CN" altLang="en-US" sz="2000" b="1" dirty="0">
                  <a:latin typeface="+mn-lt"/>
                  <a:ea typeface="+mn-ea"/>
                  <a:cs typeface="+mn-ea"/>
                  <a:sym typeface="+mn-lt"/>
                </a:rPr>
                <a:t>Click Enter the title.</a:t>
              </a:r>
            </a:p>
          </p:txBody>
        </p:sp>
      </p:grpSp>
      <p:grpSp>
        <p:nvGrpSpPr>
          <p:cNvPr id="32" name="组合 31"/>
          <p:cNvGrpSpPr/>
          <p:nvPr/>
        </p:nvGrpSpPr>
        <p:grpSpPr>
          <a:xfrm>
            <a:off x="6794360" y="3329042"/>
            <a:ext cx="4484914" cy="659265"/>
            <a:chOff x="6836229" y="2278268"/>
            <a:chExt cx="4484914" cy="659265"/>
          </a:xfrm>
        </p:grpSpPr>
        <p:sp>
          <p:nvSpPr>
            <p:cNvPr id="33" name="íšḻiḑé"/>
            <p:cNvSpPr/>
            <p:nvPr/>
          </p:nvSpPr>
          <p:spPr>
            <a:xfrm>
              <a:off x="6836229" y="2377440"/>
              <a:ext cx="733400" cy="519007"/>
            </a:xfrm>
            <a:prstGeom prst="rect">
              <a:avLst/>
            </a:prstGeom>
            <a:solidFill>
              <a:srgbClr val="EBA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2000" b="1" dirty="0">
                  <a:cs typeface="+mn-ea"/>
                  <a:sym typeface="+mn-lt"/>
                </a:rPr>
                <a:t>02</a:t>
              </a:r>
            </a:p>
          </p:txBody>
        </p:sp>
        <p:sp>
          <p:nvSpPr>
            <p:cNvPr id="34" name="矩形 33"/>
            <p:cNvSpPr/>
            <p:nvPr/>
          </p:nvSpPr>
          <p:spPr>
            <a:xfrm>
              <a:off x="7715491" y="2600838"/>
              <a:ext cx="3605652" cy="336695"/>
            </a:xfrm>
            <a:prstGeom prst="rect">
              <a:avLst/>
            </a:prstGeom>
          </p:spPr>
          <p:txBody>
            <a:bodyPr wrap="square">
              <a:spAutoFit/>
            </a:bodyPr>
            <a:lstStyle/>
            <a:p>
              <a:pPr>
                <a:lnSpc>
                  <a:spcPct val="150000"/>
                </a:lnSpc>
              </a:pPr>
              <a:r>
                <a:rPr lang="zh-CN" altLang="en-US" sz="1200" dirty="0">
                  <a:cs typeface="+mn-ea"/>
                  <a:sym typeface="+mn-lt"/>
                </a:rPr>
                <a:t>Click here to add content Click here to add the title here. </a:t>
              </a:r>
              <a:endParaRPr lang="zh-CN" altLang="zh-CN" sz="1200" dirty="0">
                <a:cs typeface="+mn-ea"/>
                <a:sym typeface="+mn-lt"/>
              </a:endParaRPr>
            </a:p>
          </p:txBody>
        </p:sp>
        <p:sp>
          <p:nvSpPr>
            <p:cNvPr id="35" name="文本框 5"/>
            <p:cNvSpPr txBox="1">
              <a:spLocks noChangeArrowheads="1"/>
            </p:cNvSpPr>
            <p:nvPr/>
          </p:nvSpPr>
          <p:spPr bwMode="auto">
            <a:xfrm>
              <a:off x="7694549" y="2278268"/>
              <a:ext cx="17331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r>
                <a:rPr lang="zh-CN" altLang="en-US" sz="2000" b="1" dirty="0">
                  <a:latin typeface="+mn-lt"/>
                  <a:ea typeface="+mn-ea"/>
                  <a:cs typeface="+mn-ea"/>
                  <a:sym typeface="+mn-lt"/>
                </a:rPr>
                <a:t>Click Enter the title.</a:t>
              </a:r>
            </a:p>
          </p:txBody>
        </p:sp>
      </p:grpSp>
      <p:grpSp>
        <p:nvGrpSpPr>
          <p:cNvPr id="19" name="组合 18">
            <a:extLst>
              <a:ext uri="{FF2B5EF4-FFF2-40B4-BE49-F238E27FC236}">
                <a16:creationId xmlns:a16="http://schemas.microsoft.com/office/drawing/2014/main" id="{68D64839-2DCB-4411-A280-F4AA36E9ED3E}"/>
              </a:ext>
            </a:extLst>
          </p:cNvPr>
          <p:cNvGrpSpPr/>
          <p:nvPr/>
        </p:nvGrpSpPr>
        <p:grpSpPr>
          <a:xfrm>
            <a:off x="660399" y="649630"/>
            <a:ext cx="573235" cy="481442"/>
            <a:chOff x="3378359" y="640707"/>
            <a:chExt cx="663790" cy="557497"/>
          </a:xfrm>
        </p:grpSpPr>
        <p:sp>
          <p:nvSpPr>
            <p:cNvPr id="20" name="图文框 19">
              <a:extLst>
                <a:ext uri="{FF2B5EF4-FFF2-40B4-BE49-F238E27FC236}">
                  <a16:creationId xmlns:a16="http://schemas.microsoft.com/office/drawing/2014/main" id="{4ED448EC-7973-4DCB-B2A3-5A55F8ECBB51}"/>
                </a:ext>
              </a:extLst>
            </p:cNvPr>
            <p:cNvSpPr/>
            <p:nvPr/>
          </p:nvSpPr>
          <p:spPr>
            <a:xfrm>
              <a:off x="3378359" y="640707"/>
              <a:ext cx="442527" cy="371664"/>
            </a:xfrm>
            <a:prstGeom prst="frame">
              <a:avLst>
                <a:gd name="adj1" fmla="val 7594"/>
              </a:avLst>
            </a:prstGeom>
            <a:solidFill>
              <a:srgbClr val="ECCE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mn-ea"/>
                <a:cs typeface="+mn-cs"/>
              </a:endParaRPr>
            </a:p>
          </p:txBody>
        </p:sp>
        <p:sp>
          <p:nvSpPr>
            <p:cNvPr id="21" name="图文框 20">
              <a:extLst>
                <a:ext uri="{FF2B5EF4-FFF2-40B4-BE49-F238E27FC236}">
                  <a16:creationId xmlns:a16="http://schemas.microsoft.com/office/drawing/2014/main" id="{036C49B5-C1D6-449D-9571-3A90F7A831F9}"/>
                </a:ext>
              </a:extLst>
            </p:cNvPr>
            <p:cNvSpPr/>
            <p:nvPr/>
          </p:nvSpPr>
          <p:spPr>
            <a:xfrm>
              <a:off x="3599622" y="826540"/>
              <a:ext cx="442527" cy="371664"/>
            </a:xfrm>
            <a:prstGeom prst="frame">
              <a:avLst>
                <a:gd name="adj1" fmla="val 7594"/>
              </a:avLst>
            </a:prstGeom>
            <a:solidFill>
              <a:srgbClr val="ECCE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mn-ea"/>
                <a:cs typeface="+mn-cs"/>
              </a:endParaRPr>
            </a:p>
          </p:txBody>
        </p:sp>
      </p:grpSp>
      <p:sp>
        <p:nvSpPr>
          <p:cNvPr id="22" name="文本框 4">
            <a:extLst>
              <a:ext uri="{FF2B5EF4-FFF2-40B4-BE49-F238E27FC236}">
                <a16:creationId xmlns:a16="http://schemas.microsoft.com/office/drawing/2014/main" id="{DB444242-7218-48C5-A90E-AE65BB69E035}"/>
              </a:ext>
            </a:extLst>
          </p:cNvPr>
          <p:cNvSpPr txBox="1"/>
          <p:nvPr/>
        </p:nvSpPr>
        <p:spPr bwMode="auto">
          <a:xfrm>
            <a:off x="1424712" y="624277"/>
            <a:ext cx="5755398" cy="523220"/>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defRPr/>
            </a:pPr>
            <a:r>
              <a:rPr lang="zh-CN" altLang="en-US" b="0" dirty="0">
                <a:solidFill>
                  <a:prstClr val="black">
                    <a:lumMod val="75000"/>
                    <a:lumOff val="25000"/>
                  </a:prstClr>
                </a:solidFill>
                <a:latin typeface="+mn-ea"/>
                <a:ea typeface="+mn-ea"/>
              </a:rPr>
              <a:t>Please enter the title</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a16="http://schemas.microsoft.com/office/drawing/2014/main" xmlns:a14="http://schemas.microsoft.com/office/drawing/2010/main"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500"/>
                                        <p:tgtEl>
                                          <p:spTgt spid="2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down)">
                                      <p:cBhvr>
                                        <p:cTn id="15" dur="500"/>
                                        <p:tgtEl>
                                          <p:spTgt spid="2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00"/>
                                        <p:tgtEl>
                                          <p:spTgt spid="32"/>
                                        </p:tgtEl>
                                      </p:cBhvr>
                                    </p:animEffect>
                                  </p:childTnLst>
                                </p:cTn>
                              </p:par>
                            </p:childTnLst>
                          </p:cTn>
                        </p:par>
                        <p:par>
                          <p:cTn id="20" fill="hold">
                            <p:stCondLst>
                              <p:cond delay="2000"/>
                            </p:stCondLst>
                            <p:childTnLst>
                              <p:par>
                                <p:cTn id="21" presetID="12" presetClass="entr" presetSubtype="1"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p:tgtEl>
                                          <p:spTgt spid="22"/>
                                        </p:tgtEl>
                                        <p:attrNameLst>
                                          <p:attrName>ppt_y</p:attrName>
                                        </p:attrNameLst>
                                      </p:cBhvr>
                                      <p:tavLst>
                                        <p:tav tm="0">
                                          <p:val>
                                            <p:strVal val="#ppt_y-#ppt_h*1.125000"/>
                                          </p:val>
                                        </p:tav>
                                        <p:tav tm="100000">
                                          <p:val>
                                            <p:strVal val="#ppt_y"/>
                                          </p:val>
                                        </p:tav>
                                      </p:tavLst>
                                    </p:anim>
                                    <p:animEffect transition="in" filter="wipe(down)">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8"/>
          <p:cNvGraphicFramePr/>
          <p:nvPr/>
        </p:nvGraphicFramePr>
        <p:xfrm>
          <a:off x="898800" y="1424297"/>
          <a:ext cx="5018566" cy="339042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12"/>
          <p:cNvSpPr/>
          <p:nvPr/>
        </p:nvSpPr>
        <p:spPr>
          <a:xfrm>
            <a:off x="898800" y="4923722"/>
            <a:ext cx="5018566" cy="700576"/>
          </a:xfrm>
          <a:prstGeom prst="rect">
            <a:avLst/>
          </a:prstGeom>
        </p:spPr>
        <p:txBody>
          <a:bodyPr wrap="square">
            <a:spAutoFit/>
          </a:bodyPr>
          <a:lstStyle/>
          <a:p>
            <a:pPr>
              <a:lnSpc>
                <a:spcPct val="150000"/>
              </a:lnSpc>
            </a:pPr>
            <a:r>
              <a:rPr lang="zh-CN" altLang="en-US" sz="1400" dirty="0">
                <a:solidFill>
                  <a:schemeClr val="tx1">
                    <a:lumMod val="85000"/>
                    <a:lumOff val="15000"/>
                  </a:schemeClr>
                </a:solidFill>
                <a:cs typeface="+mn-ea"/>
                <a:sym typeface="+mn-lt"/>
              </a:rPr>
              <a:t>Click to add text information Click add text information Click add text information click add text information click to add text information click to add text information.</a:t>
            </a:r>
            <a:endParaRPr lang="zh-CN" altLang="en-US" sz="1400" dirty="0">
              <a:solidFill>
                <a:srgbClr val="333333"/>
              </a:solidFill>
              <a:cs typeface="+mn-ea"/>
              <a:sym typeface="+mn-lt"/>
            </a:endParaRPr>
          </a:p>
        </p:txBody>
      </p:sp>
      <p:graphicFrame>
        <p:nvGraphicFramePr>
          <p:cNvPr id="10" name="Chart 19"/>
          <p:cNvGraphicFramePr/>
          <p:nvPr/>
        </p:nvGraphicFramePr>
        <p:xfrm>
          <a:off x="6385201" y="1424297"/>
          <a:ext cx="5018566" cy="3390427"/>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2"/>
          <p:cNvSpPr/>
          <p:nvPr/>
        </p:nvSpPr>
        <p:spPr>
          <a:xfrm>
            <a:off x="6274634" y="4923722"/>
            <a:ext cx="5018566" cy="700576"/>
          </a:xfrm>
          <a:prstGeom prst="rect">
            <a:avLst/>
          </a:prstGeom>
        </p:spPr>
        <p:txBody>
          <a:bodyPr wrap="square">
            <a:spAutoFit/>
          </a:bodyPr>
          <a:lstStyle/>
          <a:p>
            <a:pPr>
              <a:lnSpc>
                <a:spcPct val="150000"/>
              </a:lnSpc>
            </a:pPr>
            <a:r>
              <a:rPr lang="zh-CN" altLang="en-US" sz="1400" dirty="0">
                <a:solidFill>
                  <a:schemeClr val="tx1">
                    <a:lumMod val="85000"/>
                    <a:lumOff val="15000"/>
                  </a:schemeClr>
                </a:solidFill>
                <a:cs typeface="+mn-ea"/>
                <a:sym typeface="+mn-lt"/>
              </a:rPr>
              <a:t>Click to add text information Click add text information Click add text information click add text information click to add text information click to add text information.</a:t>
            </a:r>
            <a:endParaRPr lang="zh-CN" altLang="en-US" sz="1400" dirty="0">
              <a:solidFill>
                <a:srgbClr val="333333"/>
              </a:solidFill>
              <a:cs typeface="+mn-ea"/>
              <a:sym typeface="+mn-lt"/>
            </a:endParaRPr>
          </a:p>
        </p:txBody>
      </p:sp>
      <p:grpSp>
        <p:nvGrpSpPr>
          <p:cNvPr id="7" name="组合 6">
            <a:extLst>
              <a:ext uri="{FF2B5EF4-FFF2-40B4-BE49-F238E27FC236}">
                <a16:creationId xmlns:a16="http://schemas.microsoft.com/office/drawing/2014/main" id="{68D64839-2DCB-4411-A280-F4AA36E9ED3E}"/>
              </a:ext>
            </a:extLst>
          </p:cNvPr>
          <p:cNvGrpSpPr/>
          <p:nvPr/>
        </p:nvGrpSpPr>
        <p:grpSpPr>
          <a:xfrm>
            <a:off x="660399" y="649630"/>
            <a:ext cx="573235" cy="481442"/>
            <a:chOff x="3378359" y="640707"/>
            <a:chExt cx="663790" cy="557497"/>
          </a:xfrm>
        </p:grpSpPr>
        <p:sp>
          <p:nvSpPr>
            <p:cNvPr id="8" name="图文框 7">
              <a:extLst>
                <a:ext uri="{FF2B5EF4-FFF2-40B4-BE49-F238E27FC236}">
                  <a16:creationId xmlns:a16="http://schemas.microsoft.com/office/drawing/2014/main" id="{4ED448EC-7973-4DCB-B2A3-5A55F8ECBB51}"/>
                </a:ext>
              </a:extLst>
            </p:cNvPr>
            <p:cNvSpPr/>
            <p:nvPr/>
          </p:nvSpPr>
          <p:spPr>
            <a:xfrm>
              <a:off x="3378359" y="640707"/>
              <a:ext cx="442527" cy="371664"/>
            </a:xfrm>
            <a:prstGeom prst="frame">
              <a:avLst>
                <a:gd name="adj1" fmla="val 7594"/>
              </a:avLst>
            </a:prstGeom>
            <a:solidFill>
              <a:srgbClr val="ECCE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mn-ea"/>
                <a:cs typeface="+mn-cs"/>
              </a:endParaRPr>
            </a:p>
          </p:txBody>
        </p:sp>
        <p:sp>
          <p:nvSpPr>
            <p:cNvPr id="12" name="图文框 11">
              <a:extLst>
                <a:ext uri="{FF2B5EF4-FFF2-40B4-BE49-F238E27FC236}">
                  <a16:creationId xmlns:a16="http://schemas.microsoft.com/office/drawing/2014/main" id="{036C49B5-C1D6-449D-9571-3A90F7A831F9}"/>
                </a:ext>
              </a:extLst>
            </p:cNvPr>
            <p:cNvSpPr/>
            <p:nvPr/>
          </p:nvSpPr>
          <p:spPr>
            <a:xfrm>
              <a:off x="3599622" y="826540"/>
              <a:ext cx="442527" cy="371664"/>
            </a:xfrm>
            <a:prstGeom prst="frame">
              <a:avLst>
                <a:gd name="adj1" fmla="val 7594"/>
              </a:avLst>
            </a:prstGeom>
            <a:solidFill>
              <a:srgbClr val="ECCE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mn-ea"/>
                <a:cs typeface="+mn-cs"/>
              </a:endParaRPr>
            </a:p>
          </p:txBody>
        </p:sp>
      </p:grpSp>
      <p:sp>
        <p:nvSpPr>
          <p:cNvPr id="13" name="文本框 4">
            <a:extLst>
              <a:ext uri="{FF2B5EF4-FFF2-40B4-BE49-F238E27FC236}">
                <a16:creationId xmlns:a16="http://schemas.microsoft.com/office/drawing/2014/main" id="{DB444242-7218-48C5-A90E-AE65BB69E035}"/>
              </a:ext>
            </a:extLst>
          </p:cNvPr>
          <p:cNvSpPr txBox="1"/>
          <p:nvPr/>
        </p:nvSpPr>
        <p:spPr bwMode="auto">
          <a:xfrm>
            <a:off x="1424712" y="624277"/>
            <a:ext cx="4849922" cy="523220"/>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defRPr/>
            </a:pPr>
            <a:r>
              <a:rPr lang="zh-CN" altLang="en-US" b="0" dirty="0">
                <a:solidFill>
                  <a:prstClr val="black">
                    <a:lumMod val="75000"/>
                    <a:lumOff val="25000"/>
                  </a:prstClr>
                </a:solidFill>
                <a:latin typeface="+mn-ea"/>
                <a:ea typeface="+mn-ea"/>
              </a:rPr>
              <a:t>Please enter the title</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a16="http://schemas.microsoft.com/office/drawing/2014/main" xmlns:c="http://schemas.openxmlformats.org/drawingml/2006/chart"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1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p:tgtEl>
                                          <p:spTgt spid="13"/>
                                        </p:tgtEl>
                                        <p:attrNameLst>
                                          <p:attrName>ppt_y</p:attrName>
                                        </p:attrNameLst>
                                      </p:cBhvr>
                                      <p:tavLst>
                                        <p:tav tm="0">
                                          <p:val>
                                            <p:strVal val="#ppt_y-#ppt_h*1.125000"/>
                                          </p:val>
                                        </p:tav>
                                        <p:tav tm="100000">
                                          <p:val>
                                            <p:strVal val="#ppt_y"/>
                                          </p:val>
                                        </p:tav>
                                      </p:tavLst>
                                    </p:anim>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9" grpId="0"/>
      <p:bldGraphic spid="10" grpId="0">
        <p:bldAsOne/>
      </p:bldGraphic>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D5BBE507-467C-4737-BF72-3BE3DB9C6D0D}"/>
              </a:ext>
            </a:extLst>
          </p:cNvPr>
          <p:cNvSpPr/>
          <p:nvPr/>
        </p:nvSpPr>
        <p:spPr>
          <a:xfrm>
            <a:off x="0" y="4363936"/>
            <a:ext cx="7866529" cy="1700687"/>
          </a:xfrm>
          <a:prstGeom prst="rect">
            <a:avLst/>
          </a:prstGeom>
          <a:solidFill>
            <a:srgbClr val="F6E7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pic>
        <p:nvPicPr>
          <p:cNvPr id="17" name="图片 16">
            <a:extLst>
              <a:ext uri="{FF2B5EF4-FFF2-40B4-BE49-F238E27FC236}">
                <a16:creationId xmlns:a16="http://schemas.microsoft.com/office/drawing/2014/main" id="{840D71CE-8A65-424F-846F-29BBDD8307F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29913" y="1748117"/>
            <a:ext cx="6024281" cy="4043557"/>
          </a:xfrm>
          <a:prstGeom prst="rect">
            <a:avLst/>
          </a:prstGeom>
        </p:spPr>
      </p:pic>
      <p:sp>
        <p:nvSpPr>
          <p:cNvPr id="18" name="TextBox 8">
            <a:extLst>
              <a:ext uri="{FF2B5EF4-FFF2-40B4-BE49-F238E27FC236}">
                <a16:creationId xmlns:a16="http://schemas.microsoft.com/office/drawing/2014/main" id="{5F739A06-C82F-49C7-A379-34A7B081C688}"/>
              </a:ext>
            </a:extLst>
          </p:cNvPr>
          <p:cNvSpPr txBox="1"/>
          <p:nvPr/>
        </p:nvSpPr>
        <p:spPr>
          <a:xfrm>
            <a:off x="1042556" y="4656769"/>
            <a:ext cx="3065950" cy="769441"/>
          </a:xfrm>
          <a:prstGeom prst="rect">
            <a:avLst/>
          </a:prstGeom>
          <a:noFill/>
        </p:spPr>
        <p:txBody>
          <a:bodyPr wrap="square" rtlCol="0">
            <a:spAutoFit/>
          </a:bodyPr>
          <a:lstStyle/>
          <a:p>
            <a:r>
              <a:rPr lang="en-US" altLang="zh-CN" sz="4400" b="1" dirty="0">
                <a:solidFill>
                  <a:prstClr val="black">
                    <a:lumMod val="75000"/>
                    <a:lumOff val="25000"/>
                  </a:prstClr>
                </a:solidFill>
                <a:latin typeface="+mn-ea"/>
                <a:sym typeface="思源黑体" panose="020B0500000000000000" pitchFamily="34" charset="-122"/>
              </a:rPr>
              <a:t>46</a:t>
            </a:r>
            <a:endParaRPr lang="en-US" sz="4400" b="1" dirty="0">
              <a:solidFill>
                <a:prstClr val="black">
                  <a:lumMod val="75000"/>
                  <a:lumOff val="25000"/>
                </a:prstClr>
              </a:solidFill>
              <a:latin typeface="+mn-ea"/>
              <a:sym typeface="思源黑体" panose="020B0500000000000000" pitchFamily="34" charset="-122"/>
            </a:endParaRPr>
          </a:p>
        </p:txBody>
      </p:sp>
      <p:sp>
        <p:nvSpPr>
          <p:cNvPr id="19" name="文本框 10">
            <a:extLst>
              <a:ext uri="{FF2B5EF4-FFF2-40B4-BE49-F238E27FC236}">
                <a16:creationId xmlns:a16="http://schemas.microsoft.com/office/drawing/2014/main" id="{8FA9571A-B311-4A3C-AF63-A1B1C9CC9FAC}"/>
              </a:ext>
            </a:extLst>
          </p:cNvPr>
          <p:cNvSpPr txBox="1"/>
          <p:nvPr/>
        </p:nvSpPr>
        <p:spPr>
          <a:xfrm>
            <a:off x="1042556" y="5300069"/>
            <a:ext cx="2265386" cy="707886"/>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000" dirty="0">
                <a:solidFill>
                  <a:prstClr val="black">
                    <a:lumMod val="75000"/>
                    <a:lumOff val="25000"/>
                  </a:prstClr>
                </a:solidFill>
                <a:latin typeface="+mn-ea"/>
              </a:rPr>
              <a:t>The content of the text.</a:t>
            </a:r>
          </a:p>
        </p:txBody>
      </p:sp>
      <p:sp>
        <p:nvSpPr>
          <p:cNvPr id="20" name="TextBox 8">
            <a:extLst>
              <a:ext uri="{FF2B5EF4-FFF2-40B4-BE49-F238E27FC236}">
                <a16:creationId xmlns:a16="http://schemas.microsoft.com/office/drawing/2014/main" id="{9C6FE6B2-A284-455A-B9DE-16B5EDCC7199}"/>
              </a:ext>
            </a:extLst>
          </p:cNvPr>
          <p:cNvSpPr txBox="1"/>
          <p:nvPr/>
        </p:nvSpPr>
        <p:spPr>
          <a:xfrm>
            <a:off x="3164527" y="4656769"/>
            <a:ext cx="2265386" cy="769441"/>
          </a:xfrm>
          <a:prstGeom prst="rect">
            <a:avLst/>
          </a:prstGeom>
          <a:noFill/>
        </p:spPr>
        <p:txBody>
          <a:bodyPr wrap="square" rtlCol="0">
            <a:spAutoFit/>
          </a:bodyPr>
          <a:lstStyle/>
          <a:p>
            <a:r>
              <a:rPr lang="en-US" altLang="zh-CN" sz="4400" b="1" dirty="0">
                <a:solidFill>
                  <a:prstClr val="black">
                    <a:lumMod val="75000"/>
                    <a:lumOff val="25000"/>
                  </a:prstClr>
                </a:solidFill>
                <a:latin typeface="+mn-ea"/>
                <a:sym typeface="思源黑体" panose="020B0500000000000000" pitchFamily="34" charset="-122"/>
              </a:rPr>
              <a:t>52</a:t>
            </a:r>
            <a:endParaRPr lang="en-US" sz="4400" b="1" dirty="0">
              <a:solidFill>
                <a:prstClr val="black">
                  <a:lumMod val="75000"/>
                  <a:lumOff val="25000"/>
                </a:prstClr>
              </a:solidFill>
              <a:latin typeface="+mn-ea"/>
              <a:sym typeface="思源黑体" panose="020B0500000000000000" pitchFamily="34" charset="-122"/>
            </a:endParaRPr>
          </a:p>
        </p:txBody>
      </p:sp>
      <p:sp>
        <p:nvSpPr>
          <p:cNvPr id="21" name="文本框 12">
            <a:extLst>
              <a:ext uri="{FF2B5EF4-FFF2-40B4-BE49-F238E27FC236}">
                <a16:creationId xmlns:a16="http://schemas.microsoft.com/office/drawing/2014/main" id="{FBF53AA8-245E-4E06-967B-B3881C6D8512}"/>
              </a:ext>
            </a:extLst>
          </p:cNvPr>
          <p:cNvSpPr txBox="1"/>
          <p:nvPr/>
        </p:nvSpPr>
        <p:spPr>
          <a:xfrm>
            <a:off x="3164527" y="5300069"/>
            <a:ext cx="2265386" cy="707886"/>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000" dirty="0">
                <a:solidFill>
                  <a:prstClr val="black">
                    <a:lumMod val="75000"/>
                    <a:lumOff val="25000"/>
                  </a:prstClr>
                </a:solidFill>
                <a:latin typeface="+mn-ea"/>
              </a:rPr>
              <a:t>The content of the text.</a:t>
            </a:r>
          </a:p>
        </p:txBody>
      </p:sp>
      <p:sp>
        <p:nvSpPr>
          <p:cNvPr id="22" name="Freeform 45">
            <a:extLst>
              <a:ext uri="{FF2B5EF4-FFF2-40B4-BE49-F238E27FC236}">
                <a16:creationId xmlns:a16="http://schemas.microsoft.com/office/drawing/2014/main" id="{23D20DE5-14D6-4A14-94E6-DB8AAB93FEAF}"/>
              </a:ext>
            </a:extLst>
          </p:cNvPr>
          <p:cNvSpPr>
            <a:spLocks noEditPoints="1"/>
          </p:cNvSpPr>
          <p:nvPr/>
        </p:nvSpPr>
        <p:spPr bwMode="auto">
          <a:xfrm>
            <a:off x="1042556" y="2079440"/>
            <a:ext cx="382156"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CCE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prstClr val="black">
                  <a:lumMod val="75000"/>
                  <a:lumOff val="25000"/>
                </a:prstClr>
              </a:solidFill>
              <a:latin typeface="+mn-ea"/>
            </a:endParaRPr>
          </a:p>
        </p:txBody>
      </p:sp>
      <p:sp>
        <p:nvSpPr>
          <p:cNvPr id="23" name="Freeform 45">
            <a:extLst>
              <a:ext uri="{FF2B5EF4-FFF2-40B4-BE49-F238E27FC236}">
                <a16:creationId xmlns:a16="http://schemas.microsoft.com/office/drawing/2014/main" id="{D4F553A8-B3F6-4891-8EAD-C5031ECC3402}"/>
              </a:ext>
            </a:extLst>
          </p:cNvPr>
          <p:cNvSpPr>
            <a:spLocks noEditPoints="1"/>
          </p:cNvSpPr>
          <p:nvPr/>
        </p:nvSpPr>
        <p:spPr bwMode="auto">
          <a:xfrm>
            <a:off x="1042556" y="3283070"/>
            <a:ext cx="382156"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CCE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prstClr val="black">
                  <a:lumMod val="75000"/>
                  <a:lumOff val="25000"/>
                </a:prstClr>
              </a:solidFill>
              <a:latin typeface="+mn-ea"/>
            </a:endParaRPr>
          </a:p>
        </p:txBody>
      </p:sp>
      <p:sp>
        <p:nvSpPr>
          <p:cNvPr id="24" name="文本框 17">
            <a:extLst>
              <a:ext uri="{FF2B5EF4-FFF2-40B4-BE49-F238E27FC236}">
                <a16:creationId xmlns:a16="http://schemas.microsoft.com/office/drawing/2014/main" id="{0CE0AF44-AC5F-49A7-B4CE-A3F75A26A80A}"/>
              </a:ext>
            </a:extLst>
          </p:cNvPr>
          <p:cNvSpPr txBox="1"/>
          <p:nvPr/>
        </p:nvSpPr>
        <p:spPr>
          <a:xfrm>
            <a:off x="1713480" y="2361239"/>
            <a:ext cx="3136815" cy="46166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en-US" sz="1200" dirty="0">
                <a:solidFill>
                  <a:prstClr val="black">
                    <a:lumMod val="75000"/>
                    <a:lumOff val="25000"/>
                  </a:prstClr>
                </a:solidFill>
                <a:latin typeface="+mn-ea"/>
              </a:rPr>
              <a:t>Please enter text. </a:t>
            </a:r>
            <a:r>
              <a:rPr lang="en-US" sz="1200" dirty="0" err="1">
                <a:solidFill>
                  <a:prstClr val="black">
                    <a:lumMod val="75000"/>
                    <a:lumOff val="25000"/>
                  </a:prstClr>
                </a:solidFill>
                <a:latin typeface="+mn-ea"/>
              </a:rPr>
              <a:t>Here.</a:t>
            </a:r>
            <a:r>
              <a:rPr lang="en-US" sz="1200" dirty="0" err="1">
                <a:solidFill>
                  <a:prstClr val="black">
                    <a:lumMod val="75000"/>
                    <a:lumOff val="25000"/>
                  </a:prstClr>
                </a:solidFill>
                <a:latin typeface="+mn-ea"/>
                <a:sym typeface="+mn-ea"/>
              </a:rPr>
              <a:t>Please.</a:t>
            </a:r>
            <a:r>
              <a:rPr lang="en-US" sz="1200" dirty="0">
                <a:solidFill>
                  <a:prstClr val="black">
                    <a:lumMod val="75000"/>
                    <a:lumOff val="25000"/>
                  </a:prstClr>
                </a:solidFill>
                <a:latin typeface="+mn-ea"/>
                <a:sym typeface="+mn-ea"/>
              </a:rPr>
              <a:t> enter text. </a:t>
            </a:r>
            <a:r>
              <a:rPr lang="en-US" sz="1200" dirty="0" err="1">
                <a:solidFill>
                  <a:prstClr val="black">
                    <a:lumMod val="75000"/>
                    <a:lumOff val="25000"/>
                  </a:prstClr>
                </a:solidFill>
                <a:latin typeface="+mn-ea"/>
                <a:sym typeface="+mn-ea"/>
              </a:rPr>
              <a:t>Here. Please.</a:t>
            </a:r>
            <a:r>
              <a:rPr lang="en-US" sz="1200" dirty="0">
                <a:solidFill>
                  <a:prstClr val="black">
                    <a:lumMod val="75000"/>
                    <a:lumOff val="25000"/>
                  </a:prstClr>
                </a:solidFill>
                <a:latin typeface="+mn-ea"/>
                <a:sym typeface="+mn-ea"/>
              </a:rPr>
              <a:t> enter text here.</a:t>
            </a:r>
            <a:endParaRPr lang="en-US" sz="1200" dirty="0">
              <a:solidFill>
                <a:prstClr val="black">
                  <a:lumMod val="75000"/>
                  <a:lumOff val="25000"/>
                </a:prstClr>
              </a:solidFill>
              <a:latin typeface="+mn-ea"/>
            </a:endParaRPr>
          </a:p>
        </p:txBody>
      </p:sp>
      <p:sp>
        <p:nvSpPr>
          <p:cNvPr id="25" name="文本框 18">
            <a:extLst>
              <a:ext uri="{FF2B5EF4-FFF2-40B4-BE49-F238E27FC236}">
                <a16:creationId xmlns:a16="http://schemas.microsoft.com/office/drawing/2014/main" id="{A61068D9-5F71-484B-9496-5D5C9ACD03FA}"/>
              </a:ext>
            </a:extLst>
          </p:cNvPr>
          <p:cNvSpPr txBox="1"/>
          <p:nvPr/>
        </p:nvSpPr>
        <p:spPr>
          <a:xfrm>
            <a:off x="1681096" y="1944044"/>
            <a:ext cx="3563257"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prstClr val="black">
                    <a:lumMod val="75000"/>
                    <a:lumOff val="25000"/>
                  </a:prstClr>
                </a:solidFill>
                <a:latin typeface="+mn-ea"/>
              </a:rPr>
              <a:t>Enter the title.</a:t>
            </a:r>
          </a:p>
        </p:txBody>
      </p:sp>
      <p:sp>
        <p:nvSpPr>
          <p:cNvPr id="26" name="文本框 19">
            <a:extLst>
              <a:ext uri="{FF2B5EF4-FFF2-40B4-BE49-F238E27FC236}">
                <a16:creationId xmlns:a16="http://schemas.microsoft.com/office/drawing/2014/main" id="{F55195FE-7544-4BB9-BA69-CC89D0F533E1}"/>
              </a:ext>
            </a:extLst>
          </p:cNvPr>
          <p:cNvSpPr txBox="1"/>
          <p:nvPr/>
        </p:nvSpPr>
        <p:spPr>
          <a:xfrm>
            <a:off x="1713480" y="3564056"/>
            <a:ext cx="3136815" cy="46166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en-US" sz="1200" dirty="0">
                <a:solidFill>
                  <a:prstClr val="black">
                    <a:lumMod val="75000"/>
                    <a:lumOff val="25000"/>
                  </a:prstClr>
                </a:solidFill>
                <a:latin typeface="+mn-ea"/>
              </a:rPr>
              <a:t>Please enter text. </a:t>
            </a:r>
            <a:r>
              <a:rPr lang="en-US" sz="1200" dirty="0" err="1">
                <a:solidFill>
                  <a:prstClr val="black">
                    <a:lumMod val="75000"/>
                    <a:lumOff val="25000"/>
                  </a:prstClr>
                </a:solidFill>
                <a:latin typeface="+mn-ea"/>
              </a:rPr>
              <a:t>Here.</a:t>
            </a:r>
            <a:r>
              <a:rPr lang="en-US" sz="1200" dirty="0" err="1">
                <a:solidFill>
                  <a:prstClr val="black">
                    <a:lumMod val="75000"/>
                    <a:lumOff val="25000"/>
                  </a:prstClr>
                </a:solidFill>
                <a:latin typeface="+mn-ea"/>
                <a:sym typeface="+mn-ea"/>
              </a:rPr>
              <a:t>Please.</a:t>
            </a:r>
            <a:r>
              <a:rPr lang="en-US" sz="1200" dirty="0">
                <a:solidFill>
                  <a:prstClr val="black">
                    <a:lumMod val="75000"/>
                    <a:lumOff val="25000"/>
                  </a:prstClr>
                </a:solidFill>
                <a:latin typeface="+mn-ea"/>
                <a:sym typeface="+mn-ea"/>
              </a:rPr>
              <a:t> enter text. </a:t>
            </a:r>
            <a:r>
              <a:rPr lang="en-US" sz="1200" dirty="0" err="1">
                <a:solidFill>
                  <a:prstClr val="black">
                    <a:lumMod val="75000"/>
                    <a:lumOff val="25000"/>
                  </a:prstClr>
                </a:solidFill>
                <a:latin typeface="+mn-ea"/>
                <a:sym typeface="+mn-ea"/>
              </a:rPr>
              <a:t>Here. Please.</a:t>
            </a:r>
            <a:r>
              <a:rPr lang="en-US" sz="1200" dirty="0">
                <a:solidFill>
                  <a:prstClr val="black">
                    <a:lumMod val="75000"/>
                    <a:lumOff val="25000"/>
                  </a:prstClr>
                </a:solidFill>
                <a:latin typeface="+mn-ea"/>
                <a:sym typeface="+mn-ea"/>
              </a:rPr>
              <a:t> enter text here.</a:t>
            </a:r>
            <a:endParaRPr lang="en-US" sz="1200" dirty="0">
              <a:solidFill>
                <a:prstClr val="black">
                  <a:lumMod val="75000"/>
                  <a:lumOff val="25000"/>
                </a:prstClr>
              </a:solidFill>
              <a:latin typeface="+mn-ea"/>
            </a:endParaRPr>
          </a:p>
        </p:txBody>
      </p:sp>
      <p:sp>
        <p:nvSpPr>
          <p:cNvPr id="27" name="文本框 20">
            <a:extLst>
              <a:ext uri="{FF2B5EF4-FFF2-40B4-BE49-F238E27FC236}">
                <a16:creationId xmlns:a16="http://schemas.microsoft.com/office/drawing/2014/main" id="{BB58BB92-76C6-41F9-9791-4B173022E8A8}"/>
              </a:ext>
            </a:extLst>
          </p:cNvPr>
          <p:cNvSpPr txBox="1"/>
          <p:nvPr/>
        </p:nvSpPr>
        <p:spPr>
          <a:xfrm>
            <a:off x="1681096" y="3146861"/>
            <a:ext cx="3563257"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prstClr val="black">
                    <a:lumMod val="75000"/>
                    <a:lumOff val="25000"/>
                  </a:prstClr>
                </a:solidFill>
                <a:latin typeface="+mn-ea"/>
              </a:rPr>
              <a:t>Enter the title.</a:t>
            </a:r>
          </a:p>
        </p:txBody>
      </p:sp>
      <p:grpSp>
        <p:nvGrpSpPr>
          <p:cNvPr id="28" name="组合 27">
            <a:extLst>
              <a:ext uri="{FF2B5EF4-FFF2-40B4-BE49-F238E27FC236}">
                <a16:creationId xmlns:a16="http://schemas.microsoft.com/office/drawing/2014/main" id="{68D64839-2DCB-4411-A280-F4AA36E9ED3E}"/>
              </a:ext>
            </a:extLst>
          </p:cNvPr>
          <p:cNvGrpSpPr/>
          <p:nvPr/>
        </p:nvGrpSpPr>
        <p:grpSpPr>
          <a:xfrm>
            <a:off x="660399" y="649630"/>
            <a:ext cx="573235" cy="481442"/>
            <a:chOff x="3378359" y="640707"/>
            <a:chExt cx="663790" cy="557497"/>
          </a:xfrm>
        </p:grpSpPr>
        <p:sp>
          <p:nvSpPr>
            <p:cNvPr id="29" name="图文框 28">
              <a:extLst>
                <a:ext uri="{FF2B5EF4-FFF2-40B4-BE49-F238E27FC236}">
                  <a16:creationId xmlns:a16="http://schemas.microsoft.com/office/drawing/2014/main" id="{4ED448EC-7973-4DCB-B2A3-5A55F8ECBB51}"/>
                </a:ext>
              </a:extLst>
            </p:cNvPr>
            <p:cNvSpPr/>
            <p:nvPr/>
          </p:nvSpPr>
          <p:spPr>
            <a:xfrm>
              <a:off x="3378359" y="640707"/>
              <a:ext cx="442527" cy="371664"/>
            </a:xfrm>
            <a:prstGeom prst="frame">
              <a:avLst>
                <a:gd name="adj1" fmla="val 7594"/>
              </a:avLst>
            </a:prstGeom>
            <a:solidFill>
              <a:srgbClr val="ECCE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mn-ea"/>
                <a:cs typeface="+mn-cs"/>
              </a:endParaRPr>
            </a:p>
          </p:txBody>
        </p:sp>
        <p:sp>
          <p:nvSpPr>
            <p:cNvPr id="30" name="图文框 29">
              <a:extLst>
                <a:ext uri="{FF2B5EF4-FFF2-40B4-BE49-F238E27FC236}">
                  <a16:creationId xmlns:a16="http://schemas.microsoft.com/office/drawing/2014/main" id="{036C49B5-C1D6-449D-9571-3A90F7A831F9}"/>
                </a:ext>
              </a:extLst>
            </p:cNvPr>
            <p:cNvSpPr/>
            <p:nvPr/>
          </p:nvSpPr>
          <p:spPr>
            <a:xfrm>
              <a:off x="3599622" y="826540"/>
              <a:ext cx="442527" cy="371664"/>
            </a:xfrm>
            <a:prstGeom prst="frame">
              <a:avLst>
                <a:gd name="adj1" fmla="val 7594"/>
              </a:avLst>
            </a:prstGeom>
            <a:solidFill>
              <a:srgbClr val="ECCE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mn-ea"/>
                <a:cs typeface="+mn-cs"/>
              </a:endParaRPr>
            </a:p>
          </p:txBody>
        </p:sp>
      </p:grpSp>
      <p:sp>
        <p:nvSpPr>
          <p:cNvPr id="31" name="文本框 4">
            <a:extLst>
              <a:ext uri="{FF2B5EF4-FFF2-40B4-BE49-F238E27FC236}">
                <a16:creationId xmlns:a16="http://schemas.microsoft.com/office/drawing/2014/main" id="{DB444242-7218-48C5-A90E-AE65BB69E035}"/>
              </a:ext>
            </a:extLst>
          </p:cNvPr>
          <p:cNvSpPr txBox="1"/>
          <p:nvPr/>
        </p:nvSpPr>
        <p:spPr bwMode="auto">
          <a:xfrm>
            <a:off x="1424712" y="624277"/>
            <a:ext cx="4896575" cy="523220"/>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defRPr/>
            </a:pPr>
            <a:r>
              <a:rPr lang="zh-CN" altLang="en-US" b="0" dirty="0">
                <a:solidFill>
                  <a:prstClr val="black">
                    <a:lumMod val="75000"/>
                    <a:lumOff val="25000"/>
                  </a:prstClr>
                </a:solidFill>
                <a:latin typeface="+mn-ea"/>
                <a:ea typeface="+mn-ea"/>
              </a:rPr>
              <a:t>Please enter the title</a:t>
            </a:r>
          </a:p>
        </p:txBody>
      </p:sp>
    </p:spTree>
    <p:extLst>
      <p:ext uri="{BB962C8B-B14F-4D97-AF65-F5344CB8AC3E}">
        <p14:creationId xmlns:p14="http://schemas.microsoft.com/office/powerpoint/2010/main" val="38982975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a14="http://schemas.microsoft.com/office/drawing/2010/main" xmlns:a16="http://schemas.microsoft.com/office/drawing/2014/main"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p:tgtEl>
                                          <p:spTgt spid="19"/>
                                        </p:tgtEl>
                                        <p:attrNameLst>
                                          <p:attrName>ppt_y</p:attrName>
                                        </p:attrNameLst>
                                      </p:cBhvr>
                                      <p:tavLst>
                                        <p:tav tm="0">
                                          <p:val>
                                            <p:strVal val="#ppt_y+#ppt_h*1.125000"/>
                                          </p:val>
                                        </p:tav>
                                        <p:tav tm="100000">
                                          <p:val>
                                            <p:strVal val="#ppt_y"/>
                                          </p:val>
                                        </p:tav>
                                      </p:tavLst>
                                    </p:anim>
                                    <p:animEffect transition="in" filter="wipe(up)">
                                      <p:cBhvr>
                                        <p:cTn id="12" dur="500"/>
                                        <p:tgtEl>
                                          <p:spTgt spid="19"/>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p:tgtEl>
                                          <p:spTgt spid="21"/>
                                        </p:tgtEl>
                                        <p:attrNameLst>
                                          <p:attrName>ppt_y</p:attrName>
                                        </p:attrNameLst>
                                      </p:cBhvr>
                                      <p:tavLst>
                                        <p:tav tm="0">
                                          <p:val>
                                            <p:strVal val="#ppt_y+#ppt_h*1.125000"/>
                                          </p:val>
                                        </p:tav>
                                        <p:tav tm="100000">
                                          <p:val>
                                            <p:strVal val="#ppt_y"/>
                                          </p:val>
                                        </p:tav>
                                      </p:tavLst>
                                    </p:anim>
                                    <p:animEffect transition="in" filter="wipe(up)">
                                      <p:cBhvr>
                                        <p:cTn id="17" dur="500"/>
                                        <p:tgtEl>
                                          <p:spTgt spid="21"/>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000"/>
                            </p:stCondLst>
                            <p:childTnLst>
                              <p:par>
                                <p:cTn id="25" presetID="53"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500"/>
                            </p:stCondLst>
                            <p:childTnLst>
                              <p:par>
                                <p:cTn id="31" presetID="12" presetClass="entr" presetSubtype="4"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p:tgtEl>
                                          <p:spTgt spid="24"/>
                                        </p:tgtEl>
                                        <p:attrNameLst>
                                          <p:attrName>ppt_y</p:attrName>
                                        </p:attrNameLst>
                                      </p:cBhvr>
                                      <p:tavLst>
                                        <p:tav tm="0">
                                          <p:val>
                                            <p:strVal val="#ppt_y+#ppt_h*1.125000"/>
                                          </p:val>
                                        </p:tav>
                                        <p:tav tm="100000">
                                          <p:val>
                                            <p:strVal val="#ppt_y"/>
                                          </p:val>
                                        </p:tav>
                                      </p:tavLst>
                                    </p:anim>
                                    <p:animEffect transition="in" filter="wipe(up)">
                                      <p:cBhvr>
                                        <p:cTn id="34" dur="500"/>
                                        <p:tgtEl>
                                          <p:spTgt spid="24"/>
                                        </p:tgtEl>
                                      </p:cBhvr>
                                    </p:animEffect>
                                  </p:childTnLst>
                                </p:cTn>
                              </p:par>
                            </p:childTnLst>
                          </p:cTn>
                        </p:par>
                        <p:par>
                          <p:cTn id="35" fill="hold">
                            <p:stCondLst>
                              <p:cond delay="3000"/>
                            </p:stCondLst>
                            <p:childTnLst>
                              <p:par>
                                <p:cTn id="36" presetID="1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p:tgtEl>
                                          <p:spTgt spid="25"/>
                                        </p:tgtEl>
                                        <p:attrNameLst>
                                          <p:attrName>ppt_y</p:attrName>
                                        </p:attrNameLst>
                                      </p:cBhvr>
                                      <p:tavLst>
                                        <p:tav tm="0">
                                          <p:val>
                                            <p:strVal val="#ppt_y+#ppt_h*1.125000"/>
                                          </p:val>
                                        </p:tav>
                                        <p:tav tm="100000">
                                          <p:val>
                                            <p:strVal val="#ppt_y"/>
                                          </p:val>
                                        </p:tav>
                                      </p:tavLst>
                                    </p:anim>
                                    <p:animEffect transition="in" filter="wipe(up)">
                                      <p:cBhvr>
                                        <p:cTn id="39" dur="500"/>
                                        <p:tgtEl>
                                          <p:spTgt spid="25"/>
                                        </p:tgtEl>
                                      </p:cBhvr>
                                    </p:animEffect>
                                  </p:childTnLst>
                                </p:cTn>
                              </p:par>
                            </p:childTnLst>
                          </p:cTn>
                        </p:par>
                        <p:par>
                          <p:cTn id="40" fill="hold">
                            <p:stCondLst>
                              <p:cond delay="3500"/>
                            </p:stCondLst>
                            <p:childTnLst>
                              <p:par>
                                <p:cTn id="41" presetID="1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p:tgtEl>
                                          <p:spTgt spid="26"/>
                                        </p:tgtEl>
                                        <p:attrNameLst>
                                          <p:attrName>ppt_y</p:attrName>
                                        </p:attrNameLst>
                                      </p:cBhvr>
                                      <p:tavLst>
                                        <p:tav tm="0">
                                          <p:val>
                                            <p:strVal val="#ppt_y+#ppt_h*1.125000"/>
                                          </p:val>
                                        </p:tav>
                                        <p:tav tm="100000">
                                          <p:val>
                                            <p:strVal val="#ppt_y"/>
                                          </p:val>
                                        </p:tav>
                                      </p:tavLst>
                                    </p:anim>
                                    <p:animEffect transition="in" filter="wipe(up)">
                                      <p:cBhvr>
                                        <p:cTn id="44" dur="500"/>
                                        <p:tgtEl>
                                          <p:spTgt spid="26"/>
                                        </p:tgtEl>
                                      </p:cBhvr>
                                    </p:animEffect>
                                  </p:childTnLst>
                                </p:cTn>
                              </p:par>
                            </p:childTnLst>
                          </p:cTn>
                        </p:par>
                        <p:par>
                          <p:cTn id="45" fill="hold">
                            <p:stCondLst>
                              <p:cond delay="4000"/>
                            </p:stCondLst>
                            <p:childTnLst>
                              <p:par>
                                <p:cTn id="46" presetID="12" presetClass="entr" presetSubtype="4"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p:tgtEl>
                                          <p:spTgt spid="27"/>
                                        </p:tgtEl>
                                        <p:attrNameLst>
                                          <p:attrName>ppt_y</p:attrName>
                                        </p:attrNameLst>
                                      </p:cBhvr>
                                      <p:tavLst>
                                        <p:tav tm="0">
                                          <p:val>
                                            <p:strVal val="#ppt_y+#ppt_h*1.125000"/>
                                          </p:val>
                                        </p:tav>
                                        <p:tav tm="100000">
                                          <p:val>
                                            <p:strVal val="#ppt_y"/>
                                          </p:val>
                                        </p:tav>
                                      </p:tavLst>
                                    </p:anim>
                                    <p:animEffect transition="in" filter="wipe(up)">
                                      <p:cBhvr>
                                        <p:cTn id="49" dur="500"/>
                                        <p:tgtEl>
                                          <p:spTgt spid="27"/>
                                        </p:tgtEl>
                                      </p:cBhvr>
                                    </p:animEffect>
                                  </p:childTnLst>
                                </p:cTn>
                              </p:par>
                            </p:childTnLst>
                          </p:cTn>
                        </p:par>
                        <p:par>
                          <p:cTn id="50" fill="hold">
                            <p:stCondLst>
                              <p:cond delay="4500"/>
                            </p:stCondLst>
                            <p:childTnLst>
                              <p:par>
                                <p:cTn id="51" presetID="12" presetClass="entr" presetSubtype="1"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p:tgtEl>
                                          <p:spTgt spid="31"/>
                                        </p:tgtEl>
                                        <p:attrNameLst>
                                          <p:attrName>ppt_y</p:attrName>
                                        </p:attrNameLst>
                                      </p:cBhvr>
                                      <p:tavLst>
                                        <p:tav tm="0">
                                          <p:val>
                                            <p:strVal val="#ppt_y-#ppt_h*1.125000"/>
                                          </p:val>
                                        </p:tav>
                                        <p:tav tm="100000">
                                          <p:val>
                                            <p:strVal val="#ppt_y"/>
                                          </p:val>
                                        </p:tav>
                                      </p:tavLst>
                                    </p:anim>
                                    <p:animEffect transition="in" filter="wipe(down)">
                                      <p:cBhvr>
                                        <p:cTn id="5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bldLvl="0"/>
      <p:bldP spid="21" grpId="0" bldLvl="0"/>
      <p:bldP spid="22" grpId="0" animBg="1"/>
      <p:bldP spid="23" grpId="0" animBg="1"/>
      <p:bldP spid="24" grpId="0" bldLvl="0"/>
      <p:bldP spid="25" grpId="0" bldLvl="0"/>
      <p:bldP spid="26" grpId="0" bldLvl="0"/>
      <p:bldP spid="27" grpId="0" bldLvl="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75">
            <a:extLst>
              <a:ext uri="{FF2B5EF4-FFF2-40B4-BE49-F238E27FC236}">
                <a16:creationId xmlns:a16="http://schemas.microsoft.com/office/drawing/2014/main" id="{ADD2D290-A7CC-4D4A-B782-50C66D862A89}"/>
              </a:ext>
            </a:extLst>
          </p:cNvPr>
          <p:cNvCxnSpPr/>
          <p:nvPr/>
        </p:nvCxnSpPr>
        <p:spPr>
          <a:xfrm>
            <a:off x="7579000" y="4259079"/>
            <a:ext cx="1" cy="798503"/>
          </a:xfrm>
          <a:prstGeom prst="line">
            <a:avLst/>
          </a:prstGeom>
          <a:solidFill>
            <a:srgbClr val="171717"/>
          </a:solidFill>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82">
            <a:extLst>
              <a:ext uri="{FF2B5EF4-FFF2-40B4-BE49-F238E27FC236}">
                <a16:creationId xmlns:a16="http://schemas.microsoft.com/office/drawing/2014/main" id="{60E4F496-1FF7-4C6D-AEF9-0B250101C6E7}"/>
              </a:ext>
            </a:extLst>
          </p:cNvPr>
          <p:cNvCxnSpPr/>
          <p:nvPr/>
        </p:nvCxnSpPr>
        <p:spPr>
          <a:xfrm>
            <a:off x="8659371" y="3748819"/>
            <a:ext cx="1" cy="1308762"/>
          </a:xfrm>
          <a:prstGeom prst="line">
            <a:avLst/>
          </a:prstGeom>
          <a:solidFill>
            <a:srgbClr val="171717"/>
          </a:solidFill>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102">
            <a:extLst>
              <a:ext uri="{FF2B5EF4-FFF2-40B4-BE49-F238E27FC236}">
                <a16:creationId xmlns:a16="http://schemas.microsoft.com/office/drawing/2014/main" id="{A7A3CD53-7DAD-4B9B-82AB-455C53E2CB00}"/>
              </a:ext>
            </a:extLst>
          </p:cNvPr>
          <p:cNvCxnSpPr/>
          <p:nvPr/>
        </p:nvCxnSpPr>
        <p:spPr>
          <a:xfrm>
            <a:off x="10869416" y="3640626"/>
            <a:ext cx="1" cy="1416955"/>
          </a:xfrm>
          <a:prstGeom prst="line">
            <a:avLst/>
          </a:prstGeom>
          <a:solidFill>
            <a:srgbClr val="171717"/>
          </a:solidFill>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85">
            <a:extLst>
              <a:ext uri="{FF2B5EF4-FFF2-40B4-BE49-F238E27FC236}">
                <a16:creationId xmlns:a16="http://schemas.microsoft.com/office/drawing/2014/main" id="{81CD2961-6214-468E-864F-2D957000BFED}"/>
              </a:ext>
            </a:extLst>
          </p:cNvPr>
          <p:cNvCxnSpPr/>
          <p:nvPr/>
        </p:nvCxnSpPr>
        <p:spPr>
          <a:xfrm>
            <a:off x="9773625" y="4259079"/>
            <a:ext cx="1" cy="798503"/>
          </a:xfrm>
          <a:prstGeom prst="line">
            <a:avLst/>
          </a:prstGeom>
          <a:solidFill>
            <a:srgbClr val="171717"/>
          </a:solidFill>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8" name="Rectangle 3">
            <a:extLst>
              <a:ext uri="{FF2B5EF4-FFF2-40B4-BE49-F238E27FC236}">
                <a16:creationId xmlns:a16="http://schemas.microsoft.com/office/drawing/2014/main" id="{4A7B5666-A418-49CA-AA91-E7A3B3A5DC85}"/>
              </a:ext>
            </a:extLst>
          </p:cNvPr>
          <p:cNvSpPr/>
          <p:nvPr/>
        </p:nvSpPr>
        <p:spPr>
          <a:xfrm>
            <a:off x="1830927" y="1730128"/>
            <a:ext cx="4745297" cy="36593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kern="1200">
              <a:solidFill>
                <a:schemeClr val="tx1">
                  <a:lumMod val="75000"/>
                  <a:lumOff val="25000"/>
                </a:schemeClr>
              </a:solidFill>
              <a:latin typeface="+mj-ea"/>
              <a:ea typeface="+mj-ea"/>
            </a:endParaRPr>
          </a:p>
        </p:txBody>
      </p:sp>
      <p:cxnSp>
        <p:nvCxnSpPr>
          <p:cNvPr id="9" name="Straight Connector 10">
            <a:extLst>
              <a:ext uri="{FF2B5EF4-FFF2-40B4-BE49-F238E27FC236}">
                <a16:creationId xmlns:a16="http://schemas.microsoft.com/office/drawing/2014/main" id="{CD5D8073-A351-4EF7-8D1A-7C7E9C298EC1}"/>
              </a:ext>
            </a:extLst>
          </p:cNvPr>
          <p:cNvCxnSpPr/>
          <p:nvPr/>
        </p:nvCxnSpPr>
        <p:spPr>
          <a:xfrm flipV="1">
            <a:off x="6576224" y="1686459"/>
            <a:ext cx="0" cy="37369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136">
            <a:extLst>
              <a:ext uri="{FF2B5EF4-FFF2-40B4-BE49-F238E27FC236}">
                <a16:creationId xmlns:a16="http://schemas.microsoft.com/office/drawing/2014/main" id="{7E777D6C-8B44-4104-8D8C-7446309BE8CB}"/>
              </a:ext>
            </a:extLst>
          </p:cNvPr>
          <p:cNvSpPr txBox="1"/>
          <p:nvPr/>
        </p:nvSpPr>
        <p:spPr>
          <a:xfrm>
            <a:off x="6818707" y="1666289"/>
            <a:ext cx="2657036" cy="400110"/>
          </a:xfrm>
          <a:prstGeom prst="rect">
            <a:avLst/>
          </a:prstGeom>
          <a:noFill/>
        </p:spPr>
        <p:txBody>
          <a:bodyPr wrap="square" rtlCol="0">
            <a:spAutoFit/>
          </a:bodyPr>
          <a:lstStyle/>
          <a:p>
            <a:pPr algn="l" defTabSz="1828800" rtl="0"/>
            <a:r>
              <a:rPr lang="zh-CN" altLang="en-US" sz="2000" b="1" kern="1200" dirty="0">
                <a:solidFill>
                  <a:schemeClr val="tx1">
                    <a:lumMod val="75000"/>
                    <a:lumOff val="25000"/>
                  </a:schemeClr>
                </a:solidFill>
                <a:latin typeface="+mj-ea"/>
                <a:ea typeface="+mj-ea"/>
              </a:rPr>
              <a:t>subheadings.</a:t>
            </a:r>
            <a:endParaRPr lang="id-ID" sz="2000" b="1" kern="1200" dirty="0">
              <a:solidFill>
                <a:schemeClr val="tx1">
                  <a:lumMod val="75000"/>
                  <a:lumOff val="25000"/>
                </a:schemeClr>
              </a:solidFill>
              <a:latin typeface="+mj-ea"/>
              <a:ea typeface="+mj-ea"/>
            </a:endParaRPr>
          </a:p>
        </p:txBody>
      </p:sp>
      <p:sp>
        <p:nvSpPr>
          <p:cNvPr id="11" name="TextBox 137">
            <a:extLst>
              <a:ext uri="{FF2B5EF4-FFF2-40B4-BE49-F238E27FC236}">
                <a16:creationId xmlns:a16="http://schemas.microsoft.com/office/drawing/2014/main" id="{91EA910C-EA99-465E-8F2A-1883F2C97FA1}"/>
              </a:ext>
            </a:extLst>
          </p:cNvPr>
          <p:cNvSpPr txBox="1"/>
          <p:nvPr/>
        </p:nvSpPr>
        <p:spPr>
          <a:xfrm>
            <a:off x="6818707" y="2016319"/>
            <a:ext cx="4856239" cy="1200329"/>
          </a:xfrm>
          <a:prstGeom prst="rect">
            <a:avLst/>
          </a:prstGeom>
          <a:noFill/>
        </p:spPr>
        <p:txBody>
          <a:bodyPr wrap="square" rtlCol="0">
            <a:spAutoFit/>
          </a:bodyPr>
          <a:lstStyle/>
          <a:p>
            <a:pPr algn="just" defTabSz="1828800" rtl="0">
              <a:lnSpc>
                <a:spcPct val="150000"/>
              </a:lnSpc>
            </a:pPr>
            <a:r>
              <a:rPr lang="id-ID" sz="1200" kern="1200" dirty="0">
                <a:solidFill>
                  <a:schemeClr val="tx1">
                    <a:lumMod val="75000"/>
                    <a:lumOff val="25000"/>
                  </a:schemeClr>
                </a:solidFill>
                <a:latin typeface="+mj-ea"/>
                <a:ea typeface="+mj-ea"/>
              </a:rPr>
              <a:t>Lorem ipsumor sit amet, consectetur adipiscing elit. Nulla imperdiet volutpat dui at fermentum. Aliquam erat volutpat. Aenean lacinia lacus aliquet ante mollis, sollicitudin tempor tortor aliquam.</a:t>
            </a:r>
          </a:p>
        </p:txBody>
      </p:sp>
      <p:cxnSp>
        <p:nvCxnSpPr>
          <p:cNvPr id="12" name="Straight Connector 139">
            <a:extLst>
              <a:ext uri="{FF2B5EF4-FFF2-40B4-BE49-F238E27FC236}">
                <a16:creationId xmlns:a16="http://schemas.microsoft.com/office/drawing/2014/main" id="{C1BF8ACC-71DC-4D74-91F8-28B9CE6C6F87}"/>
              </a:ext>
            </a:extLst>
          </p:cNvPr>
          <p:cNvCxnSpPr/>
          <p:nvPr/>
        </p:nvCxnSpPr>
        <p:spPr>
          <a:xfrm>
            <a:off x="6812454" y="5205576"/>
            <a:ext cx="4745012" cy="0"/>
          </a:xfrm>
          <a:prstGeom prst="line">
            <a:avLst/>
          </a:prstGeom>
          <a:ln w="53975">
            <a:solidFill>
              <a:srgbClr val="ECCEC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 name="TextBox 140">
            <a:extLst>
              <a:ext uri="{FF2B5EF4-FFF2-40B4-BE49-F238E27FC236}">
                <a16:creationId xmlns:a16="http://schemas.microsoft.com/office/drawing/2014/main" id="{AC40DFCE-246B-4E70-9227-D4C9C217B1F9}"/>
              </a:ext>
            </a:extLst>
          </p:cNvPr>
          <p:cNvSpPr txBox="1"/>
          <p:nvPr/>
        </p:nvSpPr>
        <p:spPr>
          <a:xfrm>
            <a:off x="7306652" y="5303237"/>
            <a:ext cx="627095" cy="307777"/>
          </a:xfrm>
          <a:prstGeom prst="rect">
            <a:avLst/>
          </a:prstGeom>
          <a:noFill/>
        </p:spPr>
        <p:txBody>
          <a:bodyPr wrap="none" rtlCol="0">
            <a:spAutoFit/>
          </a:bodyPr>
          <a:lstStyle/>
          <a:p>
            <a:pPr algn="l" defTabSz="1828800" rtl="0"/>
            <a:r>
              <a:rPr lang="id-ID" sz="1400" kern="1200" dirty="0">
                <a:solidFill>
                  <a:schemeClr val="tx1">
                    <a:lumMod val="75000"/>
                    <a:lumOff val="25000"/>
                  </a:schemeClr>
                </a:solidFill>
                <a:latin typeface="+mj-ea"/>
                <a:ea typeface="+mj-ea"/>
              </a:rPr>
              <a:t>2012。</a:t>
            </a:r>
          </a:p>
        </p:txBody>
      </p:sp>
      <p:sp>
        <p:nvSpPr>
          <p:cNvPr id="14" name="TextBox 141">
            <a:extLst>
              <a:ext uri="{FF2B5EF4-FFF2-40B4-BE49-F238E27FC236}">
                <a16:creationId xmlns:a16="http://schemas.microsoft.com/office/drawing/2014/main" id="{781FEC86-A659-4B04-B9F3-353D8164ADAE}"/>
              </a:ext>
            </a:extLst>
          </p:cNvPr>
          <p:cNvSpPr txBox="1"/>
          <p:nvPr/>
        </p:nvSpPr>
        <p:spPr>
          <a:xfrm>
            <a:off x="8391198" y="5303238"/>
            <a:ext cx="627095" cy="307777"/>
          </a:xfrm>
          <a:prstGeom prst="rect">
            <a:avLst/>
          </a:prstGeom>
          <a:noFill/>
        </p:spPr>
        <p:txBody>
          <a:bodyPr wrap="none" rtlCol="0">
            <a:spAutoFit/>
          </a:bodyPr>
          <a:lstStyle/>
          <a:p>
            <a:pPr algn="l" defTabSz="1828800" rtl="0"/>
            <a:r>
              <a:rPr lang="id-ID" sz="1400" kern="1200" dirty="0">
                <a:solidFill>
                  <a:schemeClr val="tx1">
                    <a:lumMod val="75000"/>
                    <a:lumOff val="25000"/>
                  </a:schemeClr>
                </a:solidFill>
                <a:latin typeface="+mj-ea"/>
                <a:ea typeface="+mj-ea"/>
              </a:rPr>
              <a:t>2013。</a:t>
            </a:r>
          </a:p>
        </p:txBody>
      </p:sp>
      <p:sp>
        <p:nvSpPr>
          <p:cNvPr id="15" name="TextBox 142">
            <a:extLst>
              <a:ext uri="{FF2B5EF4-FFF2-40B4-BE49-F238E27FC236}">
                <a16:creationId xmlns:a16="http://schemas.microsoft.com/office/drawing/2014/main" id="{6D287A61-DB07-479A-BA88-3DF418B24E43}"/>
              </a:ext>
            </a:extLst>
          </p:cNvPr>
          <p:cNvSpPr txBox="1"/>
          <p:nvPr/>
        </p:nvSpPr>
        <p:spPr>
          <a:xfrm>
            <a:off x="9475744" y="5303238"/>
            <a:ext cx="627095" cy="307777"/>
          </a:xfrm>
          <a:prstGeom prst="rect">
            <a:avLst/>
          </a:prstGeom>
          <a:noFill/>
        </p:spPr>
        <p:txBody>
          <a:bodyPr wrap="none" rtlCol="0">
            <a:spAutoFit/>
          </a:bodyPr>
          <a:lstStyle/>
          <a:p>
            <a:pPr algn="l" defTabSz="1828800" rtl="0"/>
            <a:r>
              <a:rPr lang="id-ID" sz="1400" kern="1200" dirty="0">
                <a:solidFill>
                  <a:schemeClr val="tx1">
                    <a:lumMod val="75000"/>
                    <a:lumOff val="25000"/>
                  </a:schemeClr>
                </a:solidFill>
                <a:latin typeface="+mj-ea"/>
                <a:ea typeface="+mj-ea"/>
              </a:rPr>
              <a:t>201。</a:t>
            </a:r>
            <a:r>
              <a:rPr lang="en-US" sz="1400" kern="1200" dirty="0">
                <a:solidFill>
                  <a:schemeClr val="tx1">
                    <a:lumMod val="75000"/>
                    <a:lumOff val="25000"/>
                  </a:schemeClr>
                </a:solidFill>
                <a:latin typeface="+mj-ea"/>
                <a:ea typeface="+mj-ea"/>
              </a:rPr>
              <a:t>6。</a:t>
            </a:r>
            <a:endParaRPr lang="id-ID" sz="1400" kern="1200" dirty="0">
              <a:solidFill>
                <a:schemeClr val="tx1">
                  <a:lumMod val="75000"/>
                  <a:lumOff val="25000"/>
                </a:schemeClr>
              </a:solidFill>
              <a:latin typeface="+mj-ea"/>
              <a:ea typeface="+mj-ea"/>
            </a:endParaRPr>
          </a:p>
        </p:txBody>
      </p:sp>
      <p:sp>
        <p:nvSpPr>
          <p:cNvPr id="16" name="TextBox 143">
            <a:extLst>
              <a:ext uri="{FF2B5EF4-FFF2-40B4-BE49-F238E27FC236}">
                <a16:creationId xmlns:a16="http://schemas.microsoft.com/office/drawing/2014/main" id="{34DCB7D5-8088-4867-9E64-BBE01E8544B0}"/>
              </a:ext>
            </a:extLst>
          </p:cNvPr>
          <p:cNvSpPr txBox="1"/>
          <p:nvPr/>
        </p:nvSpPr>
        <p:spPr>
          <a:xfrm>
            <a:off x="10560289" y="5303238"/>
            <a:ext cx="627095" cy="307777"/>
          </a:xfrm>
          <a:prstGeom prst="rect">
            <a:avLst/>
          </a:prstGeom>
          <a:noFill/>
        </p:spPr>
        <p:txBody>
          <a:bodyPr wrap="none" rtlCol="0">
            <a:spAutoFit/>
          </a:bodyPr>
          <a:lstStyle/>
          <a:p>
            <a:pPr algn="l" defTabSz="1828800" rtl="0"/>
            <a:r>
              <a:rPr lang="id-ID" sz="1400" kern="1200" dirty="0">
                <a:solidFill>
                  <a:schemeClr val="tx1">
                    <a:lumMod val="75000"/>
                    <a:lumOff val="25000"/>
                  </a:schemeClr>
                </a:solidFill>
                <a:latin typeface="+mj-ea"/>
                <a:ea typeface="+mj-ea"/>
              </a:rPr>
              <a:t>201。</a:t>
            </a:r>
            <a:r>
              <a:rPr lang="en-US" sz="1400" kern="1200" dirty="0">
                <a:solidFill>
                  <a:schemeClr val="tx1">
                    <a:lumMod val="75000"/>
                    <a:lumOff val="25000"/>
                  </a:schemeClr>
                </a:solidFill>
                <a:latin typeface="+mj-ea"/>
                <a:ea typeface="+mj-ea"/>
              </a:rPr>
              <a:t>9。</a:t>
            </a:r>
            <a:endParaRPr lang="id-ID" sz="1400" kern="1200" dirty="0">
              <a:solidFill>
                <a:schemeClr val="tx1">
                  <a:lumMod val="75000"/>
                  <a:lumOff val="25000"/>
                </a:schemeClr>
              </a:solidFill>
              <a:latin typeface="+mj-ea"/>
              <a:ea typeface="+mj-ea"/>
            </a:endParaRPr>
          </a:p>
        </p:txBody>
      </p:sp>
      <p:sp>
        <p:nvSpPr>
          <p:cNvPr id="17" name="TextBox 204">
            <a:extLst>
              <a:ext uri="{FF2B5EF4-FFF2-40B4-BE49-F238E27FC236}">
                <a16:creationId xmlns:a16="http://schemas.microsoft.com/office/drawing/2014/main" id="{F99DF9E6-2D2E-4E97-8024-C465B816AF09}"/>
              </a:ext>
            </a:extLst>
          </p:cNvPr>
          <p:cNvSpPr txBox="1"/>
          <p:nvPr/>
        </p:nvSpPr>
        <p:spPr>
          <a:xfrm flipH="1">
            <a:off x="3914170" y="4171688"/>
            <a:ext cx="1535933" cy="369332"/>
          </a:xfrm>
          <a:prstGeom prst="rect">
            <a:avLst/>
          </a:prstGeom>
          <a:noFill/>
        </p:spPr>
        <p:txBody>
          <a:bodyPr wrap="none" rtlCol="0">
            <a:spAutoFit/>
          </a:bodyPr>
          <a:lstStyle/>
          <a:p>
            <a:pPr algn="l" defTabSz="1828800" rtl="0"/>
            <a:r>
              <a:rPr lang="id-ID" kern="1200" dirty="0">
                <a:solidFill>
                  <a:schemeClr val="tx1">
                    <a:lumMod val="75000"/>
                    <a:lumOff val="25000"/>
                  </a:schemeClr>
                </a:solidFill>
                <a:latin typeface="+mj-ea"/>
                <a:ea typeface="+mj-ea"/>
              </a:rPr>
              <a:t>End Product.</a:t>
            </a:r>
          </a:p>
        </p:txBody>
      </p:sp>
      <p:sp>
        <p:nvSpPr>
          <p:cNvPr id="18" name="TextBox 205">
            <a:extLst>
              <a:ext uri="{FF2B5EF4-FFF2-40B4-BE49-F238E27FC236}">
                <a16:creationId xmlns:a16="http://schemas.microsoft.com/office/drawing/2014/main" id="{ABB8AF9F-A618-4C1C-A430-828AA5D15877}"/>
              </a:ext>
            </a:extLst>
          </p:cNvPr>
          <p:cNvSpPr txBox="1"/>
          <p:nvPr/>
        </p:nvSpPr>
        <p:spPr>
          <a:xfrm flipH="1">
            <a:off x="3914168" y="4483972"/>
            <a:ext cx="2335873" cy="646331"/>
          </a:xfrm>
          <a:prstGeom prst="rect">
            <a:avLst/>
          </a:prstGeom>
          <a:noFill/>
        </p:spPr>
        <p:txBody>
          <a:bodyPr wrap="square" rtlCol="0">
            <a:spAutoFit/>
          </a:bodyPr>
          <a:lstStyle/>
          <a:p>
            <a:pPr algn="l" defTabSz="1828800" rtl="0"/>
            <a:r>
              <a:rPr lang="id-ID" sz="1200" kern="1200" dirty="0">
                <a:solidFill>
                  <a:schemeClr val="tx1">
                    <a:lumMod val="75000"/>
                    <a:lumOff val="25000"/>
                  </a:schemeClr>
                </a:solidFill>
                <a:latin typeface="+mj-ea"/>
                <a:ea typeface="+mj-ea"/>
              </a:rPr>
              <a:t>The Company for all.</a:t>
            </a:r>
            <a:r>
              <a:rPr lang="en-US" sz="1200" kern="1200" dirty="0">
                <a:solidFill>
                  <a:schemeClr val="tx1">
                    <a:lumMod val="75000"/>
                    <a:lumOff val="25000"/>
                  </a:schemeClr>
                </a:solidFill>
                <a:latin typeface="+mj-ea"/>
                <a:ea typeface="+mj-ea"/>
              </a:rPr>
              <a:t>, </a:t>
            </a:r>
            <a:r>
              <a:rPr lang="en-US" sz="1200" kern="1200" dirty="0" err="1">
                <a:solidFill>
                  <a:schemeClr val="tx1">
                    <a:lumMod val="75000"/>
                    <a:lumOff val="25000"/>
                  </a:schemeClr>
                </a:solidFill>
                <a:latin typeface="+mj-ea"/>
                <a:ea typeface="+mj-ea"/>
              </a:rPr>
              <a:t>Lorem.</a:t>
            </a:r>
            <a:r>
              <a:rPr lang="en-US" sz="1200" kern="1200" dirty="0">
                <a:solidFill>
                  <a:schemeClr val="tx1">
                    <a:lumMod val="75000"/>
                    <a:lumOff val="25000"/>
                  </a:schemeClr>
                </a:solidFill>
                <a:latin typeface="+mj-ea"/>
                <a:ea typeface="+mj-ea"/>
              </a:rPr>
              <a:t> </a:t>
            </a:r>
            <a:r>
              <a:rPr lang="en-US" sz="1200" kern="1200" dirty="0" err="1">
                <a:solidFill>
                  <a:schemeClr val="tx1">
                    <a:lumMod val="75000"/>
                    <a:lumOff val="25000"/>
                  </a:schemeClr>
                </a:solidFill>
                <a:latin typeface="+mj-ea"/>
                <a:ea typeface="+mj-ea"/>
              </a:rPr>
              <a:t>Ipsum.</a:t>
            </a:r>
            <a:r>
              <a:rPr lang="en-US" sz="1200" kern="1200" dirty="0">
                <a:solidFill>
                  <a:schemeClr val="tx1">
                    <a:lumMod val="75000"/>
                    <a:lumOff val="25000"/>
                  </a:schemeClr>
                </a:solidFill>
                <a:latin typeface="+mj-ea"/>
                <a:ea typeface="+mj-ea"/>
              </a:rPr>
              <a:t> is not simply random text.</a:t>
            </a:r>
            <a:r>
              <a:rPr lang="id-ID" sz="1200" kern="1200" dirty="0">
                <a:solidFill>
                  <a:schemeClr val="tx1">
                    <a:lumMod val="75000"/>
                    <a:lumOff val="25000"/>
                  </a:schemeClr>
                </a:solidFill>
                <a:latin typeface="+mj-ea"/>
                <a:ea typeface="+mj-ea"/>
              </a:rPr>
              <a:t> </a:t>
            </a:r>
            <a:endParaRPr lang="en-US" sz="1200" kern="1200" dirty="0">
              <a:solidFill>
                <a:schemeClr val="tx1">
                  <a:lumMod val="75000"/>
                  <a:lumOff val="25000"/>
                </a:schemeClr>
              </a:solidFill>
              <a:latin typeface="+mj-ea"/>
              <a:ea typeface="+mj-ea"/>
            </a:endParaRPr>
          </a:p>
        </p:txBody>
      </p:sp>
      <p:sp>
        <p:nvSpPr>
          <p:cNvPr id="19" name="TextBox 207">
            <a:extLst>
              <a:ext uri="{FF2B5EF4-FFF2-40B4-BE49-F238E27FC236}">
                <a16:creationId xmlns:a16="http://schemas.microsoft.com/office/drawing/2014/main" id="{FABF60A0-049D-4DF6-A0FB-CA48D51C1217}"/>
              </a:ext>
            </a:extLst>
          </p:cNvPr>
          <p:cNvSpPr txBox="1"/>
          <p:nvPr/>
        </p:nvSpPr>
        <p:spPr>
          <a:xfrm flipH="1">
            <a:off x="3954299" y="3088454"/>
            <a:ext cx="1677190" cy="369332"/>
          </a:xfrm>
          <a:prstGeom prst="rect">
            <a:avLst/>
          </a:prstGeom>
          <a:noFill/>
        </p:spPr>
        <p:txBody>
          <a:bodyPr wrap="none" rtlCol="0">
            <a:spAutoFit/>
          </a:bodyPr>
          <a:lstStyle/>
          <a:p>
            <a:pPr algn="l" defTabSz="1828800" rtl="0"/>
            <a:r>
              <a:rPr lang="id-ID" kern="1200" dirty="0">
                <a:solidFill>
                  <a:schemeClr val="tx1">
                    <a:lumMod val="75000"/>
                    <a:lumOff val="25000"/>
                  </a:schemeClr>
                </a:solidFill>
                <a:latin typeface="+mj-ea"/>
                <a:ea typeface="+mj-ea"/>
              </a:rPr>
              <a:t>Development.</a:t>
            </a:r>
          </a:p>
        </p:txBody>
      </p:sp>
      <p:sp>
        <p:nvSpPr>
          <p:cNvPr id="20" name="TextBox 208">
            <a:extLst>
              <a:ext uri="{FF2B5EF4-FFF2-40B4-BE49-F238E27FC236}">
                <a16:creationId xmlns:a16="http://schemas.microsoft.com/office/drawing/2014/main" id="{0DE0B16F-0B36-4554-A5B0-3D50854ABD55}"/>
              </a:ext>
            </a:extLst>
          </p:cNvPr>
          <p:cNvSpPr txBox="1"/>
          <p:nvPr/>
        </p:nvSpPr>
        <p:spPr>
          <a:xfrm flipH="1">
            <a:off x="3954298" y="3400738"/>
            <a:ext cx="2280924" cy="646331"/>
          </a:xfrm>
          <a:prstGeom prst="rect">
            <a:avLst/>
          </a:prstGeom>
          <a:noFill/>
        </p:spPr>
        <p:txBody>
          <a:bodyPr wrap="square" rtlCol="0">
            <a:spAutoFit/>
          </a:bodyPr>
          <a:lstStyle/>
          <a:p>
            <a:pPr algn="l" defTabSz="1828800" rtl="0"/>
            <a:r>
              <a:rPr lang="id-ID" sz="1200" kern="1200" dirty="0">
                <a:solidFill>
                  <a:schemeClr val="tx1">
                    <a:lumMod val="75000"/>
                    <a:lumOff val="25000"/>
                  </a:schemeClr>
                </a:solidFill>
                <a:latin typeface="+mj-ea"/>
                <a:ea typeface="+mj-ea"/>
              </a:rPr>
              <a:t>The Company for all.</a:t>
            </a:r>
            <a:r>
              <a:rPr lang="en-US" sz="1200" kern="1200" dirty="0">
                <a:solidFill>
                  <a:schemeClr val="tx1">
                    <a:lumMod val="75000"/>
                    <a:lumOff val="25000"/>
                  </a:schemeClr>
                </a:solidFill>
                <a:latin typeface="+mj-ea"/>
                <a:ea typeface="+mj-ea"/>
              </a:rPr>
              <a:t>, </a:t>
            </a:r>
            <a:r>
              <a:rPr lang="en-US" sz="1200" kern="1200" dirty="0" err="1">
                <a:solidFill>
                  <a:schemeClr val="tx1">
                    <a:lumMod val="75000"/>
                    <a:lumOff val="25000"/>
                  </a:schemeClr>
                </a:solidFill>
                <a:latin typeface="+mj-ea"/>
                <a:ea typeface="+mj-ea"/>
              </a:rPr>
              <a:t>Lorem.</a:t>
            </a:r>
            <a:r>
              <a:rPr lang="en-US" sz="1200" kern="1200" dirty="0">
                <a:solidFill>
                  <a:schemeClr val="tx1">
                    <a:lumMod val="75000"/>
                    <a:lumOff val="25000"/>
                  </a:schemeClr>
                </a:solidFill>
                <a:latin typeface="+mj-ea"/>
                <a:ea typeface="+mj-ea"/>
              </a:rPr>
              <a:t> </a:t>
            </a:r>
            <a:r>
              <a:rPr lang="en-US" sz="1200" kern="1200" dirty="0" err="1">
                <a:solidFill>
                  <a:schemeClr val="tx1">
                    <a:lumMod val="75000"/>
                    <a:lumOff val="25000"/>
                  </a:schemeClr>
                </a:solidFill>
                <a:latin typeface="+mj-ea"/>
                <a:ea typeface="+mj-ea"/>
              </a:rPr>
              <a:t>Ipsum.</a:t>
            </a:r>
            <a:r>
              <a:rPr lang="en-US" sz="1200" kern="1200" dirty="0">
                <a:solidFill>
                  <a:schemeClr val="tx1">
                    <a:lumMod val="75000"/>
                    <a:lumOff val="25000"/>
                  </a:schemeClr>
                </a:solidFill>
                <a:latin typeface="+mj-ea"/>
                <a:ea typeface="+mj-ea"/>
              </a:rPr>
              <a:t> is not simply random text.</a:t>
            </a:r>
            <a:r>
              <a:rPr lang="id-ID" sz="1200" kern="1200" dirty="0">
                <a:solidFill>
                  <a:schemeClr val="tx1">
                    <a:lumMod val="75000"/>
                    <a:lumOff val="25000"/>
                  </a:schemeClr>
                </a:solidFill>
                <a:latin typeface="+mj-ea"/>
                <a:ea typeface="+mj-ea"/>
              </a:rPr>
              <a:t> </a:t>
            </a:r>
            <a:endParaRPr lang="en-US" sz="1200" kern="1200" dirty="0">
              <a:solidFill>
                <a:schemeClr val="tx1">
                  <a:lumMod val="75000"/>
                  <a:lumOff val="25000"/>
                </a:schemeClr>
              </a:solidFill>
              <a:latin typeface="+mj-ea"/>
              <a:ea typeface="+mj-ea"/>
            </a:endParaRPr>
          </a:p>
        </p:txBody>
      </p:sp>
      <p:sp>
        <p:nvSpPr>
          <p:cNvPr id="21" name="TextBox 210">
            <a:extLst>
              <a:ext uri="{FF2B5EF4-FFF2-40B4-BE49-F238E27FC236}">
                <a16:creationId xmlns:a16="http://schemas.microsoft.com/office/drawing/2014/main" id="{A8242117-6561-44FD-A024-8885C49574C5}"/>
              </a:ext>
            </a:extLst>
          </p:cNvPr>
          <p:cNvSpPr txBox="1"/>
          <p:nvPr/>
        </p:nvSpPr>
        <p:spPr>
          <a:xfrm flipH="1">
            <a:off x="3913268" y="2122210"/>
            <a:ext cx="1497141" cy="369332"/>
          </a:xfrm>
          <a:prstGeom prst="rect">
            <a:avLst/>
          </a:prstGeom>
          <a:noFill/>
        </p:spPr>
        <p:txBody>
          <a:bodyPr wrap="none" rtlCol="0">
            <a:spAutoFit/>
          </a:bodyPr>
          <a:lstStyle/>
          <a:p>
            <a:pPr algn="l" defTabSz="1828800" rtl="0"/>
            <a:r>
              <a:rPr lang="id-ID" kern="1200" dirty="0">
                <a:solidFill>
                  <a:schemeClr val="tx1">
                    <a:lumMod val="75000"/>
                    <a:lumOff val="25000"/>
                  </a:schemeClr>
                </a:solidFill>
                <a:latin typeface="+mj-ea"/>
                <a:ea typeface="+mj-ea"/>
              </a:rPr>
              <a:t>Prototyping.</a:t>
            </a:r>
          </a:p>
        </p:txBody>
      </p:sp>
      <p:sp>
        <p:nvSpPr>
          <p:cNvPr id="22" name="TextBox 211">
            <a:extLst>
              <a:ext uri="{FF2B5EF4-FFF2-40B4-BE49-F238E27FC236}">
                <a16:creationId xmlns:a16="http://schemas.microsoft.com/office/drawing/2014/main" id="{E7E91BD8-28BF-471B-9133-76AB7DE5A125}"/>
              </a:ext>
            </a:extLst>
          </p:cNvPr>
          <p:cNvSpPr txBox="1"/>
          <p:nvPr/>
        </p:nvSpPr>
        <p:spPr>
          <a:xfrm flipH="1">
            <a:off x="3913266" y="2434493"/>
            <a:ext cx="2420475" cy="646331"/>
          </a:xfrm>
          <a:prstGeom prst="rect">
            <a:avLst/>
          </a:prstGeom>
          <a:noFill/>
        </p:spPr>
        <p:txBody>
          <a:bodyPr wrap="square" rtlCol="0">
            <a:spAutoFit/>
          </a:bodyPr>
          <a:lstStyle/>
          <a:p>
            <a:pPr algn="l" defTabSz="1828800" rtl="0"/>
            <a:r>
              <a:rPr lang="id-ID" sz="1200" kern="1200" dirty="0">
                <a:solidFill>
                  <a:schemeClr val="tx1">
                    <a:lumMod val="75000"/>
                    <a:lumOff val="25000"/>
                  </a:schemeClr>
                </a:solidFill>
                <a:latin typeface="+mj-ea"/>
                <a:ea typeface="+mj-ea"/>
              </a:rPr>
              <a:t>The Company for all.</a:t>
            </a:r>
            <a:r>
              <a:rPr lang="en-US" sz="1200" kern="1200" dirty="0">
                <a:solidFill>
                  <a:schemeClr val="tx1">
                    <a:lumMod val="75000"/>
                    <a:lumOff val="25000"/>
                  </a:schemeClr>
                </a:solidFill>
                <a:latin typeface="+mj-ea"/>
                <a:ea typeface="+mj-ea"/>
              </a:rPr>
              <a:t>, </a:t>
            </a:r>
            <a:r>
              <a:rPr lang="en-US" sz="1200" kern="1200" dirty="0" err="1">
                <a:solidFill>
                  <a:schemeClr val="tx1">
                    <a:lumMod val="75000"/>
                    <a:lumOff val="25000"/>
                  </a:schemeClr>
                </a:solidFill>
                <a:latin typeface="+mj-ea"/>
                <a:ea typeface="+mj-ea"/>
              </a:rPr>
              <a:t>Lorem.</a:t>
            </a:r>
            <a:r>
              <a:rPr lang="en-US" sz="1200" kern="1200" dirty="0">
                <a:solidFill>
                  <a:schemeClr val="tx1">
                    <a:lumMod val="75000"/>
                    <a:lumOff val="25000"/>
                  </a:schemeClr>
                </a:solidFill>
                <a:latin typeface="+mj-ea"/>
                <a:ea typeface="+mj-ea"/>
              </a:rPr>
              <a:t> </a:t>
            </a:r>
            <a:r>
              <a:rPr lang="en-US" sz="1200" kern="1200" dirty="0" err="1">
                <a:solidFill>
                  <a:schemeClr val="tx1">
                    <a:lumMod val="75000"/>
                    <a:lumOff val="25000"/>
                  </a:schemeClr>
                </a:solidFill>
                <a:latin typeface="+mj-ea"/>
                <a:ea typeface="+mj-ea"/>
              </a:rPr>
              <a:t>Ipsum.</a:t>
            </a:r>
            <a:r>
              <a:rPr lang="en-US" sz="1200" kern="1200" dirty="0">
                <a:solidFill>
                  <a:schemeClr val="tx1">
                    <a:lumMod val="75000"/>
                    <a:lumOff val="25000"/>
                  </a:schemeClr>
                </a:solidFill>
                <a:latin typeface="+mj-ea"/>
                <a:ea typeface="+mj-ea"/>
              </a:rPr>
              <a:t> is not simply random text.</a:t>
            </a:r>
            <a:r>
              <a:rPr lang="id-ID" sz="1200" kern="1200" dirty="0">
                <a:solidFill>
                  <a:schemeClr val="tx1">
                    <a:lumMod val="75000"/>
                    <a:lumOff val="25000"/>
                  </a:schemeClr>
                </a:solidFill>
                <a:latin typeface="+mj-ea"/>
                <a:ea typeface="+mj-ea"/>
              </a:rPr>
              <a:t> </a:t>
            </a:r>
            <a:endParaRPr lang="en-US" sz="1200" kern="1200" dirty="0">
              <a:solidFill>
                <a:schemeClr val="tx1">
                  <a:lumMod val="75000"/>
                  <a:lumOff val="25000"/>
                </a:schemeClr>
              </a:solidFill>
              <a:latin typeface="+mj-ea"/>
              <a:ea typeface="+mj-ea"/>
            </a:endParaRPr>
          </a:p>
        </p:txBody>
      </p:sp>
      <p:sp>
        <p:nvSpPr>
          <p:cNvPr id="23" name="Freeform 10">
            <a:extLst>
              <a:ext uri="{FF2B5EF4-FFF2-40B4-BE49-F238E27FC236}">
                <a16:creationId xmlns:a16="http://schemas.microsoft.com/office/drawing/2014/main" id="{57206E3A-3615-4CAA-8203-8A2D1B028E1B}"/>
              </a:ext>
            </a:extLst>
          </p:cNvPr>
          <p:cNvSpPr>
            <a:spLocks noEditPoints="1"/>
          </p:cNvSpPr>
          <p:nvPr/>
        </p:nvSpPr>
        <p:spPr bwMode="auto">
          <a:xfrm>
            <a:off x="3225545" y="2302742"/>
            <a:ext cx="545645" cy="418049"/>
          </a:xfrm>
          <a:custGeom>
            <a:avLst/>
            <a:gdLst>
              <a:gd name="T0" fmla="*/ 633 w 718"/>
              <a:gd name="T1" fmla="*/ 0 h 549"/>
              <a:gd name="T2" fmla="*/ 549 w 718"/>
              <a:gd name="T3" fmla="*/ 84 h 549"/>
              <a:gd name="T4" fmla="*/ 578 w 718"/>
              <a:gd name="T5" fmla="*/ 148 h 549"/>
              <a:gd name="T6" fmla="*/ 475 w 718"/>
              <a:gd name="T7" fmla="*/ 302 h 549"/>
              <a:gd name="T8" fmla="*/ 443 w 718"/>
              <a:gd name="T9" fmla="*/ 296 h 549"/>
              <a:gd name="T10" fmla="*/ 369 w 718"/>
              <a:gd name="T11" fmla="*/ 340 h 549"/>
              <a:gd name="T12" fmla="*/ 310 w 718"/>
              <a:gd name="T13" fmla="*/ 305 h 549"/>
              <a:gd name="T14" fmla="*/ 316 w 718"/>
              <a:gd name="T15" fmla="*/ 275 h 549"/>
              <a:gd name="T16" fmla="*/ 232 w 718"/>
              <a:gd name="T17" fmla="*/ 190 h 549"/>
              <a:gd name="T18" fmla="*/ 147 w 718"/>
              <a:gd name="T19" fmla="*/ 275 h 549"/>
              <a:gd name="T20" fmla="*/ 176 w 718"/>
              <a:gd name="T21" fmla="*/ 338 h 549"/>
              <a:gd name="T22" fmla="*/ 133 w 718"/>
              <a:gd name="T23" fmla="*/ 396 h 549"/>
              <a:gd name="T24" fmla="*/ 84 w 718"/>
              <a:gd name="T25" fmla="*/ 380 h 549"/>
              <a:gd name="T26" fmla="*/ 0 w 718"/>
              <a:gd name="T27" fmla="*/ 465 h 549"/>
              <a:gd name="T28" fmla="*/ 84 w 718"/>
              <a:gd name="T29" fmla="*/ 549 h 549"/>
              <a:gd name="T30" fmla="*/ 168 w 718"/>
              <a:gd name="T31" fmla="*/ 465 h 549"/>
              <a:gd name="T32" fmla="*/ 148 w 718"/>
              <a:gd name="T33" fmla="*/ 411 h 549"/>
              <a:gd name="T34" fmla="*/ 194 w 718"/>
              <a:gd name="T35" fmla="*/ 350 h 549"/>
              <a:gd name="T36" fmla="*/ 232 w 718"/>
              <a:gd name="T37" fmla="*/ 359 h 549"/>
              <a:gd name="T38" fmla="*/ 300 w 718"/>
              <a:gd name="T39" fmla="*/ 324 h 549"/>
              <a:gd name="T40" fmla="*/ 361 w 718"/>
              <a:gd name="T41" fmla="*/ 360 h 549"/>
              <a:gd name="T42" fmla="*/ 359 w 718"/>
              <a:gd name="T43" fmla="*/ 380 h 549"/>
              <a:gd name="T44" fmla="*/ 443 w 718"/>
              <a:gd name="T45" fmla="*/ 465 h 549"/>
              <a:gd name="T46" fmla="*/ 528 w 718"/>
              <a:gd name="T47" fmla="*/ 380 h 549"/>
              <a:gd name="T48" fmla="*/ 494 w 718"/>
              <a:gd name="T49" fmla="*/ 313 h 549"/>
              <a:gd name="T50" fmla="*/ 596 w 718"/>
              <a:gd name="T51" fmla="*/ 160 h 549"/>
              <a:gd name="T52" fmla="*/ 633 w 718"/>
              <a:gd name="T53" fmla="*/ 169 h 549"/>
              <a:gd name="T54" fmla="*/ 718 w 718"/>
              <a:gd name="T55" fmla="*/ 84 h 549"/>
              <a:gd name="T56" fmla="*/ 633 w 718"/>
              <a:gd name="T57" fmla="*/ 0 h 549"/>
              <a:gd name="T58" fmla="*/ 84 w 718"/>
              <a:gd name="T59" fmla="*/ 507 h 549"/>
              <a:gd name="T60" fmla="*/ 42 w 718"/>
              <a:gd name="T61" fmla="*/ 465 h 549"/>
              <a:gd name="T62" fmla="*/ 84 w 718"/>
              <a:gd name="T63" fmla="*/ 422 h 549"/>
              <a:gd name="T64" fmla="*/ 126 w 718"/>
              <a:gd name="T65" fmla="*/ 465 h 549"/>
              <a:gd name="T66" fmla="*/ 84 w 718"/>
              <a:gd name="T67" fmla="*/ 507 h 549"/>
              <a:gd name="T68" fmla="*/ 232 w 718"/>
              <a:gd name="T69" fmla="*/ 317 h 549"/>
              <a:gd name="T70" fmla="*/ 190 w 718"/>
              <a:gd name="T71" fmla="*/ 275 h 549"/>
              <a:gd name="T72" fmla="*/ 232 w 718"/>
              <a:gd name="T73" fmla="*/ 233 h 549"/>
              <a:gd name="T74" fmla="*/ 274 w 718"/>
              <a:gd name="T75" fmla="*/ 275 h 549"/>
              <a:gd name="T76" fmla="*/ 232 w 718"/>
              <a:gd name="T77" fmla="*/ 317 h 549"/>
              <a:gd name="T78" fmla="*/ 443 w 718"/>
              <a:gd name="T79" fmla="*/ 422 h 549"/>
              <a:gd name="T80" fmla="*/ 401 w 718"/>
              <a:gd name="T81" fmla="*/ 380 h 549"/>
              <a:gd name="T82" fmla="*/ 443 w 718"/>
              <a:gd name="T83" fmla="*/ 338 h 549"/>
              <a:gd name="T84" fmla="*/ 486 w 718"/>
              <a:gd name="T85" fmla="*/ 380 h 549"/>
              <a:gd name="T86" fmla="*/ 443 w 718"/>
              <a:gd name="T87" fmla="*/ 422 h 549"/>
              <a:gd name="T88" fmla="*/ 633 w 718"/>
              <a:gd name="T89" fmla="*/ 127 h 549"/>
              <a:gd name="T90" fmla="*/ 591 w 718"/>
              <a:gd name="T91" fmla="*/ 84 h 549"/>
              <a:gd name="T92" fmla="*/ 633 w 718"/>
              <a:gd name="T93" fmla="*/ 42 h 549"/>
              <a:gd name="T94" fmla="*/ 675 w 718"/>
              <a:gd name="T95" fmla="*/ 84 h 549"/>
              <a:gd name="T96" fmla="*/ 633 w 718"/>
              <a:gd name="T97" fmla="*/ 12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8" h="549">
                <a:moveTo>
                  <a:pt x="633" y="0"/>
                </a:moveTo>
                <a:cubicBezTo>
                  <a:pt x="587" y="0"/>
                  <a:pt x="549" y="38"/>
                  <a:pt x="549" y="84"/>
                </a:cubicBezTo>
                <a:cubicBezTo>
                  <a:pt x="549" y="110"/>
                  <a:pt x="561" y="132"/>
                  <a:pt x="578" y="148"/>
                </a:cubicBezTo>
                <a:cubicBezTo>
                  <a:pt x="475" y="302"/>
                  <a:pt x="475" y="302"/>
                  <a:pt x="475" y="302"/>
                </a:cubicBezTo>
                <a:cubicBezTo>
                  <a:pt x="466" y="298"/>
                  <a:pt x="455" y="296"/>
                  <a:pt x="443" y="296"/>
                </a:cubicBezTo>
                <a:cubicBezTo>
                  <a:pt x="411" y="296"/>
                  <a:pt x="383" y="314"/>
                  <a:pt x="369" y="340"/>
                </a:cubicBezTo>
                <a:cubicBezTo>
                  <a:pt x="310" y="305"/>
                  <a:pt x="310" y="305"/>
                  <a:pt x="310" y="305"/>
                </a:cubicBezTo>
                <a:cubicBezTo>
                  <a:pt x="314" y="296"/>
                  <a:pt x="316" y="285"/>
                  <a:pt x="316" y="275"/>
                </a:cubicBezTo>
                <a:cubicBezTo>
                  <a:pt x="316" y="228"/>
                  <a:pt x="278" y="190"/>
                  <a:pt x="232" y="190"/>
                </a:cubicBezTo>
                <a:cubicBezTo>
                  <a:pt x="185" y="190"/>
                  <a:pt x="147" y="228"/>
                  <a:pt x="147" y="275"/>
                </a:cubicBezTo>
                <a:cubicBezTo>
                  <a:pt x="147" y="300"/>
                  <a:pt x="159" y="322"/>
                  <a:pt x="176" y="338"/>
                </a:cubicBezTo>
                <a:cubicBezTo>
                  <a:pt x="133" y="396"/>
                  <a:pt x="133" y="396"/>
                  <a:pt x="133" y="396"/>
                </a:cubicBezTo>
                <a:cubicBezTo>
                  <a:pt x="119" y="386"/>
                  <a:pt x="102" y="380"/>
                  <a:pt x="84" y="380"/>
                </a:cubicBezTo>
                <a:cubicBezTo>
                  <a:pt x="38" y="380"/>
                  <a:pt x="0" y="418"/>
                  <a:pt x="0" y="465"/>
                </a:cubicBezTo>
                <a:cubicBezTo>
                  <a:pt x="0" y="511"/>
                  <a:pt x="38" y="549"/>
                  <a:pt x="84" y="549"/>
                </a:cubicBezTo>
                <a:cubicBezTo>
                  <a:pt x="130" y="549"/>
                  <a:pt x="168" y="511"/>
                  <a:pt x="168" y="465"/>
                </a:cubicBezTo>
                <a:cubicBezTo>
                  <a:pt x="168" y="444"/>
                  <a:pt x="160" y="425"/>
                  <a:pt x="148" y="411"/>
                </a:cubicBezTo>
                <a:cubicBezTo>
                  <a:pt x="194" y="350"/>
                  <a:pt x="194" y="350"/>
                  <a:pt x="194" y="350"/>
                </a:cubicBezTo>
                <a:cubicBezTo>
                  <a:pt x="205" y="355"/>
                  <a:pt x="218" y="359"/>
                  <a:pt x="232" y="359"/>
                </a:cubicBezTo>
                <a:cubicBezTo>
                  <a:pt x="260" y="359"/>
                  <a:pt x="285" y="345"/>
                  <a:pt x="300" y="324"/>
                </a:cubicBezTo>
                <a:cubicBezTo>
                  <a:pt x="361" y="360"/>
                  <a:pt x="361" y="360"/>
                  <a:pt x="361" y="360"/>
                </a:cubicBezTo>
                <a:cubicBezTo>
                  <a:pt x="360" y="367"/>
                  <a:pt x="359" y="373"/>
                  <a:pt x="359" y="380"/>
                </a:cubicBezTo>
                <a:cubicBezTo>
                  <a:pt x="359" y="427"/>
                  <a:pt x="397" y="465"/>
                  <a:pt x="443" y="465"/>
                </a:cubicBezTo>
                <a:cubicBezTo>
                  <a:pt x="490" y="465"/>
                  <a:pt x="528" y="427"/>
                  <a:pt x="528" y="380"/>
                </a:cubicBezTo>
                <a:cubicBezTo>
                  <a:pt x="528" y="352"/>
                  <a:pt x="514" y="328"/>
                  <a:pt x="494" y="313"/>
                </a:cubicBezTo>
                <a:cubicBezTo>
                  <a:pt x="596" y="160"/>
                  <a:pt x="596" y="160"/>
                  <a:pt x="596" y="160"/>
                </a:cubicBezTo>
                <a:cubicBezTo>
                  <a:pt x="607" y="165"/>
                  <a:pt x="620" y="169"/>
                  <a:pt x="633" y="169"/>
                </a:cubicBezTo>
                <a:cubicBezTo>
                  <a:pt x="680" y="169"/>
                  <a:pt x="718" y="131"/>
                  <a:pt x="718" y="84"/>
                </a:cubicBezTo>
                <a:cubicBezTo>
                  <a:pt x="718" y="38"/>
                  <a:pt x="680" y="0"/>
                  <a:pt x="633" y="0"/>
                </a:cubicBezTo>
                <a:close/>
                <a:moveTo>
                  <a:pt x="84" y="507"/>
                </a:moveTo>
                <a:cubicBezTo>
                  <a:pt x="61" y="507"/>
                  <a:pt x="42" y="488"/>
                  <a:pt x="42" y="465"/>
                </a:cubicBezTo>
                <a:cubicBezTo>
                  <a:pt x="42" y="441"/>
                  <a:pt x="61" y="422"/>
                  <a:pt x="84" y="422"/>
                </a:cubicBezTo>
                <a:cubicBezTo>
                  <a:pt x="107" y="422"/>
                  <a:pt x="126" y="441"/>
                  <a:pt x="126" y="465"/>
                </a:cubicBezTo>
                <a:cubicBezTo>
                  <a:pt x="126" y="488"/>
                  <a:pt x="107" y="507"/>
                  <a:pt x="84" y="507"/>
                </a:cubicBezTo>
                <a:close/>
                <a:moveTo>
                  <a:pt x="232" y="317"/>
                </a:moveTo>
                <a:cubicBezTo>
                  <a:pt x="209" y="317"/>
                  <a:pt x="190" y="298"/>
                  <a:pt x="190" y="275"/>
                </a:cubicBezTo>
                <a:cubicBezTo>
                  <a:pt x="190" y="251"/>
                  <a:pt x="209" y="233"/>
                  <a:pt x="232" y="233"/>
                </a:cubicBezTo>
                <a:cubicBezTo>
                  <a:pt x="255" y="233"/>
                  <a:pt x="274" y="251"/>
                  <a:pt x="274" y="275"/>
                </a:cubicBezTo>
                <a:cubicBezTo>
                  <a:pt x="274" y="298"/>
                  <a:pt x="255" y="317"/>
                  <a:pt x="232" y="317"/>
                </a:cubicBezTo>
                <a:close/>
                <a:moveTo>
                  <a:pt x="443" y="422"/>
                </a:moveTo>
                <a:cubicBezTo>
                  <a:pt x="420" y="422"/>
                  <a:pt x="401" y="403"/>
                  <a:pt x="401" y="380"/>
                </a:cubicBezTo>
                <a:cubicBezTo>
                  <a:pt x="401" y="357"/>
                  <a:pt x="420" y="338"/>
                  <a:pt x="443" y="338"/>
                </a:cubicBezTo>
                <a:cubicBezTo>
                  <a:pt x="467" y="338"/>
                  <a:pt x="486" y="357"/>
                  <a:pt x="486" y="380"/>
                </a:cubicBezTo>
                <a:cubicBezTo>
                  <a:pt x="486" y="403"/>
                  <a:pt x="467" y="422"/>
                  <a:pt x="443" y="422"/>
                </a:cubicBezTo>
                <a:close/>
                <a:moveTo>
                  <a:pt x="633" y="127"/>
                </a:moveTo>
                <a:cubicBezTo>
                  <a:pt x="610" y="127"/>
                  <a:pt x="591" y="108"/>
                  <a:pt x="591" y="84"/>
                </a:cubicBezTo>
                <a:cubicBezTo>
                  <a:pt x="591" y="61"/>
                  <a:pt x="610" y="42"/>
                  <a:pt x="633" y="42"/>
                </a:cubicBezTo>
                <a:cubicBezTo>
                  <a:pt x="657" y="42"/>
                  <a:pt x="675" y="61"/>
                  <a:pt x="675" y="84"/>
                </a:cubicBezTo>
                <a:cubicBezTo>
                  <a:pt x="675" y="108"/>
                  <a:pt x="657" y="127"/>
                  <a:pt x="633" y="127"/>
                </a:cubicBezTo>
                <a:close/>
              </a:path>
            </a:pathLst>
          </a:custGeom>
          <a:solidFill>
            <a:srgbClr val="ECCEC4"/>
          </a:solidFill>
          <a:ln>
            <a:noFill/>
          </a:ln>
        </p:spPr>
        <p:txBody>
          <a:bodyPr vert="horz" wrap="square" lIns="182880" tIns="91440" rIns="182880" bIns="91440" numCol="1" anchor="t" anchorCtr="0" compatLnSpc="1">
            <a:prstTxWarp prst="textNoShape">
              <a:avLst/>
            </a:prstTxWarp>
          </a:bodyPr>
          <a:lstStyle/>
          <a:p>
            <a:pPr algn="l" defTabSz="1828800" rtl="0"/>
            <a:endParaRPr lang="id-ID" kern="1200">
              <a:solidFill>
                <a:schemeClr val="tx1">
                  <a:lumMod val="75000"/>
                  <a:lumOff val="25000"/>
                </a:schemeClr>
              </a:solidFill>
              <a:latin typeface="+mj-ea"/>
              <a:ea typeface="+mj-ea"/>
            </a:endParaRPr>
          </a:p>
        </p:txBody>
      </p:sp>
      <p:grpSp>
        <p:nvGrpSpPr>
          <p:cNvPr id="24" name="Group 213">
            <a:extLst>
              <a:ext uri="{FF2B5EF4-FFF2-40B4-BE49-F238E27FC236}">
                <a16:creationId xmlns:a16="http://schemas.microsoft.com/office/drawing/2014/main" id="{B25A2F58-E0ED-4828-91B8-1D1C2A15D75D}"/>
              </a:ext>
            </a:extLst>
          </p:cNvPr>
          <p:cNvGrpSpPr/>
          <p:nvPr/>
        </p:nvGrpSpPr>
        <p:grpSpPr>
          <a:xfrm>
            <a:off x="3217875" y="3277881"/>
            <a:ext cx="560984" cy="448908"/>
            <a:chOff x="6069013" y="-1522413"/>
            <a:chExt cx="4465637" cy="3573463"/>
          </a:xfrm>
          <a:solidFill>
            <a:srgbClr val="ECCEC4"/>
          </a:solidFill>
        </p:grpSpPr>
        <p:sp>
          <p:nvSpPr>
            <p:cNvPr id="25" name="Freeform 14">
              <a:extLst>
                <a:ext uri="{FF2B5EF4-FFF2-40B4-BE49-F238E27FC236}">
                  <a16:creationId xmlns:a16="http://schemas.microsoft.com/office/drawing/2014/main" id="{29DC0194-6465-4BD1-95CB-C913ADCB5FFD}"/>
                </a:ext>
              </a:extLst>
            </p:cNvPr>
            <p:cNvSpPr>
              <a:spLocks/>
            </p:cNvSpPr>
            <p:nvPr/>
          </p:nvSpPr>
          <p:spPr bwMode="auto">
            <a:xfrm>
              <a:off x="6069013" y="-1522413"/>
              <a:ext cx="4465637" cy="2979738"/>
            </a:xfrm>
            <a:custGeom>
              <a:avLst/>
              <a:gdLst>
                <a:gd name="T0" fmla="*/ 869 w 1188"/>
                <a:gd name="T1" fmla="*/ 792 h 792"/>
                <a:gd name="T2" fmla="*/ 830 w 1188"/>
                <a:gd name="T3" fmla="*/ 753 h 792"/>
                <a:gd name="T4" fmla="*/ 869 w 1188"/>
                <a:gd name="T5" fmla="*/ 713 h 792"/>
                <a:gd name="T6" fmla="*/ 949 w 1188"/>
                <a:gd name="T7" fmla="*/ 713 h 792"/>
                <a:gd name="T8" fmla="*/ 953 w 1188"/>
                <a:gd name="T9" fmla="*/ 713 h 792"/>
                <a:gd name="T10" fmla="*/ 955 w 1188"/>
                <a:gd name="T11" fmla="*/ 713 h 792"/>
                <a:gd name="T12" fmla="*/ 1109 w 1188"/>
                <a:gd name="T13" fmla="*/ 555 h 792"/>
                <a:gd name="T14" fmla="*/ 951 w 1188"/>
                <a:gd name="T15" fmla="*/ 396 h 792"/>
                <a:gd name="T16" fmla="*/ 915 w 1188"/>
                <a:gd name="T17" fmla="*/ 401 h 792"/>
                <a:gd name="T18" fmla="*/ 879 w 1188"/>
                <a:gd name="T19" fmla="*/ 391 h 792"/>
                <a:gd name="T20" fmla="*/ 867 w 1188"/>
                <a:gd name="T21" fmla="*/ 356 h 792"/>
                <a:gd name="T22" fmla="*/ 871 w 1188"/>
                <a:gd name="T23" fmla="*/ 317 h 792"/>
                <a:gd name="T24" fmla="*/ 634 w 1188"/>
                <a:gd name="T25" fmla="*/ 79 h 792"/>
                <a:gd name="T26" fmla="*/ 398 w 1188"/>
                <a:gd name="T27" fmla="*/ 296 h 792"/>
                <a:gd name="T28" fmla="*/ 380 w 1188"/>
                <a:gd name="T29" fmla="*/ 326 h 792"/>
                <a:gd name="T30" fmla="*/ 345 w 1188"/>
                <a:gd name="T31" fmla="*/ 330 h 792"/>
                <a:gd name="T32" fmla="*/ 277 w 1188"/>
                <a:gd name="T33" fmla="*/ 317 h 792"/>
                <a:gd name="T34" fmla="*/ 79 w 1188"/>
                <a:gd name="T35" fmla="*/ 515 h 792"/>
                <a:gd name="T36" fmla="*/ 272 w 1188"/>
                <a:gd name="T37" fmla="*/ 713 h 792"/>
                <a:gd name="T38" fmla="*/ 275 w 1188"/>
                <a:gd name="T39" fmla="*/ 713 h 792"/>
                <a:gd name="T40" fmla="*/ 295 w 1188"/>
                <a:gd name="T41" fmla="*/ 713 h 792"/>
                <a:gd name="T42" fmla="*/ 358 w 1188"/>
                <a:gd name="T43" fmla="*/ 713 h 792"/>
                <a:gd name="T44" fmla="*/ 398 w 1188"/>
                <a:gd name="T45" fmla="*/ 753 h 792"/>
                <a:gd name="T46" fmla="*/ 358 w 1188"/>
                <a:gd name="T47" fmla="*/ 792 h 792"/>
                <a:gd name="T48" fmla="*/ 282 w 1188"/>
                <a:gd name="T49" fmla="*/ 792 h 792"/>
                <a:gd name="T50" fmla="*/ 277 w 1188"/>
                <a:gd name="T51" fmla="*/ 792 h 792"/>
                <a:gd name="T52" fmla="*/ 0 w 1188"/>
                <a:gd name="T53" fmla="*/ 515 h 792"/>
                <a:gd name="T54" fmla="*/ 277 w 1188"/>
                <a:gd name="T55" fmla="*/ 238 h 792"/>
                <a:gd name="T56" fmla="*/ 327 w 1188"/>
                <a:gd name="T57" fmla="*/ 242 h 792"/>
                <a:gd name="T58" fmla="*/ 634 w 1188"/>
                <a:gd name="T59" fmla="*/ 0 h 792"/>
                <a:gd name="T60" fmla="*/ 950 w 1188"/>
                <a:gd name="T61" fmla="*/ 317 h 792"/>
                <a:gd name="T62" fmla="*/ 950 w 1188"/>
                <a:gd name="T63" fmla="*/ 317 h 792"/>
                <a:gd name="T64" fmla="*/ 951 w 1188"/>
                <a:gd name="T65" fmla="*/ 317 h 792"/>
                <a:gd name="T66" fmla="*/ 1188 w 1188"/>
                <a:gd name="T67" fmla="*/ 555 h 792"/>
                <a:gd name="T68" fmla="*/ 951 w 1188"/>
                <a:gd name="T69" fmla="*/ 792 h 792"/>
                <a:gd name="T70" fmla="*/ 946 w 1188"/>
                <a:gd name="T71" fmla="*/ 792 h 792"/>
                <a:gd name="T72" fmla="*/ 869 w 1188"/>
                <a:gd name="T73"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88" h="792">
                  <a:moveTo>
                    <a:pt x="869" y="792"/>
                  </a:moveTo>
                  <a:cubicBezTo>
                    <a:pt x="847" y="792"/>
                    <a:pt x="830" y="775"/>
                    <a:pt x="830" y="753"/>
                  </a:cubicBezTo>
                  <a:cubicBezTo>
                    <a:pt x="830" y="731"/>
                    <a:pt x="847" y="713"/>
                    <a:pt x="869" y="713"/>
                  </a:cubicBezTo>
                  <a:cubicBezTo>
                    <a:pt x="949" y="713"/>
                    <a:pt x="949" y="713"/>
                    <a:pt x="949" y="713"/>
                  </a:cubicBezTo>
                  <a:cubicBezTo>
                    <a:pt x="950" y="713"/>
                    <a:pt x="952" y="713"/>
                    <a:pt x="953" y="713"/>
                  </a:cubicBezTo>
                  <a:cubicBezTo>
                    <a:pt x="954" y="713"/>
                    <a:pt x="955" y="713"/>
                    <a:pt x="955" y="713"/>
                  </a:cubicBezTo>
                  <a:cubicBezTo>
                    <a:pt x="1041" y="710"/>
                    <a:pt x="1109" y="640"/>
                    <a:pt x="1109" y="555"/>
                  </a:cubicBezTo>
                  <a:cubicBezTo>
                    <a:pt x="1109" y="467"/>
                    <a:pt x="1038" y="396"/>
                    <a:pt x="951" y="396"/>
                  </a:cubicBezTo>
                  <a:cubicBezTo>
                    <a:pt x="940" y="396"/>
                    <a:pt x="928" y="398"/>
                    <a:pt x="915" y="401"/>
                  </a:cubicBezTo>
                  <a:cubicBezTo>
                    <a:pt x="902" y="404"/>
                    <a:pt x="889" y="400"/>
                    <a:pt x="879" y="391"/>
                  </a:cubicBezTo>
                  <a:cubicBezTo>
                    <a:pt x="870" y="382"/>
                    <a:pt x="865" y="369"/>
                    <a:pt x="867" y="356"/>
                  </a:cubicBezTo>
                  <a:cubicBezTo>
                    <a:pt x="869" y="343"/>
                    <a:pt x="871" y="330"/>
                    <a:pt x="871" y="317"/>
                  </a:cubicBezTo>
                  <a:cubicBezTo>
                    <a:pt x="871" y="186"/>
                    <a:pt x="765" y="79"/>
                    <a:pt x="634" y="79"/>
                  </a:cubicBezTo>
                  <a:cubicBezTo>
                    <a:pt x="510" y="79"/>
                    <a:pt x="409" y="172"/>
                    <a:pt x="398" y="296"/>
                  </a:cubicBezTo>
                  <a:cubicBezTo>
                    <a:pt x="397" y="308"/>
                    <a:pt x="390" y="319"/>
                    <a:pt x="380" y="326"/>
                  </a:cubicBezTo>
                  <a:cubicBezTo>
                    <a:pt x="370" y="332"/>
                    <a:pt x="357" y="334"/>
                    <a:pt x="345" y="330"/>
                  </a:cubicBezTo>
                  <a:cubicBezTo>
                    <a:pt x="322" y="321"/>
                    <a:pt x="300" y="317"/>
                    <a:pt x="277" y="317"/>
                  </a:cubicBezTo>
                  <a:cubicBezTo>
                    <a:pt x="168" y="317"/>
                    <a:pt x="79" y="406"/>
                    <a:pt x="79" y="515"/>
                  </a:cubicBezTo>
                  <a:cubicBezTo>
                    <a:pt x="79" y="623"/>
                    <a:pt x="165" y="710"/>
                    <a:pt x="272" y="713"/>
                  </a:cubicBezTo>
                  <a:cubicBezTo>
                    <a:pt x="273" y="713"/>
                    <a:pt x="274" y="713"/>
                    <a:pt x="275" y="713"/>
                  </a:cubicBezTo>
                  <a:cubicBezTo>
                    <a:pt x="295" y="713"/>
                    <a:pt x="295" y="713"/>
                    <a:pt x="295" y="713"/>
                  </a:cubicBezTo>
                  <a:cubicBezTo>
                    <a:pt x="358" y="713"/>
                    <a:pt x="358" y="713"/>
                    <a:pt x="358" y="713"/>
                  </a:cubicBezTo>
                  <a:cubicBezTo>
                    <a:pt x="380" y="713"/>
                    <a:pt x="398" y="731"/>
                    <a:pt x="398" y="753"/>
                  </a:cubicBezTo>
                  <a:cubicBezTo>
                    <a:pt x="398" y="775"/>
                    <a:pt x="380" y="792"/>
                    <a:pt x="358" y="792"/>
                  </a:cubicBezTo>
                  <a:cubicBezTo>
                    <a:pt x="282" y="792"/>
                    <a:pt x="282" y="792"/>
                    <a:pt x="282" y="792"/>
                  </a:cubicBezTo>
                  <a:cubicBezTo>
                    <a:pt x="281" y="792"/>
                    <a:pt x="279" y="792"/>
                    <a:pt x="277" y="792"/>
                  </a:cubicBezTo>
                  <a:cubicBezTo>
                    <a:pt x="124" y="792"/>
                    <a:pt x="0" y="668"/>
                    <a:pt x="0" y="515"/>
                  </a:cubicBezTo>
                  <a:cubicBezTo>
                    <a:pt x="0" y="362"/>
                    <a:pt x="124" y="238"/>
                    <a:pt x="277" y="238"/>
                  </a:cubicBezTo>
                  <a:cubicBezTo>
                    <a:pt x="294" y="238"/>
                    <a:pt x="310" y="239"/>
                    <a:pt x="327" y="242"/>
                  </a:cubicBezTo>
                  <a:cubicBezTo>
                    <a:pt x="360" y="101"/>
                    <a:pt x="485" y="0"/>
                    <a:pt x="634" y="0"/>
                  </a:cubicBezTo>
                  <a:cubicBezTo>
                    <a:pt x="808" y="0"/>
                    <a:pt x="950" y="142"/>
                    <a:pt x="950" y="317"/>
                  </a:cubicBezTo>
                  <a:cubicBezTo>
                    <a:pt x="950" y="317"/>
                    <a:pt x="950" y="317"/>
                    <a:pt x="950" y="317"/>
                  </a:cubicBezTo>
                  <a:cubicBezTo>
                    <a:pt x="951" y="317"/>
                    <a:pt x="951" y="317"/>
                    <a:pt x="951" y="317"/>
                  </a:cubicBezTo>
                  <a:cubicBezTo>
                    <a:pt x="1082" y="317"/>
                    <a:pt x="1188" y="424"/>
                    <a:pt x="1188" y="555"/>
                  </a:cubicBezTo>
                  <a:cubicBezTo>
                    <a:pt x="1188" y="686"/>
                    <a:pt x="1082" y="792"/>
                    <a:pt x="951" y="792"/>
                  </a:cubicBezTo>
                  <a:cubicBezTo>
                    <a:pt x="949" y="792"/>
                    <a:pt x="947" y="792"/>
                    <a:pt x="946" y="792"/>
                  </a:cubicBezTo>
                  <a:lnTo>
                    <a:pt x="869" y="7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id-ID" kern="1200">
                <a:solidFill>
                  <a:schemeClr val="tx1">
                    <a:lumMod val="75000"/>
                    <a:lumOff val="25000"/>
                  </a:schemeClr>
                </a:solidFill>
                <a:latin typeface="+mj-ea"/>
                <a:ea typeface="+mj-ea"/>
              </a:endParaRPr>
            </a:p>
          </p:txBody>
        </p:sp>
        <p:sp>
          <p:nvSpPr>
            <p:cNvPr id="26" name="Freeform 15">
              <a:extLst>
                <a:ext uri="{FF2B5EF4-FFF2-40B4-BE49-F238E27FC236}">
                  <a16:creationId xmlns:a16="http://schemas.microsoft.com/office/drawing/2014/main" id="{E206531C-1EFE-482B-BA67-855CA4AB6FA8}"/>
                </a:ext>
              </a:extLst>
            </p:cNvPr>
            <p:cNvSpPr>
              <a:spLocks/>
            </p:cNvSpPr>
            <p:nvPr/>
          </p:nvSpPr>
          <p:spPr bwMode="auto">
            <a:xfrm>
              <a:off x="7707313" y="-479425"/>
              <a:ext cx="1484312" cy="2530475"/>
            </a:xfrm>
            <a:custGeom>
              <a:avLst/>
              <a:gdLst>
                <a:gd name="T0" fmla="*/ 935 w 935"/>
                <a:gd name="T1" fmla="*/ 656 h 1594"/>
                <a:gd name="T2" fmla="*/ 561 w 935"/>
                <a:gd name="T3" fmla="*/ 656 h 1594"/>
                <a:gd name="T4" fmla="*/ 561 w 935"/>
                <a:gd name="T5" fmla="*/ 0 h 1594"/>
                <a:gd name="T6" fmla="*/ 0 w 935"/>
                <a:gd name="T7" fmla="*/ 940 h 1594"/>
                <a:gd name="T8" fmla="*/ 374 w 935"/>
                <a:gd name="T9" fmla="*/ 940 h 1594"/>
                <a:gd name="T10" fmla="*/ 374 w 935"/>
                <a:gd name="T11" fmla="*/ 1594 h 1594"/>
                <a:gd name="T12" fmla="*/ 935 w 935"/>
                <a:gd name="T13" fmla="*/ 656 h 1594"/>
              </a:gdLst>
              <a:ahLst/>
              <a:cxnLst>
                <a:cxn ang="0">
                  <a:pos x="T0" y="T1"/>
                </a:cxn>
                <a:cxn ang="0">
                  <a:pos x="T2" y="T3"/>
                </a:cxn>
                <a:cxn ang="0">
                  <a:pos x="T4" y="T5"/>
                </a:cxn>
                <a:cxn ang="0">
                  <a:pos x="T6" y="T7"/>
                </a:cxn>
                <a:cxn ang="0">
                  <a:pos x="T8" y="T9"/>
                </a:cxn>
                <a:cxn ang="0">
                  <a:pos x="T10" y="T11"/>
                </a:cxn>
                <a:cxn ang="0">
                  <a:pos x="T12" y="T13"/>
                </a:cxn>
              </a:cxnLst>
              <a:rect l="0" t="0" r="r" b="b"/>
              <a:pathLst>
                <a:path w="935" h="1594">
                  <a:moveTo>
                    <a:pt x="935" y="656"/>
                  </a:moveTo>
                  <a:lnTo>
                    <a:pt x="561" y="656"/>
                  </a:lnTo>
                  <a:lnTo>
                    <a:pt x="561" y="0"/>
                  </a:lnTo>
                  <a:lnTo>
                    <a:pt x="0" y="940"/>
                  </a:lnTo>
                  <a:lnTo>
                    <a:pt x="374" y="940"/>
                  </a:lnTo>
                  <a:lnTo>
                    <a:pt x="374" y="1594"/>
                  </a:lnTo>
                  <a:lnTo>
                    <a:pt x="935" y="6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id-ID" kern="1200">
                <a:solidFill>
                  <a:schemeClr val="tx1">
                    <a:lumMod val="75000"/>
                    <a:lumOff val="25000"/>
                  </a:schemeClr>
                </a:solidFill>
                <a:latin typeface="+mj-ea"/>
                <a:ea typeface="+mj-ea"/>
              </a:endParaRPr>
            </a:p>
          </p:txBody>
        </p:sp>
      </p:grpSp>
      <p:grpSp>
        <p:nvGrpSpPr>
          <p:cNvPr id="27" name="Group 216">
            <a:extLst>
              <a:ext uri="{FF2B5EF4-FFF2-40B4-BE49-F238E27FC236}">
                <a16:creationId xmlns:a16="http://schemas.microsoft.com/office/drawing/2014/main" id="{41620B65-194D-40CF-ADB5-A8315765CB52}"/>
              </a:ext>
            </a:extLst>
          </p:cNvPr>
          <p:cNvGrpSpPr/>
          <p:nvPr/>
        </p:nvGrpSpPr>
        <p:grpSpPr>
          <a:xfrm>
            <a:off x="3234041" y="4314025"/>
            <a:ext cx="528654" cy="528654"/>
            <a:chOff x="1928427" y="-1529876"/>
            <a:chExt cx="1960563" cy="1960563"/>
          </a:xfrm>
          <a:solidFill>
            <a:srgbClr val="ECCEC4"/>
          </a:solidFill>
        </p:grpSpPr>
        <p:sp>
          <p:nvSpPr>
            <p:cNvPr id="28" name="Freeform 19">
              <a:extLst>
                <a:ext uri="{FF2B5EF4-FFF2-40B4-BE49-F238E27FC236}">
                  <a16:creationId xmlns:a16="http://schemas.microsoft.com/office/drawing/2014/main" id="{495E738E-00AA-45E9-A8D7-7EBEDC63F2BD}"/>
                </a:ext>
              </a:extLst>
            </p:cNvPr>
            <p:cNvSpPr>
              <a:spLocks noEditPoints="1"/>
            </p:cNvSpPr>
            <p:nvPr/>
          </p:nvSpPr>
          <p:spPr bwMode="auto">
            <a:xfrm>
              <a:off x="3200014" y="-256700"/>
              <a:ext cx="265113" cy="260350"/>
            </a:xfrm>
            <a:custGeom>
              <a:avLst/>
              <a:gdLst>
                <a:gd name="T0" fmla="*/ 78 w 156"/>
                <a:gd name="T1" fmla="*/ 0 h 154"/>
                <a:gd name="T2" fmla="*/ 0 w 156"/>
                <a:gd name="T3" fmla="*/ 77 h 154"/>
                <a:gd name="T4" fmla="*/ 78 w 156"/>
                <a:gd name="T5" fmla="*/ 154 h 154"/>
                <a:gd name="T6" fmla="*/ 156 w 156"/>
                <a:gd name="T7" fmla="*/ 77 h 154"/>
                <a:gd name="T8" fmla="*/ 78 w 156"/>
                <a:gd name="T9" fmla="*/ 0 h 154"/>
                <a:gd name="T10" fmla="*/ 78 w 156"/>
                <a:gd name="T11" fmla="*/ 116 h 154"/>
                <a:gd name="T12" fmla="*/ 39 w 156"/>
                <a:gd name="T13" fmla="*/ 77 h 154"/>
                <a:gd name="T14" fmla="*/ 78 w 156"/>
                <a:gd name="T15" fmla="*/ 39 h 154"/>
                <a:gd name="T16" fmla="*/ 117 w 156"/>
                <a:gd name="T17" fmla="*/ 77 h 154"/>
                <a:gd name="T18" fmla="*/ 78 w 156"/>
                <a:gd name="T19" fmla="*/ 11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154">
                  <a:moveTo>
                    <a:pt x="78" y="0"/>
                  </a:moveTo>
                  <a:cubicBezTo>
                    <a:pt x="35" y="0"/>
                    <a:pt x="0" y="35"/>
                    <a:pt x="0" y="77"/>
                  </a:cubicBezTo>
                  <a:cubicBezTo>
                    <a:pt x="0" y="120"/>
                    <a:pt x="35" y="154"/>
                    <a:pt x="78" y="154"/>
                  </a:cubicBezTo>
                  <a:cubicBezTo>
                    <a:pt x="121" y="154"/>
                    <a:pt x="156" y="120"/>
                    <a:pt x="156" y="77"/>
                  </a:cubicBezTo>
                  <a:cubicBezTo>
                    <a:pt x="156" y="35"/>
                    <a:pt x="121" y="0"/>
                    <a:pt x="78" y="0"/>
                  </a:cubicBezTo>
                  <a:close/>
                  <a:moveTo>
                    <a:pt x="78" y="116"/>
                  </a:moveTo>
                  <a:cubicBezTo>
                    <a:pt x="56" y="116"/>
                    <a:pt x="39" y="98"/>
                    <a:pt x="39" y="77"/>
                  </a:cubicBezTo>
                  <a:cubicBezTo>
                    <a:pt x="39" y="56"/>
                    <a:pt x="56" y="39"/>
                    <a:pt x="78" y="39"/>
                  </a:cubicBezTo>
                  <a:cubicBezTo>
                    <a:pt x="99" y="39"/>
                    <a:pt x="117" y="56"/>
                    <a:pt x="117" y="77"/>
                  </a:cubicBezTo>
                  <a:cubicBezTo>
                    <a:pt x="117" y="98"/>
                    <a:pt x="99" y="116"/>
                    <a:pt x="7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id-ID" kern="1200">
                <a:solidFill>
                  <a:schemeClr val="tx1">
                    <a:lumMod val="75000"/>
                    <a:lumOff val="25000"/>
                  </a:schemeClr>
                </a:solidFill>
                <a:latin typeface="+mj-ea"/>
                <a:ea typeface="+mj-ea"/>
              </a:endParaRPr>
            </a:p>
          </p:txBody>
        </p:sp>
        <p:sp>
          <p:nvSpPr>
            <p:cNvPr id="29" name="Freeform 20">
              <a:extLst>
                <a:ext uri="{FF2B5EF4-FFF2-40B4-BE49-F238E27FC236}">
                  <a16:creationId xmlns:a16="http://schemas.microsoft.com/office/drawing/2014/main" id="{7BD919C8-40EF-4CD1-8FAA-CA31B3377300}"/>
                </a:ext>
              </a:extLst>
            </p:cNvPr>
            <p:cNvSpPr>
              <a:spLocks noEditPoints="1"/>
            </p:cNvSpPr>
            <p:nvPr/>
          </p:nvSpPr>
          <p:spPr bwMode="auto">
            <a:xfrm>
              <a:off x="2350702" y="-256700"/>
              <a:ext cx="263525" cy="260350"/>
            </a:xfrm>
            <a:custGeom>
              <a:avLst/>
              <a:gdLst>
                <a:gd name="T0" fmla="*/ 78 w 155"/>
                <a:gd name="T1" fmla="*/ 0 h 154"/>
                <a:gd name="T2" fmla="*/ 0 w 155"/>
                <a:gd name="T3" fmla="*/ 77 h 154"/>
                <a:gd name="T4" fmla="*/ 78 w 155"/>
                <a:gd name="T5" fmla="*/ 154 h 154"/>
                <a:gd name="T6" fmla="*/ 155 w 155"/>
                <a:gd name="T7" fmla="*/ 77 h 154"/>
                <a:gd name="T8" fmla="*/ 78 w 155"/>
                <a:gd name="T9" fmla="*/ 0 h 154"/>
                <a:gd name="T10" fmla="*/ 78 w 155"/>
                <a:gd name="T11" fmla="*/ 116 h 154"/>
                <a:gd name="T12" fmla="*/ 39 w 155"/>
                <a:gd name="T13" fmla="*/ 77 h 154"/>
                <a:gd name="T14" fmla="*/ 78 w 155"/>
                <a:gd name="T15" fmla="*/ 39 h 154"/>
                <a:gd name="T16" fmla="*/ 117 w 155"/>
                <a:gd name="T17" fmla="*/ 77 h 154"/>
                <a:gd name="T18" fmla="*/ 78 w 155"/>
                <a:gd name="T19" fmla="*/ 11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154">
                  <a:moveTo>
                    <a:pt x="78" y="0"/>
                  </a:moveTo>
                  <a:cubicBezTo>
                    <a:pt x="35" y="0"/>
                    <a:pt x="0" y="35"/>
                    <a:pt x="0" y="77"/>
                  </a:cubicBezTo>
                  <a:cubicBezTo>
                    <a:pt x="0" y="120"/>
                    <a:pt x="35" y="154"/>
                    <a:pt x="78" y="154"/>
                  </a:cubicBezTo>
                  <a:cubicBezTo>
                    <a:pt x="121" y="154"/>
                    <a:pt x="155" y="120"/>
                    <a:pt x="155" y="77"/>
                  </a:cubicBezTo>
                  <a:cubicBezTo>
                    <a:pt x="155" y="35"/>
                    <a:pt x="121" y="0"/>
                    <a:pt x="78" y="0"/>
                  </a:cubicBezTo>
                  <a:close/>
                  <a:moveTo>
                    <a:pt x="78" y="116"/>
                  </a:moveTo>
                  <a:cubicBezTo>
                    <a:pt x="56" y="116"/>
                    <a:pt x="39" y="98"/>
                    <a:pt x="39" y="77"/>
                  </a:cubicBezTo>
                  <a:cubicBezTo>
                    <a:pt x="39" y="56"/>
                    <a:pt x="56" y="39"/>
                    <a:pt x="78" y="39"/>
                  </a:cubicBezTo>
                  <a:cubicBezTo>
                    <a:pt x="99" y="39"/>
                    <a:pt x="117" y="56"/>
                    <a:pt x="117" y="77"/>
                  </a:cubicBezTo>
                  <a:cubicBezTo>
                    <a:pt x="117" y="98"/>
                    <a:pt x="99" y="116"/>
                    <a:pt x="7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id-ID" kern="1200">
                <a:solidFill>
                  <a:schemeClr val="tx1">
                    <a:lumMod val="75000"/>
                    <a:lumOff val="25000"/>
                  </a:schemeClr>
                </a:solidFill>
                <a:latin typeface="+mj-ea"/>
                <a:ea typeface="+mj-ea"/>
              </a:endParaRPr>
            </a:p>
          </p:txBody>
        </p:sp>
        <p:sp>
          <p:nvSpPr>
            <p:cNvPr id="30" name="Freeform 21">
              <a:extLst>
                <a:ext uri="{FF2B5EF4-FFF2-40B4-BE49-F238E27FC236}">
                  <a16:creationId xmlns:a16="http://schemas.microsoft.com/office/drawing/2014/main" id="{1FF62F1D-6EA0-4605-87EA-3980ECA18C5C}"/>
                </a:ext>
              </a:extLst>
            </p:cNvPr>
            <p:cNvSpPr>
              <a:spLocks/>
            </p:cNvSpPr>
            <p:nvPr/>
          </p:nvSpPr>
          <p:spPr bwMode="auto">
            <a:xfrm>
              <a:off x="2711064" y="-288450"/>
              <a:ext cx="393700" cy="65088"/>
            </a:xfrm>
            <a:custGeom>
              <a:avLst/>
              <a:gdLst>
                <a:gd name="T0" fmla="*/ 213 w 232"/>
                <a:gd name="T1" fmla="*/ 0 h 38"/>
                <a:gd name="T2" fmla="*/ 20 w 232"/>
                <a:gd name="T3" fmla="*/ 0 h 38"/>
                <a:gd name="T4" fmla="*/ 0 w 232"/>
                <a:gd name="T5" fmla="*/ 19 h 38"/>
                <a:gd name="T6" fmla="*/ 20 w 232"/>
                <a:gd name="T7" fmla="*/ 38 h 38"/>
                <a:gd name="T8" fmla="*/ 213 w 232"/>
                <a:gd name="T9" fmla="*/ 38 h 38"/>
                <a:gd name="T10" fmla="*/ 232 w 232"/>
                <a:gd name="T11" fmla="*/ 19 h 38"/>
                <a:gd name="T12" fmla="*/ 213 w 232"/>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232" h="38">
                  <a:moveTo>
                    <a:pt x="213" y="0"/>
                  </a:moveTo>
                  <a:cubicBezTo>
                    <a:pt x="20" y="0"/>
                    <a:pt x="20" y="0"/>
                    <a:pt x="20" y="0"/>
                  </a:cubicBezTo>
                  <a:cubicBezTo>
                    <a:pt x="9" y="0"/>
                    <a:pt x="0" y="8"/>
                    <a:pt x="0" y="19"/>
                  </a:cubicBezTo>
                  <a:cubicBezTo>
                    <a:pt x="0" y="30"/>
                    <a:pt x="9" y="38"/>
                    <a:pt x="20" y="38"/>
                  </a:cubicBezTo>
                  <a:cubicBezTo>
                    <a:pt x="213" y="38"/>
                    <a:pt x="213" y="38"/>
                    <a:pt x="213" y="38"/>
                  </a:cubicBezTo>
                  <a:cubicBezTo>
                    <a:pt x="223" y="38"/>
                    <a:pt x="232" y="30"/>
                    <a:pt x="232" y="19"/>
                  </a:cubicBezTo>
                  <a:cubicBezTo>
                    <a:pt x="232" y="8"/>
                    <a:pt x="223" y="0"/>
                    <a:pt x="2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id-ID" kern="1200">
                <a:solidFill>
                  <a:schemeClr val="tx1">
                    <a:lumMod val="75000"/>
                    <a:lumOff val="25000"/>
                  </a:schemeClr>
                </a:solidFill>
                <a:latin typeface="+mj-ea"/>
                <a:ea typeface="+mj-ea"/>
              </a:endParaRPr>
            </a:p>
          </p:txBody>
        </p:sp>
        <p:sp>
          <p:nvSpPr>
            <p:cNvPr id="31" name="Freeform 22">
              <a:extLst>
                <a:ext uri="{FF2B5EF4-FFF2-40B4-BE49-F238E27FC236}">
                  <a16:creationId xmlns:a16="http://schemas.microsoft.com/office/drawing/2014/main" id="{7D3FCC0A-CC9E-4CBB-8812-B0582B300B6A}"/>
                </a:ext>
              </a:extLst>
            </p:cNvPr>
            <p:cNvSpPr>
              <a:spLocks/>
            </p:cNvSpPr>
            <p:nvPr/>
          </p:nvSpPr>
          <p:spPr bwMode="auto">
            <a:xfrm>
              <a:off x="2711064" y="-158275"/>
              <a:ext cx="393700" cy="66675"/>
            </a:xfrm>
            <a:custGeom>
              <a:avLst/>
              <a:gdLst>
                <a:gd name="T0" fmla="*/ 213 w 232"/>
                <a:gd name="T1" fmla="*/ 0 h 39"/>
                <a:gd name="T2" fmla="*/ 20 w 232"/>
                <a:gd name="T3" fmla="*/ 0 h 39"/>
                <a:gd name="T4" fmla="*/ 0 w 232"/>
                <a:gd name="T5" fmla="*/ 19 h 39"/>
                <a:gd name="T6" fmla="*/ 20 w 232"/>
                <a:gd name="T7" fmla="*/ 39 h 39"/>
                <a:gd name="T8" fmla="*/ 213 w 232"/>
                <a:gd name="T9" fmla="*/ 39 h 39"/>
                <a:gd name="T10" fmla="*/ 232 w 232"/>
                <a:gd name="T11" fmla="*/ 19 h 39"/>
                <a:gd name="T12" fmla="*/ 213 w 232"/>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232" h="39">
                  <a:moveTo>
                    <a:pt x="213" y="0"/>
                  </a:moveTo>
                  <a:cubicBezTo>
                    <a:pt x="20" y="0"/>
                    <a:pt x="20" y="0"/>
                    <a:pt x="20" y="0"/>
                  </a:cubicBezTo>
                  <a:cubicBezTo>
                    <a:pt x="9" y="0"/>
                    <a:pt x="0" y="9"/>
                    <a:pt x="0" y="19"/>
                  </a:cubicBezTo>
                  <a:cubicBezTo>
                    <a:pt x="0" y="30"/>
                    <a:pt x="9" y="39"/>
                    <a:pt x="20" y="39"/>
                  </a:cubicBezTo>
                  <a:cubicBezTo>
                    <a:pt x="213" y="39"/>
                    <a:pt x="213" y="39"/>
                    <a:pt x="213" y="39"/>
                  </a:cubicBezTo>
                  <a:cubicBezTo>
                    <a:pt x="223" y="39"/>
                    <a:pt x="232" y="30"/>
                    <a:pt x="232" y="19"/>
                  </a:cubicBezTo>
                  <a:cubicBezTo>
                    <a:pt x="232" y="9"/>
                    <a:pt x="223" y="0"/>
                    <a:pt x="2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id-ID" kern="1200">
                <a:solidFill>
                  <a:schemeClr val="tx1">
                    <a:lumMod val="75000"/>
                    <a:lumOff val="25000"/>
                  </a:schemeClr>
                </a:solidFill>
                <a:latin typeface="+mj-ea"/>
                <a:ea typeface="+mj-ea"/>
              </a:endParaRPr>
            </a:p>
          </p:txBody>
        </p:sp>
        <p:sp>
          <p:nvSpPr>
            <p:cNvPr id="32" name="Freeform 23">
              <a:extLst>
                <a:ext uri="{FF2B5EF4-FFF2-40B4-BE49-F238E27FC236}">
                  <a16:creationId xmlns:a16="http://schemas.microsoft.com/office/drawing/2014/main" id="{D43F77DD-6E74-4A60-9E7C-58613DA84F19}"/>
                </a:ext>
              </a:extLst>
            </p:cNvPr>
            <p:cNvSpPr>
              <a:spLocks/>
            </p:cNvSpPr>
            <p:nvPr/>
          </p:nvSpPr>
          <p:spPr bwMode="auto">
            <a:xfrm>
              <a:off x="2418964" y="-842488"/>
              <a:ext cx="260350" cy="260350"/>
            </a:xfrm>
            <a:custGeom>
              <a:avLst/>
              <a:gdLst>
                <a:gd name="T0" fmla="*/ 135 w 154"/>
                <a:gd name="T1" fmla="*/ 0 h 154"/>
                <a:gd name="T2" fmla="*/ 0 w 154"/>
                <a:gd name="T3" fmla="*/ 135 h 154"/>
                <a:gd name="T4" fmla="*/ 19 w 154"/>
                <a:gd name="T5" fmla="*/ 154 h 154"/>
                <a:gd name="T6" fmla="*/ 38 w 154"/>
                <a:gd name="T7" fmla="*/ 135 h 154"/>
                <a:gd name="T8" fmla="*/ 135 w 154"/>
                <a:gd name="T9" fmla="*/ 38 h 154"/>
                <a:gd name="T10" fmla="*/ 154 w 154"/>
                <a:gd name="T11" fmla="*/ 19 h 154"/>
                <a:gd name="T12" fmla="*/ 135 w 154"/>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154" h="154">
                  <a:moveTo>
                    <a:pt x="135" y="0"/>
                  </a:moveTo>
                  <a:cubicBezTo>
                    <a:pt x="60" y="0"/>
                    <a:pt x="0" y="60"/>
                    <a:pt x="0" y="135"/>
                  </a:cubicBezTo>
                  <a:cubicBezTo>
                    <a:pt x="0" y="145"/>
                    <a:pt x="8" y="154"/>
                    <a:pt x="19" y="154"/>
                  </a:cubicBezTo>
                  <a:cubicBezTo>
                    <a:pt x="30" y="154"/>
                    <a:pt x="38" y="145"/>
                    <a:pt x="38" y="135"/>
                  </a:cubicBezTo>
                  <a:cubicBezTo>
                    <a:pt x="38" y="81"/>
                    <a:pt x="82" y="38"/>
                    <a:pt x="135" y="38"/>
                  </a:cubicBezTo>
                  <a:cubicBezTo>
                    <a:pt x="145" y="38"/>
                    <a:pt x="154" y="30"/>
                    <a:pt x="154" y="19"/>
                  </a:cubicBezTo>
                  <a:cubicBezTo>
                    <a:pt x="154" y="8"/>
                    <a:pt x="145" y="0"/>
                    <a:pt x="1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id-ID" kern="1200">
                <a:solidFill>
                  <a:schemeClr val="tx1">
                    <a:lumMod val="75000"/>
                    <a:lumOff val="25000"/>
                  </a:schemeClr>
                </a:solidFill>
                <a:latin typeface="+mj-ea"/>
                <a:ea typeface="+mj-ea"/>
              </a:endParaRPr>
            </a:p>
          </p:txBody>
        </p:sp>
        <p:sp>
          <p:nvSpPr>
            <p:cNvPr id="33" name="Freeform 24">
              <a:extLst>
                <a:ext uri="{FF2B5EF4-FFF2-40B4-BE49-F238E27FC236}">
                  <a16:creationId xmlns:a16="http://schemas.microsoft.com/office/drawing/2014/main" id="{984F2739-9A2E-4B69-9372-B5098B523753}"/>
                </a:ext>
              </a:extLst>
            </p:cNvPr>
            <p:cNvSpPr>
              <a:spLocks noEditPoints="1"/>
            </p:cNvSpPr>
            <p:nvPr/>
          </p:nvSpPr>
          <p:spPr bwMode="auto">
            <a:xfrm>
              <a:off x="1928427" y="-1529876"/>
              <a:ext cx="1960563" cy="1960563"/>
            </a:xfrm>
            <a:custGeom>
              <a:avLst/>
              <a:gdLst>
                <a:gd name="T0" fmla="*/ 1081 w 1159"/>
                <a:gd name="T1" fmla="*/ 316 h 1159"/>
                <a:gd name="T2" fmla="*/ 1081 w 1159"/>
                <a:gd name="T3" fmla="*/ 154 h 1159"/>
                <a:gd name="T4" fmla="*/ 927 w 1159"/>
                <a:gd name="T5" fmla="*/ 0 h 1159"/>
                <a:gd name="T6" fmla="*/ 232 w 1159"/>
                <a:gd name="T7" fmla="*/ 0 h 1159"/>
                <a:gd name="T8" fmla="*/ 77 w 1159"/>
                <a:gd name="T9" fmla="*/ 154 h 1159"/>
                <a:gd name="T10" fmla="*/ 77 w 1159"/>
                <a:gd name="T11" fmla="*/ 316 h 1159"/>
                <a:gd name="T12" fmla="*/ 0 w 1159"/>
                <a:gd name="T13" fmla="*/ 425 h 1159"/>
                <a:gd name="T14" fmla="*/ 0 w 1159"/>
                <a:gd name="T15" fmla="*/ 618 h 1159"/>
                <a:gd name="T16" fmla="*/ 77 w 1159"/>
                <a:gd name="T17" fmla="*/ 727 h 1159"/>
                <a:gd name="T18" fmla="*/ 77 w 1159"/>
                <a:gd name="T19" fmla="*/ 978 h 1159"/>
                <a:gd name="T20" fmla="*/ 251 w 1159"/>
                <a:gd name="T21" fmla="*/ 1159 h 1159"/>
                <a:gd name="T22" fmla="*/ 413 w 1159"/>
                <a:gd name="T23" fmla="*/ 1042 h 1159"/>
                <a:gd name="T24" fmla="*/ 746 w 1159"/>
                <a:gd name="T25" fmla="*/ 1042 h 1159"/>
                <a:gd name="T26" fmla="*/ 908 w 1159"/>
                <a:gd name="T27" fmla="*/ 1159 h 1159"/>
                <a:gd name="T28" fmla="*/ 1081 w 1159"/>
                <a:gd name="T29" fmla="*/ 978 h 1159"/>
                <a:gd name="T30" fmla="*/ 1081 w 1159"/>
                <a:gd name="T31" fmla="*/ 727 h 1159"/>
                <a:gd name="T32" fmla="*/ 1159 w 1159"/>
                <a:gd name="T33" fmla="*/ 618 h 1159"/>
                <a:gd name="T34" fmla="*/ 1159 w 1159"/>
                <a:gd name="T35" fmla="*/ 425 h 1159"/>
                <a:gd name="T36" fmla="*/ 1081 w 1159"/>
                <a:gd name="T37" fmla="*/ 316 h 1159"/>
                <a:gd name="T38" fmla="*/ 1081 w 1159"/>
                <a:gd name="T39" fmla="*/ 618 h 1159"/>
                <a:gd name="T40" fmla="*/ 1043 w 1159"/>
                <a:gd name="T41" fmla="*/ 657 h 1159"/>
                <a:gd name="T42" fmla="*/ 1004 w 1159"/>
                <a:gd name="T43" fmla="*/ 657 h 1159"/>
                <a:gd name="T44" fmla="*/ 1004 w 1159"/>
                <a:gd name="T45" fmla="*/ 978 h 1159"/>
                <a:gd name="T46" fmla="*/ 908 w 1159"/>
                <a:gd name="T47" fmla="*/ 1081 h 1159"/>
                <a:gd name="T48" fmla="*/ 811 w 1159"/>
                <a:gd name="T49" fmla="*/ 978 h 1159"/>
                <a:gd name="T50" fmla="*/ 811 w 1159"/>
                <a:gd name="T51" fmla="*/ 965 h 1159"/>
                <a:gd name="T52" fmla="*/ 347 w 1159"/>
                <a:gd name="T53" fmla="*/ 965 h 1159"/>
                <a:gd name="T54" fmla="*/ 347 w 1159"/>
                <a:gd name="T55" fmla="*/ 978 h 1159"/>
                <a:gd name="T56" fmla="*/ 251 w 1159"/>
                <a:gd name="T57" fmla="*/ 1081 h 1159"/>
                <a:gd name="T58" fmla="*/ 155 w 1159"/>
                <a:gd name="T59" fmla="*/ 978 h 1159"/>
                <a:gd name="T60" fmla="*/ 155 w 1159"/>
                <a:gd name="T61" fmla="*/ 657 h 1159"/>
                <a:gd name="T62" fmla="*/ 116 w 1159"/>
                <a:gd name="T63" fmla="*/ 657 h 1159"/>
                <a:gd name="T64" fmla="*/ 77 w 1159"/>
                <a:gd name="T65" fmla="*/ 618 h 1159"/>
                <a:gd name="T66" fmla="*/ 77 w 1159"/>
                <a:gd name="T67" fmla="*/ 425 h 1159"/>
                <a:gd name="T68" fmla="*/ 116 w 1159"/>
                <a:gd name="T69" fmla="*/ 386 h 1159"/>
                <a:gd name="T70" fmla="*/ 154 w 1159"/>
                <a:gd name="T71" fmla="*/ 386 h 1159"/>
                <a:gd name="T72" fmla="*/ 154 w 1159"/>
                <a:gd name="T73" fmla="*/ 270 h 1159"/>
                <a:gd name="T74" fmla="*/ 270 w 1159"/>
                <a:gd name="T75" fmla="*/ 155 h 1159"/>
                <a:gd name="T76" fmla="*/ 888 w 1159"/>
                <a:gd name="T77" fmla="*/ 155 h 1159"/>
                <a:gd name="T78" fmla="*/ 1004 w 1159"/>
                <a:gd name="T79" fmla="*/ 270 h 1159"/>
                <a:gd name="T80" fmla="*/ 1004 w 1159"/>
                <a:gd name="T81" fmla="*/ 386 h 1159"/>
                <a:gd name="T82" fmla="*/ 1043 w 1159"/>
                <a:gd name="T83" fmla="*/ 386 h 1159"/>
                <a:gd name="T84" fmla="*/ 1081 w 1159"/>
                <a:gd name="T85" fmla="*/ 425 h 1159"/>
                <a:gd name="T86" fmla="*/ 1081 w 1159"/>
                <a:gd name="T87" fmla="*/ 618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9" h="1159">
                  <a:moveTo>
                    <a:pt x="1081" y="316"/>
                  </a:moveTo>
                  <a:cubicBezTo>
                    <a:pt x="1081" y="154"/>
                    <a:pt x="1081" y="154"/>
                    <a:pt x="1081" y="154"/>
                  </a:cubicBezTo>
                  <a:cubicBezTo>
                    <a:pt x="1081" y="69"/>
                    <a:pt x="1012" y="0"/>
                    <a:pt x="927" y="0"/>
                  </a:cubicBezTo>
                  <a:cubicBezTo>
                    <a:pt x="232" y="0"/>
                    <a:pt x="232" y="0"/>
                    <a:pt x="232" y="0"/>
                  </a:cubicBezTo>
                  <a:cubicBezTo>
                    <a:pt x="147" y="0"/>
                    <a:pt x="77" y="69"/>
                    <a:pt x="77" y="154"/>
                  </a:cubicBezTo>
                  <a:cubicBezTo>
                    <a:pt x="77" y="316"/>
                    <a:pt x="77" y="316"/>
                    <a:pt x="77" y="316"/>
                  </a:cubicBezTo>
                  <a:cubicBezTo>
                    <a:pt x="32" y="332"/>
                    <a:pt x="0" y="374"/>
                    <a:pt x="0" y="425"/>
                  </a:cubicBezTo>
                  <a:cubicBezTo>
                    <a:pt x="0" y="618"/>
                    <a:pt x="0" y="618"/>
                    <a:pt x="0" y="618"/>
                  </a:cubicBezTo>
                  <a:cubicBezTo>
                    <a:pt x="0" y="668"/>
                    <a:pt x="32" y="711"/>
                    <a:pt x="77" y="727"/>
                  </a:cubicBezTo>
                  <a:cubicBezTo>
                    <a:pt x="77" y="978"/>
                    <a:pt x="77" y="978"/>
                    <a:pt x="77" y="978"/>
                  </a:cubicBezTo>
                  <a:cubicBezTo>
                    <a:pt x="77" y="1078"/>
                    <a:pt x="155" y="1159"/>
                    <a:pt x="251" y="1159"/>
                  </a:cubicBezTo>
                  <a:cubicBezTo>
                    <a:pt x="325" y="1159"/>
                    <a:pt x="388" y="1110"/>
                    <a:pt x="413" y="1042"/>
                  </a:cubicBezTo>
                  <a:cubicBezTo>
                    <a:pt x="746" y="1042"/>
                    <a:pt x="746" y="1042"/>
                    <a:pt x="746" y="1042"/>
                  </a:cubicBezTo>
                  <a:cubicBezTo>
                    <a:pt x="771" y="1110"/>
                    <a:pt x="834" y="1159"/>
                    <a:pt x="908" y="1159"/>
                  </a:cubicBezTo>
                  <a:cubicBezTo>
                    <a:pt x="1003" y="1159"/>
                    <a:pt x="1081" y="1078"/>
                    <a:pt x="1081" y="978"/>
                  </a:cubicBezTo>
                  <a:cubicBezTo>
                    <a:pt x="1081" y="727"/>
                    <a:pt x="1081" y="727"/>
                    <a:pt x="1081" y="727"/>
                  </a:cubicBezTo>
                  <a:cubicBezTo>
                    <a:pt x="1126" y="711"/>
                    <a:pt x="1159" y="668"/>
                    <a:pt x="1159" y="618"/>
                  </a:cubicBezTo>
                  <a:cubicBezTo>
                    <a:pt x="1159" y="425"/>
                    <a:pt x="1159" y="425"/>
                    <a:pt x="1159" y="425"/>
                  </a:cubicBezTo>
                  <a:cubicBezTo>
                    <a:pt x="1159" y="374"/>
                    <a:pt x="1126" y="332"/>
                    <a:pt x="1081" y="316"/>
                  </a:cubicBezTo>
                  <a:close/>
                  <a:moveTo>
                    <a:pt x="1081" y="618"/>
                  </a:moveTo>
                  <a:cubicBezTo>
                    <a:pt x="1081" y="639"/>
                    <a:pt x="1064" y="657"/>
                    <a:pt x="1043" y="657"/>
                  </a:cubicBezTo>
                  <a:cubicBezTo>
                    <a:pt x="1004" y="657"/>
                    <a:pt x="1004" y="657"/>
                    <a:pt x="1004" y="657"/>
                  </a:cubicBezTo>
                  <a:cubicBezTo>
                    <a:pt x="1004" y="978"/>
                    <a:pt x="1004" y="978"/>
                    <a:pt x="1004" y="978"/>
                  </a:cubicBezTo>
                  <a:cubicBezTo>
                    <a:pt x="1004" y="1035"/>
                    <a:pt x="961" y="1081"/>
                    <a:pt x="908" y="1081"/>
                  </a:cubicBezTo>
                  <a:cubicBezTo>
                    <a:pt x="855" y="1081"/>
                    <a:pt x="811" y="1035"/>
                    <a:pt x="811" y="978"/>
                  </a:cubicBezTo>
                  <a:cubicBezTo>
                    <a:pt x="811" y="965"/>
                    <a:pt x="811" y="965"/>
                    <a:pt x="811" y="965"/>
                  </a:cubicBezTo>
                  <a:cubicBezTo>
                    <a:pt x="347" y="965"/>
                    <a:pt x="347" y="965"/>
                    <a:pt x="347" y="965"/>
                  </a:cubicBezTo>
                  <a:cubicBezTo>
                    <a:pt x="347" y="978"/>
                    <a:pt x="347" y="978"/>
                    <a:pt x="347" y="978"/>
                  </a:cubicBezTo>
                  <a:cubicBezTo>
                    <a:pt x="347" y="1035"/>
                    <a:pt x="304" y="1081"/>
                    <a:pt x="251" y="1081"/>
                  </a:cubicBezTo>
                  <a:cubicBezTo>
                    <a:pt x="198" y="1081"/>
                    <a:pt x="155" y="1035"/>
                    <a:pt x="155" y="978"/>
                  </a:cubicBezTo>
                  <a:cubicBezTo>
                    <a:pt x="155" y="657"/>
                    <a:pt x="155" y="657"/>
                    <a:pt x="155" y="657"/>
                  </a:cubicBezTo>
                  <a:cubicBezTo>
                    <a:pt x="116" y="657"/>
                    <a:pt x="116" y="657"/>
                    <a:pt x="116" y="657"/>
                  </a:cubicBezTo>
                  <a:cubicBezTo>
                    <a:pt x="94" y="657"/>
                    <a:pt x="77" y="639"/>
                    <a:pt x="77" y="618"/>
                  </a:cubicBezTo>
                  <a:cubicBezTo>
                    <a:pt x="77" y="425"/>
                    <a:pt x="77" y="425"/>
                    <a:pt x="77" y="425"/>
                  </a:cubicBezTo>
                  <a:cubicBezTo>
                    <a:pt x="77" y="403"/>
                    <a:pt x="94" y="386"/>
                    <a:pt x="116" y="386"/>
                  </a:cubicBezTo>
                  <a:cubicBezTo>
                    <a:pt x="154" y="386"/>
                    <a:pt x="154" y="386"/>
                    <a:pt x="154" y="386"/>
                  </a:cubicBezTo>
                  <a:cubicBezTo>
                    <a:pt x="154" y="270"/>
                    <a:pt x="154" y="270"/>
                    <a:pt x="154" y="270"/>
                  </a:cubicBezTo>
                  <a:cubicBezTo>
                    <a:pt x="154" y="193"/>
                    <a:pt x="193" y="155"/>
                    <a:pt x="270" y="155"/>
                  </a:cubicBezTo>
                  <a:cubicBezTo>
                    <a:pt x="348" y="155"/>
                    <a:pt x="811" y="155"/>
                    <a:pt x="888" y="155"/>
                  </a:cubicBezTo>
                  <a:cubicBezTo>
                    <a:pt x="965" y="155"/>
                    <a:pt x="1004" y="193"/>
                    <a:pt x="1004" y="270"/>
                  </a:cubicBezTo>
                  <a:cubicBezTo>
                    <a:pt x="1004" y="386"/>
                    <a:pt x="1004" y="386"/>
                    <a:pt x="1004" y="386"/>
                  </a:cubicBezTo>
                  <a:cubicBezTo>
                    <a:pt x="1043" y="386"/>
                    <a:pt x="1043" y="386"/>
                    <a:pt x="1043" y="386"/>
                  </a:cubicBezTo>
                  <a:cubicBezTo>
                    <a:pt x="1064" y="386"/>
                    <a:pt x="1081" y="403"/>
                    <a:pt x="1081" y="425"/>
                  </a:cubicBezTo>
                  <a:lnTo>
                    <a:pt x="1081" y="6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id-ID" kern="1200">
                <a:solidFill>
                  <a:schemeClr val="tx1">
                    <a:lumMod val="75000"/>
                    <a:lumOff val="25000"/>
                  </a:schemeClr>
                </a:solidFill>
                <a:latin typeface="+mj-ea"/>
                <a:ea typeface="+mj-ea"/>
              </a:endParaRPr>
            </a:p>
          </p:txBody>
        </p:sp>
        <p:sp>
          <p:nvSpPr>
            <p:cNvPr id="34" name="Freeform 25">
              <a:extLst>
                <a:ext uri="{FF2B5EF4-FFF2-40B4-BE49-F238E27FC236}">
                  <a16:creationId xmlns:a16="http://schemas.microsoft.com/office/drawing/2014/main" id="{357BB92D-6813-498E-B9A8-5045AC051FD8}"/>
                </a:ext>
              </a:extLst>
            </p:cNvPr>
            <p:cNvSpPr>
              <a:spLocks noEditPoints="1"/>
            </p:cNvSpPr>
            <p:nvPr/>
          </p:nvSpPr>
          <p:spPr bwMode="auto">
            <a:xfrm>
              <a:off x="2287202" y="-975838"/>
              <a:ext cx="1241425" cy="588963"/>
            </a:xfrm>
            <a:custGeom>
              <a:avLst/>
              <a:gdLst>
                <a:gd name="T0" fmla="*/ 638 w 734"/>
                <a:gd name="T1" fmla="*/ 0 h 348"/>
                <a:gd name="T2" fmla="*/ 97 w 734"/>
                <a:gd name="T3" fmla="*/ 0 h 348"/>
                <a:gd name="T4" fmla="*/ 0 w 734"/>
                <a:gd name="T5" fmla="*/ 97 h 348"/>
                <a:gd name="T6" fmla="*/ 0 w 734"/>
                <a:gd name="T7" fmla="*/ 251 h 348"/>
                <a:gd name="T8" fmla="*/ 97 w 734"/>
                <a:gd name="T9" fmla="*/ 348 h 348"/>
                <a:gd name="T10" fmla="*/ 638 w 734"/>
                <a:gd name="T11" fmla="*/ 348 h 348"/>
                <a:gd name="T12" fmla="*/ 734 w 734"/>
                <a:gd name="T13" fmla="*/ 251 h 348"/>
                <a:gd name="T14" fmla="*/ 734 w 734"/>
                <a:gd name="T15" fmla="*/ 97 h 348"/>
                <a:gd name="T16" fmla="*/ 638 w 734"/>
                <a:gd name="T17" fmla="*/ 0 h 348"/>
                <a:gd name="T18" fmla="*/ 696 w 734"/>
                <a:gd name="T19" fmla="*/ 251 h 348"/>
                <a:gd name="T20" fmla="*/ 638 w 734"/>
                <a:gd name="T21" fmla="*/ 309 h 348"/>
                <a:gd name="T22" fmla="*/ 97 w 734"/>
                <a:gd name="T23" fmla="*/ 309 h 348"/>
                <a:gd name="T24" fmla="*/ 39 w 734"/>
                <a:gd name="T25" fmla="*/ 251 h 348"/>
                <a:gd name="T26" fmla="*/ 39 w 734"/>
                <a:gd name="T27" fmla="*/ 97 h 348"/>
                <a:gd name="T28" fmla="*/ 97 w 734"/>
                <a:gd name="T29" fmla="*/ 39 h 348"/>
                <a:gd name="T30" fmla="*/ 638 w 734"/>
                <a:gd name="T31" fmla="*/ 39 h 348"/>
                <a:gd name="T32" fmla="*/ 696 w 734"/>
                <a:gd name="T33" fmla="*/ 97 h 348"/>
                <a:gd name="T34" fmla="*/ 696 w 734"/>
                <a:gd name="T35" fmla="*/ 2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4" h="348">
                  <a:moveTo>
                    <a:pt x="638" y="0"/>
                  </a:moveTo>
                  <a:cubicBezTo>
                    <a:pt x="97" y="0"/>
                    <a:pt x="97" y="0"/>
                    <a:pt x="97" y="0"/>
                  </a:cubicBezTo>
                  <a:cubicBezTo>
                    <a:pt x="44" y="0"/>
                    <a:pt x="0" y="44"/>
                    <a:pt x="0" y="97"/>
                  </a:cubicBezTo>
                  <a:cubicBezTo>
                    <a:pt x="0" y="251"/>
                    <a:pt x="0" y="251"/>
                    <a:pt x="0" y="251"/>
                  </a:cubicBezTo>
                  <a:cubicBezTo>
                    <a:pt x="0" y="305"/>
                    <a:pt x="44" y="348"/>
                    <a:pt x="97" y="348"/>
                  </a:cubicBezTo>
                  <a:cubicBezTo>
                    <a:pt x="638" y="348"/>
                    <a:pt x="638" y="348"/>
                    <a:pt x="638" y="348"/>
                  </a:cubicBezTo>
                  <a:cubicBezTo>
                    <a:pt x="691" y="348"/>
                    <a:pt x="734" y="305"/>
                    <a:pt x="734" y="251"/>
                  </a:cubicBezTo>
                  <a:cubicBezTo>
                    <a:pt x="734" y="97"/>
                    <a:pt x="734" y="97"/>
                    <a:pt x="734" y="97"/>
                  </a:cubicBezTo>
                  <a:cubicBezTo>
                    <a:pt x="734" y="44"/>
                    <a:pt x="691" y="0"/>
                    <a:pt x="638" y="0"/>
                  </a:cubicBezTo>
                  <a:close/>
                  <a:moveTo>
                    <a:pt x="696" y="251"/>
                  </a:moveTo>
                  <a:cubicBezTo>
                    <a:pt x="696" y="283"/>
                    <a:pt x="670" y="309"/>
                    <a:pt x="638" y="309"/>
                  </a:cubicBezTo>
                  <a:cubicBezTo>
                    <a:pt x="97" y="309"/>
                    <a:pt x="97" y="309"/>
                    <a:pt x="97" y="309"/>
                  </a:cubicBezTo>
                  <a:cubicBezTo>
                    <a:pt x="65" y="309"/>
                    <a:pt x="39" y="283"/>
                    <a:pt x="39" y="251"/>
                  </a:cubicBezTo>
                  <a:cubicBezTo>
                    <a:pt x="39" y="97"/>
                    <a:pt x="39" y="97"/>
                    <a:pt x="39" y="97"/>
                  </a:cubicBezTo>
                  <a:cubicBezTo>
                    <a:pt x="39" y="65"/>
                    <a:pt x="65" y="39"/>
                    <a:pt x="97" y="39"/>
                  </a:cubicBezTo>
                  <a:cubicBezTo>
                    <a:pt x="638" y="39"/>
                    <a:pt x="638" y="39"/>
                    <a:pt x="638" y="39"/>
                  </a:cubicBezTo>
                  <a:cubicBezTo>
                    <a:pt x="670" y="39"/>
                    <a:pt x="696" y="65"/>
                    <a:pt x="696" y="97"/>
                  </a:cubicBezTo>
                  <a:lnTo>
                    <a:pt x="696" y="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algn="l" defTabSz="1828800" rtl="0"/>
              <a:endParaRPr lang="id-ID" kern="1200">
                <a:solidFill>
                  <a:schemeClr val="tx1">
                    <a:lumMod val="75000"/>
                    <a:lumOff val="25000"/>
                  </a:schemeClr>
                </a:solidFill>
                <a:latin typeface="+mj-ea"/>
                <a:ea typeface="+mj-ea"/>
              </a:endParaRPr>
            </a:p>
          </p:txBody>
        </p:sp>
      </p:grpSp>
      <p:sp>
        <p:nvSpPr>
          <p:cNvPr id="35" name="Freeform 76">
            <a:extLst>
              <a:ext uri="{FF2B5EF4-FFF2-40B4-BE49-F238E27FC236}">
                <a16:creationId xmlns:a16="http://schemas.microsoft.com/office/drawing/2014/main" id="{1049EB50-3C5D-4810-8BBF-7DFD1C68AB6A}"/>
              </a:ext>
            </a:extLst>
          </p:cNvPr>
          <p:cNvSpPr/>
          <p:nvPr/>
        </p:nvSpPr>
        <p:spPr>
          <a:xfrm rot="10800000">
            <a:off x="7192374" y="3692372"/>
            <a:ext cx="773252" cy="850450"/>
          </a:xfrm>
          <a:custGeom>
            <a:avLst/>
            <a:gdLst>
              <a:gd name="connsiteX0" fmla="*/ 829340 w 1658680"/>
              <a:gd name="connsiteY0" fmla="*/ 1824273 h 1824273"/>
              <a:gd name="connsiteX1" fmla="*/ 0 w 1658680"/>
              <a:gd name="connsiteY1" fmla="*/ 994933 h 1824273"/>
              <a:gd name="connsiteX2" fmla="*/ 506524 w 1658680"/>
              <a:gd name="connsiteY2" fmla="*/ 230767 h 1824273"/>
              <a:gd name="connsiteX3" fmla="*/ 614520 w 1658680"/>
              <a:gd name="connsiteY3" fmla="*/ 197243 h 1824273"/>
              <a:gd name="connsiteX4" fmla="*/ 829339 w 1658680"/>
              <a:gd name="connsiteY4" fmla="*/ 0 h 1824273"/>
              <a:gd name="connsiteX5" fmla="*/ 1044157 w 1658680"/>
              <a:gd name="connsiteY5" fmla="*/ 197242 h 1824273"/>
              <a:gd name="connsiteX6" fmla="*/ 1152157 w 1658680"/>
              <a:gd name="connsiteY6" fmla="*/ 230767 h 1824273"/>
              <a:gd name="connsiteX7" fmla="*/ 1658680 w 1658680"/>
              <a:gd name="connsiteY7" fmla="*/ 994933 h 1824273"/>
              <a:gd name="connsiteX8" fmla="*/ 829340 w 1658680"/>
              <a:gd name="connsiteY8" fmla="*/ 1824273 h 182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680" h="1824273">
                <a:moveTo>
                  <a:pt x="829340" y="1824273"/>
                </a:moveTo>
                <a:cubicBezTo>
                  <a:pt x="371308" y="1824273"/>
                  <a:pt x="0" y="1452965"/>
                  <a:pt x="0" y="994933"/>
                </a:cubicBezTo>
                <a:cubicBezTo>
                  <a:pt x="0" y="651409"/>
                  <a:pt x="208861" y="356667"/>
                  <a:pt x="506524" y="230767"/>
                </a:cubicBezTo>
                <a:lnTo>
                  <a:pt x="614520" y="197243"/>
                </a:lnTo>
                <a:lnTo>
                  <a:pt x="829339" y="0"/>
                </a:lnTo>
                <a:lnTo>
                  <a:pt x="1044157" y="197242"/>
                </a:lnTo>
                <a:lnTo>
                  <a:pt x="1152157" y="230767"/>
                </a:lnTo>
                <a:cubicBezTo>
                  <a:pt x="1449819" y="356667"/>
                  <a:pt x="1658680" y="651409"/>
                  <a:pt x="1658680" y="994933"/>
                </a:cubicBezTo>
                <a:cubicBezTo>
                  <a:pt x="1658680" y="1452965"/>
                  <a:pt x="1287372" y="1824273"/>
                  <a:pt x="829340" y="1824273"/>
                </a:cubicBezTo>
                <a:close/>
              </a:path>
            </a:pathLst>
          </a:custGeom>
          <a:solidFill>
            <a:srgbClr val="ECC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id-ID" sz="1200" kern="1200">
              <a:solidFill>
                <a:schemeClr val="tx1">
                  <a:lumMod val="75000"/>
                  <a:lumOff val="25000"/>
                </a:schemeClr>
              </a:solidFill>
              <a:latin typeface="+mj-ea"/>
              <a:ea typeface="+mj-ea"/>
            </a:endParaRPr>
          </a:p>
        </p:txBody>
      </p:sp>
      <p:sp>
        <p:nvSpPr>
          <p:cNvPr id="36" name="Oval 77">
            <a:extLst>
              <a:ext uri="{FF2B5EF4-FFF2-40B4-BE49-F238E27FC236}">
                <a16:creationId xmlns:a16="http://schemas.microsoft.com/office/drawing/2014/main" id="{7FCD7264-46A0-48DF-B393-EB637BF48410}"/>
              </a:ext>
            </a:extLst>
          </p:cNvPr>
          <p:cNvSpPr/>
          <p:nvPr/>
        </p:nvSpPr>
        <p:spPr>
          <a:xfrm>
            <a:off x="7456172" y="5057582"/>
            <a:ext cx="245656" cy="245656"/>
          </a:xfrm>
          <a:prstGeom prst="ellipse">
            <a:avLst/>
          </a:prstGeom>
          <a:solidFill>
            <a:schemeClr val="bg1"/>
          </a:solidFill>
          <a:ln w="50800">
            <a:solidFill>
              <a:srgbClr val="ECCE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id-ID" sz="1200" kern="1200">
              <a:solidFill>
                <a:schemeClr val="tx1">
                  <a:lumMod val="75000"/>
                  <a:lumOff val="25000"/>
                </a:schemeClr>
              </a:solidFill>
              <a:latin typeface="+mj-ea"/>
              <a:ea typeface="+mj-ea"/>
            </a:endParaRPr>
          </a:p>
        </p:txBody>
      </p:sp>
      <p:sp>
        <p:nvSpPr>
          <p:cNvPr id="37" name="Freeform 83">
            <a:extLst>
              <a:ext uri="{FF2B5EF4-FFF2-40B4-BE49-F238E27FC236}">
                <a16:creationId xmlns:a16="http://schemas.microsoft.com/office/drawing/2014/main" id="{FAD81238-2C4B-4C15-950F-04817EEEA562}"/>
              </a:ext>
            </a:extLst>
          </p:cNvPr>
          <p:cNvSpPr/>
          <p:nvPr/>
        </p:nvSpPr>
        <p:spPr>
          <a:xfrm rot="10800000">
            <a:off x="8272746" y="3260634"/>
            <a:ext cx="773252" cy="850450"/>
          </a:xfrm>
          <a:custGeom>
            <a:avLst/>
            <a:gdLst>
              <a:gd name="connsiteX0" fmla="*/ 829340 w 1658680"/>
              <a:gd name="connsiteY0" fmla="*/ 1824273 h 1824273"/>
              <a:gd name="connsiteX1" fmla="*/ 0 w 1658680"/>
              <a:gd name="connsiteY1" fmla="*/ 994933 h 1824273"/>
              <a:gd name="connsiteX2" fmla="*/ 506524 w 1658680"/>
              <a:gd name="connsiteY2" fmla="*/ 230767 h 1824273"/>
              <a:gd name="connsiteX3" fmla="*/ 614520 w 1658680"/>
              <a:gd name="connsiteY3" fmla="*/ 197243 h 1824273"/>
              <a:gd name="connsiteX4" fmla="*/ 829339 w 1658680"/>
              <a:gd name="connsiteY4" fmla="*/ 0 h 1824273"/>
              <a:gd name="connsiteX5" fmla="*/ 1044157 w 1658680"/>
              <a:gd name="connsiteY5" fmla="*/ 197242 h 1824273"/>
              <a:gd name="connsiteX6" fmla="*/ 1152157 w 1658680"/>
              <a:gd name="connsiteY6" fmla="*/ 230767 h 1824273"/>
              <a:gd name="connsiteX7" fmla="*/ 1658680 w 1658680"/>
              <a:gd name="connsiteY7" fmla="*/ 994933 h 1824273"/>
              <a:gd name="connsiteX8" fmla="*/ 829340 w 1658680"/>
              <a:gd name="connsiteY8" fmla="*/ 1824273 h 182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680" h="1824273">
                <a:moveTo>
                  <a:pt x="829340" y="1824273"/>
                </a:moveTo>
                <a:cubicBezTo>
                  <a:pt x="371308" y="1824273"/>
                  <a:pt x="0" y="1452965"/>
                  <a:pt x="0" y="994933"/>
                </a:cubicBezTo>
                <a:cubicBezTo>
                  <a:pt x="0" y="651409"/>
                  <a:pt x="208861" y="356667"/>
                  <a:pt x="506524" y="230767"/>
                </a:cubicBezTo>
                <a:lnTo>
                  <a:pt x="614520" y="197243"/>
                </a:lnTo>
                <a:lnTo>
                  <a:pt x="829339" y="0"/>
                </a:lnTo>
                <a:lnTo>
                  <a:pt x="1044157" y="197242"/>
                </a:lnTo>
                <a:lnTo>
                  <a:pt x="1152157" y="230767"/>
                </a:lnTo>
                <a:cubicBezTo>
                  <a:pt x="1449819" y="356667"/>
                  <a:pt x="1658680" y="651409"/>
                  <a:pt x="1658680" y="994933"/>
                </a:cubicBezTo>
                <a:cubicBezTo>
                  <a:pt x="1658680" y="1452965"/>
                  <a:pt x="1287372" y="1824273"/>
                  <a:pt x="829340" y="1824273"/>
                </a:cubicBezTo>
                <a:close/>
              </a:path>
            </a:pathLst>
          </a:custGeom>
          <a:solidFill>
            <a:srgbClr val="ECC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id-ID" sz="1200" kern="1200">
              <a:solidFill>
                <a:schemeClr val="tx1">
                  <a:lumMod val="75000"/>
                  <a:lumOff val="25000"/>
                </a:schemeClr>
              </a:solidFill>
              <a:latin typeface="+mj-ea"/>
              <a:ea typeface="+mj-ea"/>
            </a:endParaRPr>
          </a:p>
        </p:txBody>
      </p:sp>
      <p:sp>
        <p:nvSpPr>
          <p:cNvPr id="38" name="Oval 84">
            <a:extLst>
              <a:ext uri="{FF2B5EF4-FFF2-40B4-BE49-F238E27FC236}">
                <a16:creationId xmlns:a16="http://schemas.microsoft.com/office/drawing/2014/main" id="{2FB611FC-744A-4D54-8206-25DE3CEC57A4}"/>
              </a:ext>
            </a:extLst>
          </p:cNvPr>
          <p:cNvSpPr/>
          <p:nvPr/>
        </p:nvSpPr>
        <p:spPr>
          <a:xfrm>
            <a:off x="8536543" y="5057582"/>
            <a:ext cx="245656" cy="245656"/>
          </a:xfrm>
          <a:prstGeom prst="ellipse">
            <a:avLst/>
          </a:prstGeom>
          <a:solidFill>
            <a:schemeClr val="bg1"/>
          </a:solidFill>
          <a:ln w="50800">
            <a:solidFill>
              <a:srgbClr val="ECCE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id-ID" sz="1200" kern="1200">
              <a:solidFill>
                <a:schemeClr val="tx1">
                  <a:lumMod val="75000"/>
                  <a:lumOff val="25000"/>
                </a:schemeClr>
              </a:solidFill>
              <a:latin typeface="+mj-ea"/>
              <a:ea typeface="+mj-ea"/>
            </a:endParaRPr>
          </a:p>
        </p:txBody>
      </p:sp>
      <p:sp>
        <p:nvSpPr>
          <p:cNvPr id="39" name="Freeform 87">
            <a:extLst>
              <a:ext uri="{FF2B5EF4-FFF2-40B4-BE49-F238E27FC236}">
                <a16:creationId xmlns:a16="http://schemas.microsoft.com/office/drawing/2014/main" id="{1F4B5945-4080-42CE-A550-7E5CFAE42D9D}"/>
              </a:ext>
            </a:extLst>
          </p:cNvPr>
          <p:cNvSpPr/>
          <p:nvPr/>
        </p:nvSpPr>
        <p:spPr>
          <a:xfrm rot="10800000">
            <a:off x="9386999" y="3966594"/>
            <a:ext cx="773252" cy="850450"/>
          </a:xfrm>
          <a:custGeom>
            <a:avLst/>
            <a:gdLst>
              <a:gd name="connsiteX0" fmla="*/ 829340 w 1658680"/>
              <a:gd name="connsiteY0" fmla="*/ 1824273 h 1824273"/>
              <a:gd name="connsiteX1" fmla="*/ 0 w 1658680"/>
              <a:gd name="connsiteY1" fmla="*/ 994933 h 1824273"/>
              <a:gd name="connsiteX2" fmla="*/ 506524 w 1658680"/>
              <a:gd name="connsiteY2" fmla="*/ 230767 h 1824273"/>
              <a:gd name="connsiteX3" fmla="*/ 614520 w 1658680"/>
              <a:gd name="connsiteY3" fmla="*/ 197243 h 1824273"/>
              <a:gd name="connsiteX4" fmla="*/ 829339 w 1658680"/>
              <a:gd name="connsiteY4" fmla="*/ 0 h 1824273"/>
              <a:gd name="connsiteX5" fmla="*/ 1044157 w 1658680"/>
              <a:gd name="connsiteY5" fmla="*/ 197242 h 1824273"/>
              <a:gd name="connsiteX6" fmla="*/ 1152157 w 1658680"/>
              <a:gd name="connsiteY6" fmla="*/ 230767 h 1824273"/>
              <a:gd name="connsiteX7" fmla="*/ 1658680 w 1658680"/>
              <a:gd name="connsiteY7" fmla="*/ 994933 h 1824273"/>
              <a:gd name="connsiteX8" fmla="*/ 829340 w 1658680"/>
              <a:gd name="connsiteY8" fmla="*/ 1824273 h 182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680" h="1824273">
                <a:moveTo>
                  <a:pt x="829340" y="1824273"/>
                </a:moveTo>
                <a:cubicBezTo>
                  <a:pt x="371308" y="1824273"/>
                  <a:pt x="0" y="1452965"/>
                  <a:pt x="0" y="994933"/>
                </a:cubicBezTo>
                <a:cubicBezTo>
                  <a:pt x="0" y="651409"/>
                  <a:pt x="208861" y="356667"/>
                  <a:pt x="506524" y="230767"/>
                </a:cubicBezTo>
                <a:lnTo>
                  <a:pt x="614520" y="197243"/>
                </a:lnTo>
                <a:lnTo>
                  <a:pt x="829339" y="0"/>
                </a:lnTo>
                <a:lnTo>
                  <a:pt x="1044157" y="197242"/>
                </a:lnTo>
                <a:lnTo>
                  <a:pt x="1152157" y="230767"/>
                </a:lnTo>
                <a:cubicBezTo>
                  <a:pt x="1449819" y="356667"/>
                  <a:pt x="1658680" y="651409"/>
                  <a:pt x="1658680" y="994933"/>
                </a:cubicBezTo>
                <a:cubicBezTo>
                  <a:pt x="1658680" y="1452965"/>
                  <a:pt x="1287372" y="1824273"/>
                  <a:pt x="829340" y="1824273"/>
                </a:cubicBezTo>
                <a:close/>
              </a:path>
            </a:pathLst>
          </a:custGeom>
          <a:solidFill>
            <a:srgbClr val="ECC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id-ID" sz="1200" kern="1200">
              <a:solidFill>
                <a:schemeClr val="tx1">
                  <a:lumMod val="75000"/>
                  <a:lumOff val="25000"/>
                </a:schemeClr>
              </a:solidFill>
              <a:latin typeface="+mj-ea"/>
              <a:ea typeface="+mj-ea"/>
            </a:endParaRPr>
          </a:p>
        </p:txBody>
      </p:sp>
      <p:sp>
        <p:nvSpPr>
          <p:cNvPr id="40" name="Oval 88">
            <a:extLst>
              <a:ext uri="{FF2B5EF4-FFF2-40B4-BE49-F238E27FC236}">
                <a16:creationId xmlns:a16="http://schemas.microsoft.com/office/drawing/2014/main" id="{CA86D72F-B36F-40E3-8259-FFBD614C6B9C}"/>
              </a:ext>
            </a:extLst>
          </p:cNvPr>
          <p:cNvSpPr/>
          <p:nvPr/>
        </p:nvSpPr>
        <p:spPr>
          <a:xfrm>
            <a:off x="9650797" y="5057582"/>
            <a:ext cx="245656" cy="245656"/>
          </a:xfrm>
          <a:prstGeom prst="ellipse">
            <a:avLst/>
          </a:prstGeom>
          <a:solidFill>
            <a:schemeClr val="bg1"/>
          </a:solidFill>
          <a:ln w="50800">
            <a:solidFill>
              <a:srgbClr val="ECCE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id-ID" sz="1200" kern="1200">
              <a:solidFill>
                <a:schemeClr val="tx1">
                  <a:lumMod val="75000"/>
                  <a:lumOff val="25000"/>
                </a:schemeClr>
              </a:solidFill>
              <a:latin typeface="+mj-ea"/>
              <a:ea typeface="+mj-ea"/>
            </a:endParaRPr>
          </a:p>
        </p:txBody>
      </p:sp>
      <p:sp>
        <p:nvSpPr>
          <p:cNvPr id="41" name="Freeform 103">
            <a:extLst>
              <a:ext uri="{FF2B5EF4-FFF2-40B4-BE49-F238E27FC236}">
                <a16:creationId xmlns:a16="http://schemas.microsoft.com/office/drawing/2014/main" id="{766DDFDF-F6A9-4429-8AA0-CCA6F8DB48B4}"/>
              </a:ext>
            </a:extLst>
          </p:cNvPr>
          <p:cNvSpPr/>
          <p:nvPr/>
        </p:nvSpPr>
        <p:spPr>
          <a:xfrm rot="10800000">
            <a:off x="10482791" y="3087743"/>
            <a:ext cx="773252" cy="850450"/>
          </a:xfrm>
          <a:custGeom>
            <a:avLst/>
            <a:gdLst>
              <a:gd name="connsiteX0" fmla="*/ 829340 w 1658680"/>
              <a:gd name="connsiteY0" fmla="*/ 1824273 h 1824273"/>
              <a:gd name="connsiteX1" fmla="*/ 0 w 1658680"/>
              <a:gd name="connsiteY1" fmla="*/ 994933 h 1824273"/>
              <a:gd name="connsiteX2" fmla="*/ 506524 w 1658680"/>
              <a:gd name="connsiteY2" fmla="*/ 230767 h 1824273"/>
              <a:gd name="connsiteX3" fmla="*/ 614520 w 1658680"/>
              <a:gd name="connsiteY3" fmla="*/ 197243 h 1824273"/>
              <a:gd name="connsiteX4" fmla="*/ 829339 w 1658680"/>
              <a:gd name="connsiteY4" fmla="*/ 0 h 1824273"/>
              <a:gd name="connsiteX5" fmla="*/ 1044157 w 1658680"/>
              <a:gd name="connsiteY5" fmla="*/ 197242 h 1824273"/>
              <a:gd name="connsiteX6" fmla="*/ 1152157 w 1658680"/>
              <a:gd name="connsiteY6" fmla="*/ 230767 h 1824273"/>
              <a:gd name="connsiteX7" fmla="*/ 1658680 w 1658680"/>
              <a:gd name="connsiteY7" fmla="*/ 994933 h 1824273"/>
              <a:gd name="connsiteX8" fmla="*/ 829340 w 1658680"/>
              <a:gd name="connsiteY8" fmla="*/ 1824273 h 182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680" h="1824273">
                <a:moveTo>
                  <a:pt x="829340" y="1824273"/>
                </a:moveTo>
                <a:cubicBezTo>
                  <a:pt x="371308" y="1824273"/>
                  <a:pt x="0" y="1452965"/>
                  <a:pt x="0" y="994933"/>
                </a:cubicBezTo>
                <a:cubicBezTo>
                  <a:pt x="0" y="651409"/>
                  <a:pt x="208861" y="356667"/>
                  <a:pt x="506524" y="230767"/>
                </a:cubicBezTo>
                <a:lnTo>
                  <a:pt x="614520" y="197243"/>
                </a:lnTo>
                <a:lnTo>
                  <a:pt x="829339" y="0"/>
                </a:lnTo>
                <a:lnTo>
                  <a:pt x="1044157" y="197242"/>
                </a:lnTo>
                <a:lnTo>
                  <a:pt x="1152157" y="230767"/>
                </a:lnTo>
                <a:cubicBezTo>
                  <a:pt x="1449819" y="356667"/>
                  <a:pt x="1658680" y="651409"/>
                  <a:pt x="1658680" y="994933"/>
                </a:cubicBezTo>
                <a:cubicBezTo>
                  <a:pt x="1658680" y="1452965"/>
                  <a:pt x="1287372" y="1824273"/>
                  <a:pt x="829340" y="1824273"/>
                </a:cubicBezTo>
                <a:close/>
              </a:path>
            </a:pathLst>
          </a:custGeom>
          <a:solidFill>
            <a:srgbClr val="ECC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id-ID" sz="1200" kern="1200">
              <a:solidFill>
                <a:schemeClr val="tx1">
                  <a:lumMod val="75000"/>
                  <a:lumOff val="25000"/>
                </a:schemeClr>
              </a:solidFill>
              <a:latin typeface="+mj-ea"/>
              <a:ea typeface="+mj-ea"/>
            </a:endParaRPr>
          </a:p>
        </p:txBody>
      </p:sp>
      <p:sp>
        <p:nvSpPr>
          <p:cNvPr id="42" name="Oval 104">
            <a:extLst>
              <a:ext uri="{FF2B5EF4-FFF2-40B4-BE49-F238E27FC236}">
                <a16:creationId xmlns:a16="http://schemas.microsoft.com/office/drawing/2014/main" id="{59098F43-9A40-4C89-BB93-F1B7FF2442DD}"/>
              </a:ext>
            </a:extLst>
          </p:cNvPr>
          <p:cNvSpPr/>
          <p:nvPr/>
        </p:nvSpPr>
        <p:spPr>
          <a:xfrm>
            <a:off x="10746589" y="5057582"/>
            <a:ext cx="245656" cy="245656"/>
          </a:xfrm>
          <a:prstGeom prst="ellipse">
            <a:avLst/>
          </a:prstGeom>
          <a:solidFill>
            <a:schemeClr val="bg1"/>
          </a:solidFill>
          <a:ln w="50800">
            <a:solidFill>
              <a:srgbClr val="ECCE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id-ID" sz="1200" kern="1200">
              <a:solidFill>
                <a:schemeClr val="tx1">
                  <a:lumMod val="75000"/>
                  <a:lumOff val="25000"/>
                </a:schemeClr>
              </a:solidFill>
              <a:latin typeface="+mj-ea"/>
              <a:ea typeface="+mj-ea"/>
            </a:endParaRPr>
          </a:p>
        </p:txBody>
      </p:sp>
      <p:sp>
        <p:nvSpPr>
          <p:cNvPr id="43" name="TextBox 198">
            <a:extLst>
              <a:ext uri="{FF2B5EF4-FFF2-40B4-BE49-F238E27FC236}">
                <a16:creationId xmlns:a16="http://schemas.microsoft.com/office/drawing/2014/main" id="{87208C83-9F92-405D-A662-EB783DFC559A}"/>
              </a:ext>
            </a:extLst>
          </p:cNvPr>
          <p:cNvSpPr txBox="1"/>
          <p:nvPr/>
        </p:nvSpPr>
        <p:spPr>
          <a:xfrm>
            <a:off x="9449290" y="4176096"/>
            <a:ext cx="684803" cy="369332"/>
          </a:xfrm>
          <a:prstGeom prst="rect">
            <a:avLst/>
          </a:prstGeom>
          <a:noFill/>
        </p:spPr>
        <p:txBody>
          <a:bodyPr wrap="none" rtlCol="0">
            <a:spAutoFit/>
          </a:bodyPr>
          <a:lstStyle/>
          <a:p>
            <a:pPr defTabSz="1828800" rtl="0"/>
            <a:r>
              <a:rPr lang="en-US" kern="1200" dirty="0">
                <a:solidFill>
                  <a:schemeClr val="tx1">
                    <a:lumMod val="75000"/>
                    <a:lumOff val="25000"/>
                  </a:schemeClr>
                </a:solidFill>
                <a:latin typeface="+mj-ea"/>
                <a:ea typeface="+mj-ea"/>
              </a:rPr>
              <a:t>30%</a:t>
            </a:r>
          </a:p>
        </p:txBody>
      </p:sp>
      <p:sp>
        <p:nvSpPr>
          <p:cNvPr id="44" name="TextBox 199">
            <a:extLst>
              <a:ext uri="{FF2B5EF4-FFF2-40B4-BE49-F238E27FC236}">
                <a16:creationId xmlns:a16="http://schemas.microsoft.com/office/drawing/2014/main" id="{AFB2C7FD-F111-4550-A76E-0073DC842149}"/>
              </a:ext>
            </a:extLst>
          </p:cNvPr>
          <p:cNvSpPr txBox="1"/>
          <p:nvPr/>
        </p:nvSpPr>
        <p:spPr>
          <a:xfrm>
            <a:off x="8329006" y="3452752"/>
            <a:ext cx="684803" cy="369332"/>
          </a:xfrm>
          <a:prstGeom prst="rect">
            <a:avLst/>
          </a:prstGeom>
          <a:noFill/>
        </p:spPr>
        <p:txBody>
          <a:bodyPr wrap="none" rtlCol="0">
            <a:spAutoFit/>
          </a:bodyPr>
          <a:lstStyle/>
          <a:p>
            <a:pPr defTabSz="1828800" rtl="0"/>
            <a:r>
              <a:rPr lang="en-US" kern="1200" dirty="0">
                <a:solidFill>
                  <a:schemeClr val="tx1">
                    <a:lumMod val="75000"/>
                    <a:lumOff val="25000"/>
                  </a:schemeClr>
                </a:solidFill>
                <a:latin typeface="+mj-ea"/>
                <a:ea typeface="+mj-ea"/>
              </a:rPr>
              <a:t>65%</a:t>
            </a:r>
          </a:p>
        </p:txBody>
      </p:sp>
      <p:sp>
        <p:nvSpPr>
          <p:cNvPr id="45" name="TextBox 200">
            <a:extLst>
              <a:ext uri="{FF2B5EF4-FFF2-40B4-BE49-F238E27FC236}">
                <a16:creationId xmlns:a16="http://schemas.microsoft.com/office/drawing/2014/main" id="{07CDA073-BAB3-4AD2-9525-8602998EA60E}"/>
              </a:ext>
            </a:extLst>
          </p:cNvPr>
          <p:cNvSpPr txBox="1"/>
          <p:nvPr/>
        </p:nvSpPr>
        <p:spPr>
          <a:xfrm>
            <a:off x="10566432" y="3287364"/>
            <a:ext cx="684803" cy="369332"/>
          </a:xfrm>
          <a:prstGeom prst="rect">
            <a:avLst/>
          </a:prstGeom>
          <a:noFill/>
        </p:spPr>
        <p:txBody>
          <a:bodyPr wrap="none" rtlCol="0">
            <a:spAutoFit/>
          </a:bodyPr>
          <a:lstStyle/>
          <a:p>
            <a:pPr defTabSz="1828800" rtl="0"/>
            <a:r>
              <a:rPr lang="en-US" kern="1200" dirty="0">
                <a:solidFill>
                  <a:schemeClr val="tx1">
                    <a:lumMod val="75000"/>
                    <a:lumOff val="25000"/>
                  </a:schemeClr>
                </a:solidFill>
                <a:latin typeface="+mj-ea"/>
                <a:ea typeface="+mj-ea"/>
              </a:rPr>
              <a:t>90%</a:t>
            </a:r>
          </a:p>
        </p:txBody>
      </p:sp>
      <p:sp>
        <p:nvSpPr>
          <p:cNvPr id="46" name="TextBox 201">
            <a:extLst>
              <a:ext uri="{FF2B5EF4-FFF2-40B4-BE49-F238E27FC236}">
                <a16:creationId xmlns:a16="http://schemas.microsoft.com/office/drawing/2014/main" id="{3A15E0FA-3514-4D48-ADCA-DEE1EFBB2534}"/>
              </a:ext>
            </a:extLst>
          </p:cNvPr>
          <p:cNvSpPr txBox="1"/>
          <p:nvPr/>
        </p:nvSpPr>
        <p:spPr>
          <a:xfrm>
            <a:off x="7263633" y="3893372"/>
            <a:ext cx="684803" cy="369332"/>
          </a:xfrm>
          <a:prstGeom prst="rect">
            <a:avLst/>
          </a:prstGeom>
          <a:noFill/>
        </p:spPr>
        <p:txBody>
          <a:bodyPr wrap="none" rtlCol="0">
            <a:spAutoFit/>
          </a:bodyPr>
          <a:lstStyle/>
          <a:p>
            <a:pPr defTabSz="1828800" rtl="0"/>
            <a:r>
              <a:rPr lang="en-US" kern="1200" dirty="0">
                <a:solidFill>
                  <a:schemeClr val="tx1">
                    <a:lumMod val="75000"/>
                    <a:lumOff val="25000"/>
                  </a:schemeClr>
                </a:solidFill>
                <a:latin typeface="+mj-ea"/>
                <a:ea typeface="+mj-ea"/>
              </a:rPr>
              <a:t>50%</a:t>
            </a:r>
          </a:p>
        </p:txBody>
      </p:sp>
      <p:grpSp>
        <p:nvGrpSpPr>
          <p:cNvPr id="47" name="组合 46">
            <a:extLst>
              <a:ext uri="{FF2B5EF4-FFF2-40B4-BE49-F238E27FC236}">
                <a16:creationId xmlns:a16="http://schemas.microsoft.com/office/drawing/2014/main" id="{532F7D19-02C0-4702-930F-36EE37FA2314}"/>
              </a:ext>
            </a:extLst>
          </p:cNvPr>
          <p:cNvGrpSpPr/>
          <p:nvPr/>
        </p:nvGrpSpPr>
        <p:grpSpPr>
          <a:xfrm>
            <a:off x="590082" y="1730128"/>
            <a:ext cx="2323946" cy="3649572"/>
            <a:chOff x="660399" y="2063949"/>
            <a:chExt cx="2330196" cy="3659389"/>
          </a:xfrm>
        </p:grpSpPr>
        <p:grpSp>
          <p:nvGrpSpPr>
            <p:cNvPr id="48" name="Group 4">
              <a:extLst>
                <a:ext uri="{FF2B5EF4-FFF2-40B4-BE49-F238E27FC236}">
                  <a16:creationId xmlns:a16="http://schemas.microsoft.com/office/drawing/2014/main" id="{79D95AED-0454-45F5-A01C-B2A60C245A16}"/>
                </a:ext>
              </a:extLst>
            </p:cNvPr>
            <p:cNvGrpSpPr/>
            <p:nvPr/>
          </p:nvGrpSpPr>
          <p:grpSpPr>
            <a:xfrm>
              <a:off x="1610118" y="5042331"/>
              <a:ext cx="432809" cy="681007"/>
              <a:chOff x="1437030" y="4973753"/>
              <a:chExt cx="427546" cy="672725"/>
            </a:xfrm>
          </p:grpSpPr>
          <p:sp>
            <p:nvSpPr>
              <p:cNvPr id="55" name="Freeform 533">
                <a:extLst>
                  <a:ext uri="{FF2B5EF4-FFF2-40B4-BE49-F238E27FC236}">
                    <a16:creationId xmlns:a16="http://schemas.microsoft.com/office/drawing/2014/main" id="{BE849BD5-B877-4267-B8BE-F5554043BF05}"/>
                  </a:ext>
                </a:extLst>
              </p:cNvPr>
              <p:cNvSpPr>
                <a:spLocks/>
              </p:cNvSpPr>
              <p:nvPr/>
            </p:nvSpPr>
            <p:spPr bwMode="auto">
              <a:xfrm>
                <a:off x="1655869" y="5097356"/>
                <a:ext cx="50657" cy="56736"/>
              </a:xfrm>
              <a:custGeom>
                <a:avLst/>
                <a:gdLst>
                  <a:gd name="T0" fmla="*/ 0 w 50"/>
                  <a:gd name="T1" fmla="*/ 56 h 56"/>
                  <a:gd name="T2" fmla="*/ 0 w 50"/>
                  <a:gd name="T3" fmla="*/ 22 h 56"/>
                  <a:gd name="T4" fmla="*/ 50 w 50"/>
                  <a:gd name="T5" fmla="*/ 0 h 56"/>
                  <a:gd name="T6" fmla="*/ 50 w 50"/>
                  <a:gd name="T7" fmla="*/ 36 h 56"/>
                  <a:gd name="T8" fmla="*/ 50 w 50"/>
                  <a:gd name="T9" fmla="*/ 36 h 56"/>
                  <a:gd name="T10" fmla="*/ 50 w 50"/>
                  <a:gd name="T11" fmla="*/ 40 h 56"/>
                  <a:gd name="T12" fmla="*/ 46 w 50"/>
                  <a:gd name="T13" fmla="*/ 44 h 56"/>
                  <a:gd name="T14" fmla="*/ 42 w 50"/>
                  <a:gd name="T15" fmla="*/ 48 h 56"/>
                  <a:gd name="T16" fmla="*/ 36 w 50"/>
                  <a:gd name="T17" fmla="*/ 50 h 56"/>
                  <a:gd name="T18" fmla="*/ 36 w 50"/>
                  <a:gd name="T19" fmla="*/ 50 h 56"/>
                  <a:gd name="T20" fmla="*/ 26 w 50"/>
                  <a:gd name="T21" fmla="*/ 54 h 56"/>
                  <a:gd name="T22" fmla="*/ 26 w 50"/>
                  <a:gd name="T23" fmla="*/ 54 h 56"/>
                  <a:gd name="T24" fmla="*/ 16 w 50"/>
                  <a:gd name="T25" fmla="*/ 56 h 56"/>
                  <a:gd name="T26" fmla="*/ 6 w 50"/>
                  <a:gd name="T27" fmla="*/ 56 h 56"/>
                  <a:gd name="T28" fmla="*/ 6 w 50"/>
                  <a:gd name="T29" fmla="*/ 56 h 56"/>
                  <a:gd name="T30" fmla="*/ 0 w 50"/>
                  <a:gd name="T31" fmla="*/ 56 h 56"/>
                  <a:gd name="T32" fmla="*/ 0 w 50"/>
                  <a:gd name="T3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56">
                    <a:moveTo>
                      <a:pt x="0" y="56"/>
                    </a:moveTo>
                    <a:lnTo>
                      <a:pt x="0" y="22"/>
                    </a:lnTo>
                    <a:lnTo>
                      <a:pt x="50" y="0"/>
                    </a:lnTo>
                    <a:lnTo>
                      <a:pt x="50" y="36"/>
                    </a:lnTo>
                    <a:lnTo>
                      <a:pt x="50" y="36"/>
                    </a:lnTo>
                    <a:lnTo>
                      <a:pt x="50" y="40"/>
                    </a:lnTo>
                    <a:lnTo>
                      <a:pt x="46" y="44"/>
                    </a:lnTo>
                    <a:lnTo>
                      <a:pt x="42" y="48"/>
                    </a:lnTo>
                    <a:lnTo>
                      <a:pt x="36" y="50"/>
                    </a:lnTo>
                    <a:lnTo>
                      <a:pt x="36" y="50"/>
                    </a:lnTo>
                    <a:lnTo>
                      <a:pt x="26" y="54"/>
                    </a:lnTo>
                    <a:lnTo>
                      <a:pt x="26" y="54"/>
                    </a:lnTo>
                    <a:lnTo>
                      <a:pt x="16" y="56"/>
                    </a:lnTo>
                    <a:lnTo>
                      <a:pt x="6" y="56"/>
                    </a:lnTo>
                    <a:lnTo>
                      <a:pt x="6" y="56"/>
                    </a:lnTo>
                    <a:lnTo>
                      <a:pt x="0" y="56"/>
                    </a:lnTo>
                    <a:lnTo>
                      <a:pt x="0" y="56"/>
                    </a:lnTo>
                    <a:close/>
                  </a:path>
                </a:pathLst>
              </a:custGeom>
              <a:solidFill>
                <a:srgbClr val="F1EE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algn="l" defTabSz="1828800" rtl="0"/>
                <a:endParaRPr lang="en-US" sz="2000" kern="1200">
                  <a:solidFill>
                    <a:schemeClr val="tx1">
                      <a:lumMod val="75000"/>
                      <a:lumOff val="25000"/>
                    </a:schemeClr>
                  </a:solidFill>
                  <a:latin typeface="+mj-ea"/>
                  <a:ea typeface="+mj-ea"/>
                </a:endParaRPr>
              </a:p>
            </p:txBody>
          </p:sp>
          <p:sp>
            <p:nvSpPr>
              <p:cNvPr id="56" name="Freeform 534">
                <a:extLst>
                  <a:ext uri="{FF2B5EF4-FFF2-40B4-BE49-F238E27FC236}">
                    <a16:creationId xmlns:a16="http://schemas.microsoft.com/office/drawing/2014/main" id="{601E2144-62C5-415F-AB71-762BF6B2ACE0}"/>
                  </a:ext>
                </a:extLst>
              </p:cNvPr>
              <p:cNvSpPr>
                <a:spLocks noEditPoints="1"/>
              </p:cNvSpPr>
              <p:nvPr/>
            </p:nvSpPr>
            <p:spPr bwMode="auto">
              <a:xfrm>
                <a:off x="1605212" y="5115592"/>
                <a:ext cx="50657" cy="38499"/>
              </a:xfrm>
              <a:custGeom>
                <a:avLst/>
                <a:gdLst>
                  <a:gd name="T0" fmla="*/ 50 w 50"/>
                  <a:gd name="T1" fmla="*/ 38 h 38"/>
                  <a:gd name="T2" fmla="*/ 50 w 50"/>
                  <a:gd name="T3" fmla="*/ 38 h 38"/>
                  <a:gd name="T4" fmla="*/ 38 w 50"/>
                  <a:gd name="T5" fmla="*/ 38 h 38"/>
                  <a:gd name="T6" fmla="*/ 38 w 50"/>
                  <a:gd name="T7" fmla="*/ 8 h 38"/>
                  <a:gd name="T8" fmla="*/ 50 w 50"/>
                  <a:gd name="T9" fmla="*/ 4 h 38"/>
                  <a:gd name="T10" fmla="*/ 50 w 50"/>
                  <a:gd name="T11" fmla="*/ 38 h 38"/>
                  <a:gd name="T12" fmla="*/ 0 w 50"/>
                  <a:gd name="T13" fmla="*/ 16 h 38"/>
                  <a:gd name="T14" fmla="*/ 0 w 50"/>
                  <a:gd name="T15" fmla="*/ 0 h 38"/>
                  <a:gd name="T16" fmla="*/ 18 w 50"/>
                  <a:gd name="T17" fmla="*/ 6 h 38"/>
                  <a:gd name="T18" fmla="*/ 18 w 50"/>
                  <a:gd name="T19" fmla="*/ 32 h 38"/>
                  <a:gd name="T20" fmla="*/ 18 w 50"/>
                  <a:gd name="T21" fmla="*/ 32 h 38"/>
                  <a:gd name="T22" fmla="*/ 16 w 50"/>
                  <a:gd name="T23" fmla="*/ 32 h 38"/>
                  <a:gd name="T24" fmla="*/ 16 w 50"/>
                  <a:gd name="T25" fmla="*/ 32 h 38"/>
                  <a:gd name="T26" fmla="*/ 8 w 50"/>
                  <a:gd name="T27" fmla="*/ 30 h 38"/>
                  <a:gd name="T28" fmla="*/ 4 w 50"/>
                  <a:gd name="T29" fmla="*/ 26 h 38"/>
                  <a:gd name="T30" fmla="*/ 0 w 50"/>
                  <a:gd name="T31" fmla="*/ 22 h 38"/>
                  <a:gd name="T32" fmla="*/ 0 w 50"/>
                  <a:gd name="T33" fmla="*/ 18 h 38"/>
                  <a:gd name="T34" fmla="*/ 0 w 50"/>
                  <a:gd name="T35" fmla="*/ 18 h 38"/>
                  <a:gd name="T36" fmla="*/ 0 w 50"/>
                  <a:gd name="T37" fmla="*/ 16 h 38"/>
                  <a:gd name="T38" fmla="*/ 0 w 50"/>
                  <a:gd name="T39" fmla="*/ 1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38">
                    <a:moveTo>
                      <a:pt x="50" y="38"/>
                    </a:moveTo>
                    <a:lnTo>
                      <a:pt x="50" y="38"/>
                    </a:lnTo>
                    <a:lnTo>
                      <a:pt x="38" y="38"/>
                    </a:lnTo>
                    <a:lnTo>
                      <a:pt x="38" y="8"/>
                    </a:lnTo>
                    <a:lnTo>
                      <a:pt x="50" y="4"/>
                    </a:lnTo>
                    <a:lnTo>
                      <a:pt x="50" y="38"/>
                    </a:lnTo>
                    <a:close/>
                    <a:moveTo>
                      <a:pt x="0" y="16"/>
                    </a:moveTo>
                    <a:lnTo>
                      <a:pt x="0" y="0"/>
                    </a:lnTo>
                    <a:lnTo>
                      <a:pt x="18" y="6"/>
                    </a:lnTo>
                    <a:lnTo>
                      <a:pt x="18" y="32"/>
                    </a:lnTo>
                    <a:lnTo>
                      <a:pt x="18" y="32"/>
                    </a:lnTo>
                    <a:lnTo>
                      <a:pt x="16" y="32"/>
                    </a:lnTo>
                    <a:lnTo>
                      <a:pt x="16" y="32"/>
                    </a:lnTo>
                    <a:lnTo>
                      <a:pt x="8" y="30"/>
                    </a:lnTo>
                    <a:lnTo>
                      <a:pt x="4" y="26"/>
                    </a:lnTo>
                    <a:lnTo>
                      <a:pt x="0" y="22"/>
                    </a:lnTo>
                    <a:lnTo>
                      <a:pt x="0" y="18"/>
                    </a:lnTo>
                    <a:lnTo>
                      <a:pt x="0" y="18"/>
                    </a:lnTo>
                    <a:lnTo>
                      <a:pt x="0" y="16"/>
                    </a:lnTo>
                    <a:lnTo>
                      <a:pt x="0" y="16"/>
                    </a:lnTo>
                    <a:close/>
                  </a:path>
                </a:pathLst>
              </a:custGeom>
              <a:solidFill>
                <a:srgbClr val="B4B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algn="l" defTabSz="1828800" rtl="0"/>
                <a:endParaRPr lang="en-US" sz="2000" kern="1200">
                  <a:solidFill>
                    <a:schemeClr val="tx1">
                      <a:lumMod val="75000"/>
                      <a:lumOff val="25000"/>
                    </a:schemeClr>
                  </a:solidFill>
                  <a:latin typeface="+mj-ea"/>
                  <a:ea typeface="+mj-ea"/>
                </a:endParaRPr>
              </a:p>
            </p:txBody>
          </p:sp>
          <p:sp>
            <p:nvSpPr>
              <p:cNvPr id="57" name="Freeform 535">
                <a:extLst>
                  <a:ext uri="{FF2B5EF4-FFF2-40B4-BE49-F238E27FC236}">
                    <a16:creationId xmlns:a16="http://schemas.microsoft.com/office/drawing/2014/main" id="{E47781ED-D212-492C-B442-225255E51244}"/>
                  </a:ext>
                </a:extLst>
              </p:cNvPr>
              <p:cNvSpPr>
                <a:spLocks/>
              </p:cNvSpPr>
              <p:nvPr/>
            </p:nvSpPr>
            <p:spPr bwMode="auto">
              <a:xfrm>
                <a:off x="1437030" y="5297958"/>
                <a:ext cx="427546" cy="168181"/>
              </a:xfrm>
              <a:custGeom>
                <a:avLst/>
                <a:gdLst>
                  <a:gd name="T0" fmla="*/ 184 w 422"/>
                  <a:gd name="T1" fmla="*/ 166 h 166"/>
                  <a:gd name="T2" fmla="*/ 182 w 422"/>
                  <a:gd name="T3" fmla="*/ 164 h 166"/>
                  <a:gd name="T4" fmla="*/ 170 w 422"/>
                  <a:gd name="T5" fmla="*/ 160 h 166"/>
                  <a:gd name="T6" fmla="*/ 30 w 422"/>
                  <a:gd name="T7" fmla="*/ 82 h 166"/>
                  <a:gd name="T8" fmla="*/ 28 w 422"/>
                  <a:gd name="T9" fmla="*/ 86 h 166"/>
                  <a:gd name="T10" fmla="*/ 32 w 422"/>
                  <a:gd name="T11" fmla="*/ 92 h 166"/>
                  <a:gd name="T12" fmla="*/ 34 w 422"/>
                  <a:gd name="T13" fmla="*/ 94 h 166"/>
                  <a:gd name="T14" fmla="*/ 38 w 422"/>
                  <a:gd name="T15" fmla="*/ 96 h 166"/>
                  <a:gd name="T16" fmla="*/ 48 w 422"/>
                  <a:gd name="T17" fmla="*/ 94 h 166"/>
                  <a:gd name="T18" fmla="*/ 50 w 422"/>
                  <a:gd name="T19" fmla="*/ 92 h 166"/>
                  <a:gd name="T20" fmla="*/ 52 w 422"/>
                  <a:gd name="T21" fmla="*/ 74 h 166"/>
                  <a:gd name="T22" fmla="*/ 184 w 422"/>
                  <a:gd name="T23" fmla="*/ 44 h 166"/>
                  <a:gd name="T24" fmla="*/ 184 w 422"/>
                  <a:gd name="T25" fmla="*/ 136 h 166"/>
                  <a:gd name="T26" fmla="*/ 184 w 422"/>
                  <a:gd name="T27" fmla="*/ 144 h 166"/>
                  <a:gd name="T28" fmla="*/ 186 w 422"/>
                  <a:gd name="T29" fmla="*/ 152 h 166"/>
                  <a:gd name="T30" fmla="*/ 192 w 422"/>
                  <a:gd name="T31" fmla="*/ 154 h 166"/>
                  <a:gd name="T32" fmla="*/ 198 w 422"/>
                  <a:gd name="T33" fmla="*/ 154 h 166"/>
                  <a:gd name="T34" fmla="*/ 202 w 422"/>
                  <a:gd name="T35" fmla="*/ 152 h 166"/>
                  <a:gd name="T36" fmla="*/ 204 w 422"/>
                  <a:gd name="T37" fmla="*/ 144 h 166"/>
                  <a:gd name="T38" fmla="*/ 330 w 422"/>
                  <a:gd name="T39" fmla="*/ 86 h 166"/>
                  <a:gd name="T40" fmla="*/ 354 w 422"/>
                  <a:gd name="T41" fmla="*/ 76 h 166"/>
                  <a:gd name="T42" fmla="*/ 232 w 422"/>
                  <a:gd name="T43" fmla="*/ 26 h 166"/>
                  <a:gd name="T44" fmla="*/ 228 w 422"/>
                  <a:gd name="T45" fmla="*/ 28 h 166"/>
                  <a:gd name="T46" fmla="*/ 204 w 422"/>
                  <a:gd name="T47" fmla="*/ 14 h 166"/>
                  <a:gd name="T48" fmla="*/ 222 w 422"/>
                  <a:gd name="T49" fmla="*/ 8 h 166"/>
                  <a:gd name="T50" fmla="*/ 226 w 422"/>
                  <a:gd name="T51" fmla="*/ 16 h 166"/>
                  <a:gd name="T52" fmla="*/ 228 w 422"/>
                  <a:gd name="T53" fmla="*/ 18 h 166"/>
                  <a:gd name="T54" fmla="*/ 232 w 422"/>
                  <a:gd name="T55" fmla="*/ 18 h 166"/>
                  <a:gd name="T56" fmla="*/ 242 w 422"/>
                  <a:gd name="T57" fmla="*/ 16 h 166"/>
                  <a:gd name="T58" fmla="*/ 242 w 422"/>
                  <a:gd name="T59" fmla="*/ 0 h 166"/>
                  <a:gd name="T60" fmla="*/ 248 w 422"/>
                  <a:gd name="T61" fmla="*/ 2 h 166"/>
                  <a:gd name="T62" fmla="*/ 374 w 422"/>
                  <a:gd name="T63" fmla="*/ 70 h 166"/>
                  <a:gd name="T64" fmla="*/ 374 w 422"/>
                  <a:gd name="T65" fmla="*/ 74 h 166"/>
                  <a:gd name="T66" fmla="*/ 378 w 422"/>
                  <a:gd name="T67" fmla="*/ 76 h 166"/>
                  <a:gd name="T68" fmla="*/ 384 w 422"/>
                  <a:gd name="T69" fmla="*/ 78 h 166"/>
                  <a:gd name="T70" fmla="*/ 392 w 422"/>
                  <a:gd name="T71" fmla="*/ 76 h 166"/>
                  <a:gd name="T72" fmla="*/ 394 w 422"/>
                  <a:gd name="T73" fmla="*/ 72 h 166"/>
                  <a:gd name="T74" fmla="*/ 392 w 422"/>
                  <a:gd name="T75" fmla="*/ 6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2" h="166">
                    <a:moveTo>
                      <a:pt x="422" y="70"/>
                    </a:moveTo>
                    <a:lnTo>
                      <a:pt x="184" y="166"/>
                    </a:lnTo>
                    <a:lnTo>
                      <a:pt x="182" y="166"/>
                    </a:lnTo>
                    <a:lnTo>
                      <a:pt x="182" y="164"/>
                    </a:lnTo>
                    <a:lnTo>
                      <a:pt x="172" y="160"/>
                    </a:lnTo>
                    <a:lnTo>
                      <a:pt x="170" y="160"/>
                    </a:lnTo>
                    <a:lnTo>
                      <a:pt x="0" y="94"/>
                    </a:lnTo>
                    <a:lnTo>
                      <a:pt x="30" y="82"/>
                    </a:lnTo>
                    <a:lnTo>
                      <a:pt x="28" y="86"/>
                    </a:lnTo>
                    <a:lnTo>
                      <a:pt x="28" y="86"/>
                    </a:lnTo>
                    <a:lnTo>
                      <a:pt x="30" y="90"/>
                    </a:lnTo>
                    <a:lnTo>
                      <a:pt x="32" y="92"/>
                    </a:lnTo>
                    <a:lnTo>
                      <a:pt x="32" y="92"/>
                    </a:lnTo>
                    <a:lnTo>
                      <a:pt x="34" y="94"/>
                    </a:lnTo>
                    <a:lnTo>
                      <a:pt x="38" y="96"/>
                    </a:lnTo>
                    <a:lnTo>
                      <a:pt x="38" y="96"/>
                    </a:lnTo>
                    <a:lnTo>
                      <a:pt x="44" y="96"/>
                    </a:lnTo>
                    <a:lnTo>
                      <a:pt x="48" y="94"/>
                    </a:lnTo>
                    <a:lnTo>
                      <a:pt x="48" y="94"/>
                    </a:lnTo>
                    <a:lnTo>
                      <a:pt x="50" y="92"/>
                    </a:lnTo>
                    <a:lnTo>
                      <a:pt x="52" y="88"/>
                    </a:lnTo>
                    <a:lnTo>
                      <a:pt x="52" y="74"/>
                    </a:lnTo>
                    <a:lnTo>
                      <a:pt x="184" y="22"/>
                    </a:lnTo>
                    <a:lnTo>
                      <a:pt x="184" y="44"/>
                    </a:lnTo>
                    <a:lnTo>
                      <a:pt x="68" y="90"/>
                    </a:lnTo>
                    <a:lnTo>
                      <a:pt x="184" y="136"/>
                    </a:lnTo>
                    <a:lnTo>
                      <a:pt x="184" y="144"/>
                    </a:lnTo>
                    <a:lnTo>
                      <a:pt x="184" y="144"/>
                    </a:lnTo>
                    <a:lnTo>
                      <a:pt x="186" y="152"/>
                    </a:lnTo>
                    <a:lnTo>
                      <a:pt x="186" y="152"/>
                    </a:lnTo>
                    <a:lnTo>
                      <a:pt x="190" y="154"/>
                    </a:lnTo>
                    <a:lnTo>
                      <a:pt x="192" y="154"/>
                    </a:lnTo>
                    <a:lnTo>
                      <a:pt x="192" y="154"/>
                    </a:lnTo>
                    <a:lnTo>
                      <a:pt x="198" y="154"/>
                    </a:lnTo>
                    <a:lnTo>
                      <a:pt x="202" y="152"/>
                    </a:lnTo>
                    <a:lnTo>
                      <a:pt x="202" y="152"/>
                    </a:lnTo>
                    <a:lnTo>
                      <a:pt x="204" y="148"/>
                    </a:lnTo>
                    <a:lnTo>
                      <a:pt x="204" y="144"/>
                    </a:lnTo>
                    <a:lnTo>
                      <a:pt x="204" y="136"/>
                    </a:lnTo>
                    <a:lnTo>
                      <a:pt x="330" y="86"/>
                    </a:lnTo>
                    <a:lnTo>
                      <a:pt x="332" y="86"/>
                    </a:lnTo>
                    <a:lnTo>
                      <a:pt x="354" y="76"/>
                    </a:lnTo>
                    <a:lnTo>
                      <a:pt x="234" y="26"/>
                    </a:lnTo>
                    <a:lnTo>
                      <a:pt x="232" y="26"/>
                    </a:lnTo>
                    <a:lnTo>
                      <a:pt x="232" y="26"/>
                    </a:lnTo>
                    <a:lnTo>
                      <a:pt x="228" y="28"/>
                    </a:lnTo>
                    <a:lnTo>
                      <a:pt x="204" y="38"/>
                    </a:lnTo>
                    <a:lnTo>
                      <a:pt x="204" y="14"/>
                    </a:lnTo>
                    <a:lnTo>
                      <a:pt x="222" y="8"/>
                    </a:lnTo>
                    <a:lnTo>
                      <a:pt x="222" y="8"/>
                    </a:lnTo>
                    <a:lnTo>
                      <a:pt x="222" y="12"/>
                    </a:lnTo>
                    <a:lnTo>
                      <a:pt x="226" y="16"/>
                    </a:lnTo>
                    <a:lnTo>
                      <a:pt x="226" y="16"/>
                    </a:lnTo>
                    <a:lnTo>
                      <a:pt x="228" y="18"/>
                    </a:lnTo>
                    <a:lnTo>
                      <a:pt x="232" y="18"/>
                    </a:lnTo>
                    <a:lnTo>
                      <a:pt x="232" y="18"/>
                    </a:lnTo>
                    <a:lnTo>
                      <a:pt x="242" y="16"/>
                    </a:lnTo>
                    <a:lnTo>
                      <a:pt x="242" y="16"/>
                    </a:lnTo>
                    <a:lnTo>
                      <a:pt x="242" y="8"/>
                    </a:lnTo>
                    <a:lnTo>
                      <a:pt x="242" y="0"/>
                    </a:lnTo>
                    <a:lnTo>
                      <a:pt x="246" y="2"/>
                    </a:lnTo>
                    <a:lnTo>
                      <a:pt x="248" y="2"/>
                    </a:lnTo>
                    <a:lnTo>
                      <a:pt x="372" y="50"/>
                    </a:lnTo>
                    <a:lnTo>
                      <a:pt x="374" y="70"/>
                    </a:lnTo>
                    <a:lnTo>
                      <a:pt x="374" y="70"/>
                    </a:lnTo>
                    <a:lnTo>
                      <a:pt x="374" y="74"/>
                    </a:lnTo>
                    <a:lnTo>
                      <a:pt x="378" y="76"/>
                    </a:lnTo>
                    <a:lnTo>
                      <a:pt x="378" y="76"/>
                    </a:lnTo>
                    <a:lnTo>
                      <a:pt x="380" y="78"/>
                    </a:lnTo>
                    <a:lnTo>
                      <a:pt x="384" y="78"/>
                    </a:lnTo>
                    <a:lnTo>
                      <a:pt x="384" y="78"/>
                    </a:lnTo>
                    <a:lnTo>
                      <a:pt x="392" y="76"/>
                    </a:lnTo>
                    <a:lnTo>
                      <a:pt x="392" y="76"/>
                    </a:lnTo>
                    <a:lnTo>
                      <a:pt x="394" y="72"/>
                    </a:lnTo>
                    <a:lnTo>
                      <a:pt x="394" y="68"/>
                    </a:lnTo>
                    <a:lnTo>
                      <a:pt x="392" y="60"/>
                    </a:lnTo>
                    <a:lnTo>
                      <a:pt x="422" y="70"/>
                    </a:lnTo>
                    <a:close/>
                  </a:path>
                </a:pathLst>
              </a:custGeom>
              <a:solidFill>
                <a:srgbClr val="B68B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algn="l" defTabSz="1828800" rtl="0"/>
                <a:endParaRPr lang="en-US" sz="2000" kern="1200">
                  <a:solidFill>
                    <a:schemeClr val="tx1">
                      <a:lumMod val="75000"/>
                      <a:lumOff val="25000"/>
                    </a:schemeClr>
                  </a:solidFill>
                  <a:latin typeface="+mj-ea"/>
                  <a:ea typeface="+mj-ea"/>
                </a:endParaRPr>
              </a:p>
            </p:txBody>
          </p:sp>
          <p:sp>
            <p:nvSpPr>
              <p:cNvPr id="58" name="Freeform 536">
                <a:extLst>
                  <a:ext uri="{FF2B5EF4-FFF2-40B4-BE49-F238E27FC236}">
                    <a16:creationId xmlns:a16="http://schemas.microsoft.com/office/drawing/2014/main" id="{04B8AA2B-CC17-404F-A144-2DAEA6B76893}"/>
                  </a:ext>
                </a:extLst>
              </p:cNvPr>
              <p:cNvSpPr>
                <a:spLocks noEditPoints="1"/>
              </p:cNvSpPr>
              <p:nvPr/>
            </p:nvSpPr>
            <p:spPr bwMode="auto">
              <a:xfrm>
                <a:off x="1437030" y="5324299"/>
                <a:ext cx="358652" cy="322179"/>
              </a:xfrm>
              <a:custGeom>
                <a:avLst/>
                <a:gdLst>
                  <a:gd name="T0" fmla="*/ 184 w 354"/>
                  <a:gd name="T1" fmla="*/ 140 h 318"/>
                  <a:gd name="T2" fmla="*/ 184 w 354"/>
                  <a:gd name="T3" fmla="*/ 318 h 318"/>
                  <a:gd name="T4" fmla="*/ 182 w 354"/>
                  <a:gd name="T5" fmla="*/ 316 h 318"/>
                  <a:gd name="T6" fmla="*/ 182 w 354"/>
                  <a:gd name="T7" fmla="*/ 316 h 318"/>
                  <a:gd name="T8" fmla="*/ 0 w 354"/>
                  <a:gd name="T9" fmla="*/ 246 h 318"/>
                  <a:gd name="T10" fmla="*/ 0 w 354"/>
                  <a:gd name="T11" fmla="*/ 68 h 318"/>
                  <a:gd name="T12" fmla="*/ 170 w 354"/>
                  <a:gd name="T13" fmla="*/ 134 h 318"/>
                  <a:gd name="T14" fmla="*/ 172 w 354"/>
                  <a:gd name="T15" fmla="*/ 134 h 318"/>
                  <a:gd name="T16" fmla="*/ 182 w 354"/>
                  <a:gd name="T17" fmla="*/ 138 h 318"/>
                  <a:gd name="T18" fmla="*/ 182 w 354"/>
                  <a:gd name="T19" fmla="*/ 140 h 318"/>
                  <a:gd name="T20" fmla="*/ 184 w 354"/>
                  <a:gd name="T21" fmla="*/ 140 h 318"/>
                  <a:gd name="T22" fmla="*/ 184 w 354"/>
                  <a:gd name="T23" fmla="*/ 110 h 318"/>
                  <a:gd name="T24" fmla="*/ 68 w 354"/>
                  <a:gd name="T25" fmla="*/ 64 h 318"/>
                  <a:gd name="T26" fmla="*/ 184 w 354"/>
                  <a:gd name="T27" fmla="*/ 18 h 318"/>
                  <a:gd name="T28" fmla="*/ 184 w 354"/>
                  <a:gd name="T29" fmla="*/ 110 h 318"/>
                  <a:gd name="T30" fmla="*/ 204 w 354"/>
                  <a:gd name="T31" fmla="*/ 12 h 318"/>
                  <a:gd name="T32" fmla="*/ 228 w 354"/>
                  <a:gd name="T33" fmla="*/ 2 h 318"/>
                  <a:gd name="T34" fmla="*/ 232 w 354"/>
                  <a:gd name="T35" fmla="*/ 0 h 318"/>
                  <a:gd name="T36" fmla="*/ 232 w 354"/>
                  <a:gd name="T37" fmla="*/ 0 h 318"/>
                  <a:gd name="T38" fmla="*/ 234 w 354"/>
                  <a:gd name="T39" fmla="*/ 0 h 318"/>
                  <a:gd name="T40" fmla="*/ 354 w 354"/>
                  <a:gd name="T41" fmla="*/ 50 h 318"/>
                  <a:gd name="T42" fmla="*/ 332 w 354"/>
                  <a:gd name="T43" fmla="*/ 60 h 318"/>
                  <a:gd name="T44" fmla="*/ 330 w 354"/>
                  <a:gd name="T45" fmla="*/ 60 h 318"/>
                  <a:gd name="T46" fmla="*/ 204 w 354"/>
                  <a:gd name="T47" fmla="*/ 110 h 318"/>
                  <a:gd name="T48" fmla="*/ 204 w 354"/>
                  <a:gd name="T49" fmla="*/ 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4" h="318">
                    <a:moveTo>
                      <a:pt x="184" y="140"/>
                    </a:moveTo>
                    <a:lnTo>
                      <a:pt x="184" y="318"/>
                    </a:lnTo>
                    <a:lnTo>
                      <a:pt x="182" y="316"/>
                    </a:lnTo>
                    <a:lnTo>
                      <a:pt x="182" y="316"/>
                    </a:lnTo>
                    <a:lnTo>
                      <a:pt x="0" y="246"/>
                    </a:lnTo>
                    <a:lnTo>
                      <a:pt x="0" y="68"/>
                    </a:lnTo>
                    <a:lnTo>
                      <a:pt x="170" y="134"/>
                    </a:lnTo>
                    <a:lnTo>
                      <a:pt x="172" y="134"/>
                    </a:lnTo>
                    <a:lnTo>
                      <a:pt x="182" y="138"/>
                    </a:lnTo>
                    <a:lnTo>
                      <a:pt x="182" y="140"/>
                    </a:lnTo>
                    <a:lnTo>
                      <a:pt x="184" y="140"/>
                    </a:lnTo>
                    <a:close/>
                    <a:moveTo>
                      <a:pt x="184" y="110"/>
                    </a:moveTo>
                    <a:lnTo>
                      <a:pt x="68" y="64"/>
                    </a:lnTo>
                    <a:lnTo>
                      <a:pt x="184" y="18"/>
                    </a:lnTo>
                    <a:lnTo>
                      <a:pt x="184" y="110"/>
                    </a:lnTo>
                    <a:close/>
                    <a:moveTo>
                      <a:pt x="204" y="12"/>
                    </a:moveTo>
                    <a:lnTo>
                      <a:pt x="228" y="2"/>
                    </a:lnTo>
                    <a:lnTo>
                      <a:pt x="232" y="0"/>
                    </a:lnTo>
                    <a:lnTo>
                      <a:pt x="232" y="0"/>
                    </a:lnTo>
                    <a:lnTo>
                      <a:pt x="234" y="0"/>
                    </a:lnTo>
                    <a:lnTo>
                      <a:pt x="354" y="50"/>
                    </a:lnTo>
                    <a:lnTo>
                      <a:pt x="332" y="60"/>
                    </a:lnTo>
                    <a:lnTo>
                      <a:pt x="330" y="60"/>
                    </a:lnTo>
                    <a:lnTo>
                      <a:pt x="204" y="110"/>
                    </a:lnTo>
                    <a:lnTo>
                      <a:pt x="204" y="12"/>
                    </a:lnTo>
                    <a:close/>
                  </a:path>
                </a:pathLst>
              </a:custGeom>
              <a:solidFill>
                <a:srgbClr val="7B5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algn="l" defTabSz="1828800" rtl="0"/>
                <a:endParaRPr lang="en-US" sz="2000" kern="1200">
                  <a:solidFill>
                    <a:schemeClr val="tx1">
                      <a:lumMod val="75000"/>
                      <a:lumOff val="25000"/>
                    </a:schemeClr>
                  </a:solidFill>
                  <a:latin typeface="+mj-ea"/>
                  <a:ea typeface="+mj-ea"/>
                </a:endParaRPr>
              </a:p>
            </p:txBody>
          </p:sp>
          <p:sp>
            <p:nvSpPr>
              <p:cNvPr id="59" name="Freeform 537">
                <a:extLst>
                  <a:ext uri="{FF2B5EF4-FFF2-40B4-BE49-F238E27FC236}">
                    <a16:creationId xmlns:a16="http://schemas.microsoft.com/office/drawing/2014/main" id="{9730EC48-F60A-4D6F-ABDC-16404BCF3306}"/>
                  </a:ext>
                </a:extLst>
              </p:cNvPr>
              <p:cNvSpPr>
                <a:spLocks/>
              </p:cNvSpPr>
              <p:nvPr/>
            </p:nvSpPr>
            <p:spPr bwMode="auto">
              <a:xfrm>
                <a:off x="1623448" y="5368877"/>
                <a:ext cx="241128" cy="277601"/>
              </a:xfrm>
              <a:custGeom>
                <a:avLst/>
                <a:gdLst>
                  <a:gd name="T0" fmla="*/ 0 w 238"/>
                  <a:gd name="T1" fmla="*/ 96 h 274"/>
                  <a:gd name="T2" fmla="*/ 238 w 238"/>
                  <a:gd name="T3" fmla="*/ 0 h 274"/>
                  <a:gd name="T4" fmla="*/ 238 w 238"/>
                  <a:gd name="T5" fmla="*/ 180 h 274"/>
                  <a:gd name="T6" fmla="*/ 0 w 238"/>
                  <a:gd name="T7" fmla="*/ 274 h 274"/>
                  <a:gd name="T8" fmla="*/ 0 w 238"/>
                  <a:gd name="T9" fmla="*/ 96 h 274"/>
                </a:gdLst>
                <a:ahLst/>
                <a:cxnLst>
                  <a:cxn ang="0">
                    <a:pos x="T0" y="T1"/>
                  </a:cxn>
                  <a:cxn ang="0">
                    <a:pos x="T2" y="T3"/>
                  </a:cxn>
                  <a:cxn ang="0">
                    <a:pos x="T4" y="T5"/>
                  </a:cxn>
                  <a:cxn ang="0">
                    <a:pos x="T6" y="T7"/>
                  </a:cxn>
                  <a:cxn ang="0">
                    <a:pos x="T8" y="T9"/>
                  </a:cxn>
                </a:cxnLst>
                <a:rect l="0" t="0" r="r" b="b"/>
                <a:pathLst>
                  <a:path w="238" h="274">
                    <a:moveTo>
                      <a:pt x="0" y="96"/>
                    </a:moveTo>
                    <a:lnTo>
                      <a:pt x="238" y="0"/>
                    </a:lnTo>
                    <a:lnTo>
                      <a:pt x="238" y="180"/>
                    </a:lnTo>
                    <a:lnTo>
                      <a:pt x="0" y="274"/>
                    </a:lnTo>
                    <a:lnTo>
                      <a:pt x="0" y="96"/>
                    </a:lnTo>
                    <a:close/>
                  </a:path>
                </a:pathLst>
              </a:custGeom>
              <a:solidFill>
                <a:srgbClr val="916E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algn="l" defTabSz="1828800" rtl="0"/>
                <a:endParaRPr lang="en-US" sz="2000" kern="1200">
                  <a:solidFill>
                    <a:schemeClr val="tx1">
                      <a:lumMod val="75000"/>
                      <a:lumOff val="25000"/>
                    </a:schemeClr>
                  </a:solidFill>
                  <a:latin typeface="+mj-ea"/>
                  <a:ea typeface="+mj-ea"/>
                </a:endParaRPr>
              </a:p>
            </p:txBody>
          </p:sp>
          <p:sp>
            <p:nvSpPr>
              <p:cNvPr id="60" name="Freeform 538">
                <a:extLst>
                  <a:ext uri="{FF2B5EF4-FFF2-40B4-BE49-F238E27FC236}">
                    <a16:creationId xmlns:a16="http://schemas.microsoft.com/office/drawing/2014/main" id="{97C3D052-4D4B-41F8-9471-CB714CADB04C}"/>
                  </a:ext>
                </a:extLst>
              </p:cNvPr>
              <p:cNvSpPr>
                <a:spLocks noEditPoints="1"/>
              </p:cNvSpPr>
              <p:nvPr/>
            </p:nvSpPr>
            <p:spPr bwMode="auto">
              <a:xfrm>
                <a:off x="1465398" y="4973753"/>
                <a:ext cx="370810" cy="482255"/>
              </a:xfrm>
              <a:custGeom>
                <a:avLst/>
                <a:gdLst>
                  <a:gd name="T0" fmla="*/ 170 w 366"/>
                  <a:gd name="T1" fmla="*/ 130 h 476"/>
                  <a:gd name="T2" fmla="*/ 300 w 366"/>
                  <a:gd name="T3" fmla="*/ 76 h 476"/>
                  <a:gd name="T4" fmla="*/ 330 w 366"/>
                  <a:gd name="T5" fmla="*/ 64 h 476"/>
                  <a:gd name="T6" fmla="*/ 332 w 366"/>
                  <a:gd name="T7" fmla="*/ 66 h 476"/>
                  <a:gd name="T8" fmla="*/ 336 w 366"/>
                  <a:gd name="T9" fmla="*/ 68 h 476"/>
                  <a:gd name="T10" fmla="*/ 338 w 366"/>
                  <a:gd name="T11" fmla="*/ 70 h 476"/>
                  <a:gd name="T12" fmla="*/ 348 w 366"/>
                  <a:gd name="T13" fmla="*/ 174 h 476"/>
                  <a:gd name="T14" fmla="*/ 366 w 366"/>
                  <a:gd name="T15" fmla="*/ 388 h 476"/>
                  <a:gd name="T16" fmla="*/ 364 w 366"/>
                  <a:gd name="T17" fmla="*/ 396 h 476"/>
                  <a:gd name="T18" fmla="*/ 352 w 366"/>
                  <a:gd name="T19" fmla="*/ 400 h 476"/>
                  <a:gd name="T20" fmla="*/ 346 w 366"/>
                  <a:gd name="T21" fmla="*/ 394 h 476"/>
                  <a:gd name="T22" fmla="*/ 238 w 366"/>
                  <a:gd name="T23" fmla="*/ 146 h 476"/>
                  <a:gd name="T24" fmla="*/ 176 w 366"/>
                  <a:gd name="T25" fmla="*/ 466 h 476"/>
                  <a:gd name="T26" fmla="*/ 174 w 366"/>
                  <a:gd name="T27" fmla="*/ 472 h 476"/>
                  <a:gd name="T28" fmla="*/ 164 w 366"/>
                  <a:gd name="T29" fmla="*/ 476 h 476"/>
                  <a:gd name="T30" fmla="*/ 158 w 366"/>
                  <a:gd name="T31" fmla="*/ 472 h 476"/>
                  <a:gd name="T32" fmla="*/ 156 w 366"/>
                  <a:gd name="T33" fmla="*/ 262 h 476"/>
                  <a:gd name="T34" fmla="*/ 24 w 366"/>
                  <a:gd name="T35" fmla="*/ 408 h 476"/>
                  <a:gd name="T36" fmla="*/ 20 w 366"/>
                  <a:gd name="T37" fmla="*/ 414 h 476"/>
                  <a:gd name="T38" fmla="*/ 10 w 366"/>
                  <a:gd name="T39" fmla="*/ 418 h 476"/>
                  <a:gd name="T40" fmla="*/ 4 w 366"/>
                  <a:gd name="T41" fmla="*/ 414 h 476"/>
                  <a:gd name="T42" fmla="*/ 20 w 366"/>
                  <a:gd name="T43" fmla="*/ 200 h 476"/>
                  <a:gd name="T44" fmla="*/ 28 w 366"/>
                  <a:gd name="T45" fmla="*/ 90 h 476"/>
                  <a:gd name="T46" fmla="*/ 30 w 366"/>
                  <a:gd name="T47" fmla="*/ 86 h 476"/>
                  <a:gd name="T48" fmla="*/ 32 w 366"/>
                  <a:gd name="T49" fmla="*/ 82 h 476"/>
                  <a:gd name="T50" fmla="*/ 38 w 366"/>
                  <a:gd name="T51" fmla="*/ 80 h 476"/>
                  <a:gd name="T52" fmla="*/ 138 w 366"/>
                  <a:gd name="T53" fmla="*/ 64 h 476"/>
                  <a:gd name="T54" fmla="*/ 134 w 366"/>
                  <a:gd name="T55" fmla="*/ 116 h 476"/>
                  <a:gd name="T56" fmla="*/ 214 w 366"/>
                  <a:gd name="T57" fmla="*/ 176 h 476"/>
                  <a:gd name="T58" fmla="*/ 214 w 366"/>
                  <a:gd name="T59" fmla="*/ 336 h 476"/>
                  <a:gd name="T60" fmla="*/ 204 w 366"/>
                  <a:gd name="T61" fmla="*/ 338 h 476"/>
                  <a:gd name="T62" fmla="*/ 198 w 366"/>
                  <a:gd name="T63" fmla="*/ 336 h 476"/>
                  <a:gd name="T64" fmla="*/ 194 w 366"/>
                  <a:gd name="T65" fmla="*/ 180 h 476"/>
                  <a:gd name="T66" fmla="*/ 50 w 366"/>
                  <a:gd name="T67" fmla="*/ 106 h 476"/>
                  <a:gd name="T68" fmla="*/ 184 w 366"/>
                  <a:gd name="T69" fmla="*/ 38 h 476"/>
                  <a:gd name="T70" fmla="*/ 150 w 366"/>
                  <a:gd name="T71" fmla="*/ 34 h 476"/>
                  <a:gd name="T72" fmla="*/ 140 w 366"/>
                  <a:gd name="T73" fmla="*/ 28 h 476"/>
                  <a:gd name="T74" fmla="*/ 134 w 366"/>
                  <a:gd name="T75" fmla="*/ 16 h 476"/>
                  <a:gd name="T76" fmla="*/ 150 w 366"/>
                  <a:gd name="T77" fmla="*/ 6 h 476"/>
                  <a:gd name="T78" fmla="*/ 184 w 366"/>
                  <a:gd name="T79" fmla="*/ 0 h 476"/>
                  <a:gd name="T80" fmla="*/ 220 w 366"/>
                  <a:gd name="T81" fmla="*/ 6 h 476"/>
                  <a:gd name="T82" fmla="*/ 234 w 366"/>
                  <a:gd name="T83" fmla="*/ 18 h 476"/>
                  <a:gd name="T84" fmla="*/ 230 w 366"/>
                  <a:gd name="T85" fmla="*/ 28 h 476"/>
                  <a:gd name="T86" fmla="*/ 220 w 366"/>
                  <a:gd name="T87" fmla="*/ 34 h 476"/>
                  <a:gd name="T88" fmla="*/ 184 w 366"/>
                  <a:gd name="T89" fmla="*/ 38 h 476"/>
                  <a:gd name="T90" fmla="*/ 320 w 366"/>
                  <a:gd name="T91" fmla="*/ 92 h 476"/>
                  <a:gd name="T92" fmla="*/ 212 w 366"/>
                  <a:gd name="T93" fmla="*/ 22 h 476"/>
                  <a:gd name="T94" fmla="*/ 214 w 366"/>
                  <a:gd name="T95" fmla="*/ 18 h 476"/>
                  <a:gd name="T96" fmla="*/ 212 w 366"/>
                  <a:gd name="T97" fmla="*/ 14 h 476"/>
                  <a:gd name="T98" fmla="*/ 196 w 366"/>
                  <a:gd name="T99" fmla="*/ 8 h 476"/>
                  <a:gd name="T100" fmla="*/ 172 w 366"/>
                  <a:gd name="T101" fmla="*/ 8 h 476"/>
                  <a:gd name="T102" fmla="*/ 158 w 366"/>
                  <a:gd name="T103" fmla="*/ 12 h 476"/>
                  <a:gd name="T104" fmla="*/ 154 w 366"/>
                  <a:gd name="T105" fmla="*/ 20 h 476"/>
                  <a:gd name="T106" fmla="*/ 164 w 366"/>
                  <a:gd name="T107" fmla="*/ 28 h 476"/>
                  <a:gd name="T108" fmla="*/ 184 w 366"/>
                  <a:gd name="T109" fmla="*/ 30 h 476"/>
                  <a:gd name="T110" fmla="*/ 204 w 366"/>
                  <a:gd name="T111" fmla="*/ 28 h 476"/>
                  <a:gd name="T112" fmla="*/ 212 w 366"/>
                  <a:gd name="T113" fmla="*/ 22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6" h="476">
                    <a:moveTo>
                      <a:pt x="134" y="116"/>
                    </a:moveTo>
                    <a:lnTo>
                      <a:pt x="168" y="128"/>
                    </a:lnTo>
                    <a:lnTo>
                      <a:pt x="170" y="130"/>
                    </a:lnTo>
                    <a:lnTo>
                      <a:pt x="216" y="110"/>
                    </a:lnTo>
                    <a:lnTo>
                      <a:pt x="214" y="110"/>
                    </a:lnTo>
                    <a:lnTo>
                      <a:pt x="300" y="76"/>
                    </a:lnTo>
                    <a:lnTo>
                      <a:pt x="238" y="52"/>
                    </a:lnTo>
                    <a:lnTo>
                      <a:pt x="238" y="28"/>
                    </a:lnTo>
                    <a:lnTo>
                      <a:pt x="330" y="64"/>
                    </a:lnTo>
                    <a:lnTo>
                      <a:pt x="330" y="64"/>
                    </a:lnTo>
                    <a:lnTo>
                      <a:pt x="332" y="66"/>
                    </a:lnTo>
                    <a:lnTo>
                      <a:pt x="332" y="66"/>
                    </a:lnTo>
                    <a:lnTo>
                      <a:pt x="334" y="66"/>
                    </a:lnTo>
                    <a:lnTo>
                      <a:pt x="336" y="68"/>
                    </a:lnTo>
                    <a:lnTo>
                      <a:pt x="336" y="68"/>
                    </a:lnTo>
                    <a:lnTo>
                      <a:pt x="336" y="70"/>
                    </a:lnTo>
                    <a:lnTo>
                      <a:pt x="338" y="70"/>
                    </a:lnTo>
                    <a:lnTo>
                      <a:pt x="338" y="70"/>
                    </a:lnTo>
                    <a:lnTo>
                      <a:pt x="338" y="74"/>
                    </a:lnTo>
                    <a:lnTo>
                      <a:pt x="338" y="76"/>
                    </a:lnTo>
                    <a:lnTo>
                      <a:pt x="348" y="174"/>
                    </a:lnTo>
                    <a:lnTo>
                      <a:pt x="348" y="176"/>
                    </a:lnTo>
                    <a:lnTo>
                      <a:pt x="366" y="388"/>
                    </a:lnTo>
                    <a:lnTo>
                      <a:pt x="366" y="388"/>
                    </a:lnTo>
                    <a:lnTo>
                      <a:pt x="366" y="392"/>
                    </a:lnTo>
                    <a:lnTo>
                      <a:pt x="364" y="396"/>
                    </a:lnTo>
                    <a:lnTo>
                      <a:pt x="364" y="396"/>
                    </a:lnTo>
                    <a:lnTo>
                      <a:pt x="356" y="400"/>
                    </a:lnTo>
                    <a:lnTo>
                      <a:pt x="356" y="400"/>
                    </a:lnTo>
                    <a:lnTo>
                      <a:pt x="352" y="400"/>
                    </a:lnTo>
                    <a:lnTo>
                      <a:pt x="350" y="398"/>
                    </a:lnTo>
                    <a:lnTo>
                      <a:pt x="350" y="398"/>
                    </a:lnTo>
                    <a:lnTo>
                      <a:pt x="346" y="394"/>
                    </a:lnTo>
                    <a:lnTo>
                      <a:pt x="346" y="390"/>
                    </a:lnTo>
                    <a:lnTo>
                      <a:pt x="326" y="184"/>
                    </a:lnTo>
                    <a:lnTo>
                      <a:pt x="238" y="146"/>
                    </a:lnTo>
                    <a:lnTo>
                      <a:pt x="238" y="124"/>
                    </a:lnTo>
                    <a:lnTo>
                      <a:pt x="176" y="150"/>
                    </a:lnTo>
                    <a:lnTo>
                      <a:pt x="176" y="466"/>
                    </a:lnTo>
                    <a:lnTo>
                      <a:pt x="176" y="466"/>
                    </a:lnTo>
                    <a:lnTo>
                      <a:pt x="176" y="468"/>
                    </a:lnTo>
                    <a:lnTo>
                      <a:pt x="174" y="472"/>
                    </a:lnTo>
                    <a:lnTo>
                      <a:pt x="174" y="472"/>
                    </a:lnTo>
                    <a:lnTo>
                      <a:pt x="170" y="474"/>
                    </a:lnTo>
                    <a:lnTo>
                      <a:pt x="164" y="476"/>
                    </a:lnTo>
                    <a:lnTo>
                      <a:pt x="164" y="476"/>
                    </a:lnTo>
                    <a:lnTo>
                      <a:pt x="162" y="474"/>
                    </a:lnTo>
                    <a:lnTo>
                      <a:pt x="158" y="472"/>
                    </a:lnTo>
                    <a:lnTo>
                      <a:pt x="158" y="472"/>
                    </a:lnTo>
                    <a:lnTo>
                      <a:pt x="156" y="466"/>
                    </a:lnTo>
                    <a:lnTo>
                      <a:pt x="156" y="262"/>
                    </a:lnTo>
                    <a:lnTo>
                      <a:pt x="40" y="216"/>
                    </a:lnTo>
                    <a:lnTo>
                      <a:pt x="24" y="408"/>
                    </a:lnTo>
                    <a:lnTo>
                      <a:pt x="24" y="408"/>
                    </a:lnTo>
                    <a:lnTo>
                      <a:pt x="22" y="412"/>
                    </a:lnTo>
                    <a:lnTo>
                      <a:pt x="20" y="414"/>
                    </a:lnTo>
                    <a:lnTo>
                      <a:pt x="20" y="414"/>
                    </a:lnTo>
                    <a:lnTo>
                      <a:pt x="16" y="416"/>
                    </a:lnTo>
                    <a:lnTo>
                      <a:pt x="10" y="418"/>
                    </a:lnTo>
                    <a:lnTo>
                      <a:pt x="10" y="418"/>
                    </a:lnTo>
                    <a:lnTo>
                      <a:pt x="6" y="416"/>
                    </a:lnTo>
                    <a:lnTo>
                      <a:pt x="4" y="414"/>
                    </a:lnTo>
                    <a:lnTo>
                      <a:pt x="4" y="414"/>
                    </a:lnTo>
                    <a:lnTo>
                      <a:pt x="2" y="410"/>
                    </a:lnTo>
                    <a:lnTo>
                      <a:pt x="0" y="406"/>
                    </a:lnTo>
                    <a:lnTo>
                      <a:pt x="20" y="200"/>
                    </a:lnTo>
                    <a:lnTo>
                      <a:pt x="20" y="200"/>
                    </a:lnTo>
                    <a:lnTo>
                      <a:pt x="28" y="90"/>
                    </a:lnTo>
                    <a:lnTo>
                      <a:pt x="28" y="90"/>
                    </a:lnTo>
                    <a:lnTo>
                      <a:pt x="28" y="90"/>
                    </a:lnTo>
                    <a:lnTo>
                      <a:pt x="30" y="86"/>
                    </a:lnTo>
                    <a:lnTo>
                      <a:pt x="30" y="86"/>
                    </a:lnTo>
                    <a:lnTo>
                      <a:pt x="30" y="84"/>
                    </a:lnTo>
                    <a:lnTo>
                      <a:pt x="32" y="82"/>
                    </a:lnTo>
                    <a:lnTo>
                      <a:pt x="32" y="82"/>
                    </a:lnTo>
                    <a:lnTo>
                      <a:pt x="32" y="82"/>
                    </a:lnTo>
                    <a:lnTo>
                      <a:pt x="36" y="80"/>
                    </a:lnTo>
                    <a:lnTo>
                      <a:pt x="38" y="80"/>
                    </a:lnTo>
                    <a:lnTo>
                      <a:pt x="134" y="40"/>
                    </a:lnTo>
                    <a:lnTo>
                      <a:pt x="138" y="40"/>
                    </a:lnTo>
                    <a:lnTo>
                      <a:pt x="138" y="64"/>
                    </a:lnTo>
                    <a:lnTo>
                      <a:pt x="134" y="64"/>
                    </a:lnTo>
                    <a:lnTo>
                      <a:pt x="70" y="90"/>
                    </a:lnTo>
                    <a:lnTo>
                      <a:pt x="134" y="116"/>
                    </a:lnTo>
                    <a:close/>
                    <a:moveTo>
                      <a:pt x="194" y="180"/>
                    </a:moveTo>
                    <a:lnTo>
                      <a:pt x="194" y="180"/>
                    </a:lnTo>
                    <a:lnTo>
                      <a:pt x="214" y="176"/>
                    </a:lnTo>
                    <a:lnTo>
                      <a:pt x="214" y="328"/>
                    </a:lnTo>
                    <a:lnTo>
                      <a:pt x="214" y="328"/>
                    </a:lnTo>
                    <a:lnTo>
                      <a:pt x="214" y="336"/>
                    </a:lnTo>
                    <a:lnTo>
                      <a:pt x="214" y="336"/>
                    </a:lnTo>
                    <a:lnTo>
                      <a:pt x="204" y="338"/>
                    </a:lnTo>
                    <a:lnTo>
                      <a:pt x="204" y="338"/>
                    </a:lnTo>
                    <a:lnTo>
                      <a:pt x="200" y="338"/>
                    </a:lnTo>
                    <a:lnTo>
                      <a:pt x="198" y="336"/>
                    </a:lnTo>
                    <a:lnTo>
                      <a:pt x="198" y="336"/>
                    </a:lnTo>
                    <a:lnTo>
                      <a:pt x="194" y="332"/>
                    </a:lnTo>
                    <a:lnTo>
                      <a:pt x="194" y="328"/>
                    </a:lnTo>
                    <a:lnTo>
                      <a:pt x="194" y="180"/>
                    </a:lnTo>
                    <a:close/>
                    <a:moveTo>
                      <a:pt x="156" y="240"/>
                    </a:moveTo>
                    <a:lnTo>
                      <a:pt x="156" y="146"/>
                    </a:lnTo>
                    <a:lnTo>
                      <a:pt x="50" y="106"/>
                    </a:lnTo>
                    <a:lnTo>
                      <a:pt x="42" y="192"/>
                    </a:lnTo>
                    <a:lnTo>
                      <a:pt x="156" y="240"/>
                    </a:lnTo>
                    <a:close/>
                    <a:moveTo>
                      <a:pt x="184" y="38"/>
                    </a:moveTo>
                    <a:lnTo>
                      <a:pt x="184" y="38"/>
                    </a:lnTo>
                    <a:lnTo>
                      <a:pt x="166" y="38"/>
                    </a:lnTo>
                    <a:lnTo>
                      <a:pt x="150" y="34"/>
                    </a:lnTo>
                    <a:lnTo>
                      <a:pt x="150" y="34"/>
                    </a:lnTo>
                    <a:lnTo>
                      <a:pt x="150" y="34"/>
                    </a:lnTo>
                    <a:lnTo>
                      <a:pt x="140" y="28"/>
                    </a:lnTo>
                    <a:lnTo>
                      <a:pt x="134" y="22"/>
                    </a:lnTo>
                    <a:lnTo>
                      <a:pt x="134" y="16"/>
                    </a:lnTo>
                    <a:lnTo>
                      <a:pt x="134" y="16"/>
                    </a:lnTo>
                    <a:lnTo>
                      <a:pt x="140" y="10"/>
                    </a:lnTo>
                    <a:lnTo>
                      <a:pt x="150" y="6"/>
                    </a:lnTo>
                    <a:lnTo>
                      <a:pt x="150" y="6"/>
                    </a:lnTo>
                    <a:lnTo>
                      <a:pt x="166" y="0"/>
                    </a:lnTo>
                    <a:lnTo>
                      <a:pt x="184" y="0"/>
                    </a:lnTo>
                    <a:lnTo>
                      <a:pt x="184" y="0"/>
                    </a:lnTo>
                    <a:lnTo>
                      <a:pt x="204" y="0"/>
                    </a:lnTo>
                    <a:lnTo>
                      <a:pt x="220" y="6"/>
                    </a:lnTo>
                    <a:lnTo>
                      <a:pt x="220" y="6"/>
                    </a:lnTo>
                    <a:lnTo>
                      <a:pt x="230" y="12"/>
                    </a:lnTo>
                    <a:lnTo>
                      <a:pt x="234" y="14"/>
                    </a:lnTo>
                    <a:lnTo>
                      <a:pt x="234" y="18"/>
                    </a:lnTo>
                    <a:lnTo>
                      <a:pt x="234" y="20"/>
                    </a:lnTo>
                    <a:lnTo>
                      <a:pt x="234" y="20"/>
                    </a:lnTo>
                    <a:lnTo>
                      <a:pt x="230" y="28"/>
                    </a:lnTo>
                    <a:lnTo>
                      <a:pt x="230" y="28"/>
                    </a:lnTo>
                    <a:lnTo>
                      <a:pt x="220" y="34"/>
                    </a:lnTo>
                    <a:lnTo>
                      <a:pt x="220" y="34"/>
                    </a:lnTo>
                    <a:lnTo>
                      <a:pt x="204" y="38"/>
                    </a:lnTo>
                    <a:lnTo>
                      <a:pt x="184" y="38"/>
                    </a:lnTo>
                    <a:lnTo>
                      <a:pt x="184" y="38"/>
                    </a:lnTo>
                    <a:close/>
                    <a:moveTo>
                      <a:pt x="238" y="124"/>
                    </a:moveTo>
                    <a:lnTo>
                      <a:pt x="324" y="160"/>
                    </a:lnTo>
                    <a:lnTo>
                      <a:pt x="320" y="92"/>
                    </a:lnTo>
                    <a:lnTo>
                      <a:pt x="238" y="124"/>
                    </a:lnTo>
                    <a:close/>
                    <a:moveTo>
                      <a:pt x="212" y="22"/>
                    </a:moveTo>
                    <a:lnTo>
                      <a:pt x="212" y="22"/>
                    </a:lnTo>
                    <a:lnTo>
                      <a:pt x="214" y="22"/>
                    </a:lnTo>
                    <a:lnTo>
                      <a:pt x="214" y="20"/>
                    </a:lnTo>
                    <a:lnTo>
                      <a:pt x="214" y="18"/>
                    </a:lnTo>
                    <a:lnTo>
                      <a:pt x="214" y="18"/>
                    </a:lnTo>
                    <a:lnTo>
                      <a:pt x="214" y="16"/>
                    </a:lnTo>
                    <a:lnTo>
                      <a:pt x="212" y="14"/>
                    </a:lnTo>
                    <a:lnTo>
                      <a:pt x="204" y="10"/>
                    </a:lnTo>
                    <a:lnTo>
                      <a:pt x="204" y="10"/>
                    </a:lnTo>
                    <a:lnTo>
                      <a:pt x="196" y="8"/>
                    </a:lnTo>
                    <a:lnTo>
                      <a:pt x="184" y="6"/>
                    </a:lnTo>
                    <a:lnTo>
                      <a:pt x="184" y="6"/>
                    </a:lnTo>
                    <a:lnTo>
                      <a:pt x="172" y="8"/>
                    </a:lnTo>
                    <a:lnTo>
                      <a:pt x="162" y="10"/>
                    </a:lnTo>
                    <a:lnTo>
                      <a:pt x="162" y="10"/>
                    </a:lnTo>
                    <a:lnTo>
                      <a:pt x="158" y="12"/>
                    </a:lnTo>
                    <a:lnTo>
                      <a:pt x="154" y="16"/>
                    </a:lnTo>
                    <a:lnTo>
                      <a:pt x="154" y="20"/>
                    </a:lnTo>
                    <a:lnTo>
                      <a:pt x="154" y="20"/>
                    </a:lnTo>
                    <a:lnTo>
                      <a:pt x="162" y="28"/>
                    </a:lnTo>
                    <a:lnTo>
                      <a:pt x="162" y="28"/>
                    </a:lnTo>
                    <a:lnTo>
                      <a:pt x="164" y="28"/>
                    </a:lnTo>
                    <a:lnTo>
                      <a:pt x="164" y="28"/>
                    </a:lnTo>
                    <a:lnTo>
                      <a:pt x="174" y="30"/>
                    </a:lnTo>
                    <a:lnTo>
                      <a:pt x="184" y="30"/>
                    </a:lnTo>
                    <a:lnTo>
                      <a:pt x="184" y="30"/>
                    </a:lnTo>
                    <a:lnTo>
                      <a:pt x="196" y="30"/>
                    </a:lnTo>
                    <a:lnTo>
                      <a:pt x="204" y="28"/>
                    </a:lnTo>
                    <a:lnTo>
                      <a:pt x="204" y="28"/>
                    </a:lnTo>
                    <a:lnTo>
                      <a:pt x="212" y="22"/>
                    </a:lnTo>
                    <a:lnTo>
                      <a:pt x="212" y="22"/>
                    </a:lnTo>
                    <a:close/>
                  </a:path>
                </a:pathLst>
              </a:custGeom>
              <a:solidFill>
                <a:srgbClr val="7B5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algn="l" defTabSz="1828800" rtl="0"/>
                <a:endParaRPr lang="en-US" sz="2000" kern="1200">
                  <a:solidFill>
                    <a:schemeClr val="tx1">
                      <a:lumMod val="75000"/>
                      <a:lumOff val="25000"/>
                    </a:schemeClr>
                  </a:solidFill>
                  <a:latin typeface="+mj-ea"/>
                  <a:ea typeface="+mj-ea"/>
                </a:endParaRPr>
              </a:p>
            </p:txBody>
          </p:sp>
          <p:sp>
            <p:nvSpPr>
              <p:cNvPr id="61" name="Freeform 540">
                <a:extLst>
                  <a:ext uri="{FF2B5EF4-FFF2-40B4-BE49-F238E27FC236}">
                    <a16:creationId xmlns:a16="http://schemas.microsoft.com/office/drawing/2014/main" id="{97211279-EA91-4DEF-84C2-D736C0D060C5}"/>
                  </a:ext>
                </a:extLst>
              </p:cNvPr>
              <p:cNvSpPr>
                <a:spLocks/>
              </p:cNvSpPr>
              <p:nvPr/>
            </p:nvSpPr>
            <p:spPr bwMode="auto">
              <a:xfrm>
                <a:off x="1651816" y="5002121"/>
                <a:ext cx="50657" cy="95235"/>
              </a:xfrm>
              <a:custGeom>
                <a:avLst/>
                <a:gdLst>
                  <a:gd name="T0" fmla="*/ 30 w 50"/>
                  <a:gd name="T1" fmla="*/ 82 h 94"/>
                  <a:gd name="T2" fmla="*/ 0 w 50"/>
                  <a:gd name="T3" fmla="*/ 94 h 94"/>
                  <a:gd name="T4" fmla="*/ 0 w 50"/>
                  <a:gd name="T5" fmla="*/ 10 h 94"/>
                  <a:gd name="T6" fmla="*/ 0 w 50"/>
                  <a:gd name="T7" fmla="*/ 10 h 94"/>
                  <a:gd name="T8" fmla="*/ 20 w 50"/>
                  <a:gd name="T9" fmla="*/ 10 h 94"/>
                  <a:gd name="T10" fmla="*/ 36 w 50"/>
                  <a:gd name="T11" fmla="*/ 6 h 94"/>
                  <a:gd name="T12" fmla="*/ 36 w 50"/>
                  <a:gd name="T13" fmla="*/ 6 h 94"/>
                  <a:gd name="T14" fmla="*/ 46 w 50"/>
                  <a:gd name="T15" fmla="*/ 0 h 94"/>
                  <a:gd name="T16" fmla="*/ 50 w 50"/>
                  <a:gd name="T17" fmla="*/ 0 h 94"/>
                  <a:gd name="T18" fmla="*/ 50 w 50"/>
                  <a:gd name="T19" fmla="*/ 72 h 94"/>
                  <a:gd name="T20" fmla="*/ 26 w 50"/>
                  <a:gd name="T21" fmla="*/ 82 h 94"/>
                  <a:gd name="T22" fmla="*/ 30 w 50"/>
                  <a:gd name="T23" fmla="*/ 8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94">
                    <a:moveTo>
                      <a:pt x="30" y="82"/>
                    </a:moveTo>
                    <a:lnTo>
                      <a:pt x="0" y="94"/>
                    </a:lnTo>
                    <a:lnTo>
                      <a:pt x="0" y="10"/>
                    </a:lnTo>
                    <a:lnTo>
                      <a:pt x="0" y="10"/>
                    </a:lnTo>
                    <a:lnTo>
                      <a:pt x="20" y="10"/>
                    </a:lnTo>
                    <a:lnTo>
                      <a:pt x="36" y="6"/>
                    </a:lnTo>
                    <a:lnTo>
                      <a:pt x="36" y="6"/>
                    </a:lnTo>
                    <a:lnTo>
                      <a:pt x="46" y="0"/>
                    </a:lnTo>
                    <a:lnTo>
                      <a:pt x="50" y="0"/>
                    </a:lnTo>
                    <a:lnTo>
                      <a:pt x="50" y="72"/>
                    </a:lnTo>
                    <a:lnTo>
                      <a:pt x="26" y="82"/>
                    </a:lnTo>
                    <a:lnTo>
                      <a:pt x="30" y="82"/>
                    </a:lnTo>
                    <a:close/>
                  </a:path>
                </a:pathLst>
              </a:custGeom>
              <a:solidFill>
                <a:srgbClr val="F1EE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algn="l" defTabSz="1828800" rtl="0"/>
                <a:endParaRPr lang="en-US" sz="2000" kern="1200">
                  <a:solidFill>
                    <a:schemeClr val="tx1">
                      <a:lumMod val="75000"/>
                      <a:lumOff val="25000"/>
                    </a:schemeClr>
                  </a:solidFill>
                  <a:latin typeface="+mj-ea"/>
                  <a:ea typeface="+mj-ea"/>
                </a:endParaRPr>
              </a:p>
            </p:txBody>
          </p:sp>
          <p:sp>
            <p:nvSpPr>
              <p:cNvPr id="62" name="Freeform 541">
                <a:extLst>
                  <a:ext uri="{FF2B5EF4-FFF2-40B4-BE49-F238E27FC236}">
                    <a16:creationId xmlns:a16="http://schemas.microsoft.com/office/drawing/2014/main" id="{F1709DCD-6884-4639-B072-14E529372158}"/>
                  </a:ext>
                </a:extLst>
              </p:cNvPr>
              <p:cNvSpPr>
                <a:spLocks/>
              </p:cNvSpPr>
              <p:nvPr/>
            </p:nvSpPr>
            <p:spPr bwMode="auto">
              <a:xfrm>
                <a:off x="1601159" y="4996042"/>
                <a:ext cx="50657" cy="107393"/>
              </a:xfrm>
              <a:custGeom>
                <a:avLst/>
                <a:gdLst>
                  <a:gd name="T0" fmla="*/ 50 w 50"/>
                  <a:gd name="T1" fmla="*/ 100 h 106"/>
                  <a:gd name="T2" fmla="*/ 34 w 50"/>
                  <a:gd name="T3" fmla="*/ 106 h 106"/>
                  <a:gd name="T4" fmla="*/ 0 w 50"/>
                  <a:gd name="T5" fmla="*/ 94 h 106"/>
                  <a:gd name="T6" fmla="*/ 0 w 50"/>
                  <a:gd name="T7" fmla="*/ 42 h 106"/>
                  <a:gd name="T8" fmla="*/ 4 w 50"/>
                  <a:gd name="T9" fmla="*/ 42 h 106"/>
                  <a:gd name="T10" fmla="*/ 4 w 50"/>
                  <a:gd name="T11" fmla="*/ 18 h 106"/>
                  <a:gd name="T12" fmla="*/ 0 w 50"/>
                  <a:gd name="T13" fmla="*/ 18 h 106"/>
                  <a:gd name="T14" fmla="*/ 0 w 50"/>
                  <a:gd name="T15" fmla="*/ 0 h 106"/>
                  <a:gd name="T16" fmla="*/ 0 w 50"/>
                  <a:gd name="T17" fmla="*/ 0 h 106"/>
                  <a:gd name="T18" fmla="*/ 6 w 50"/>
                  <a:gd name="T19" fmla="*/ 6 h 106"/>
                  <a:gd name="T20" fmla="*/ 16 w 50"/>
                  <a:gd name="T21" fmla="*/ 12 h 106"/>
                  <a:gd name="T22" fmla="*/ 16 w 50"/>
                  <a:gd name="T23" fmla="*/ 12 h 106"/>
                  <a:gd name="T24" fmla="*/ 16 w 50"/>
                  <a:gd name="T25" fmla="*/ 12 h 106"/>
                  <a:gd name="T26" fmla="*/ 32 w 50"/>
                  <a:gd name="T27" fmla="*/ 16 h 106"/>
                  <a:gd name="T28" fmla="*/ 50 w 50"/>
                  <a:gd name="T29" fmla="*/ 16 h 106"/>
                  <a:gd name="T30" fmla="*/ 50 w 50"/>
                  <a:gd name="T31"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106">
                    <a:moveTo>
                      <a:pt x="50" y="100"/>
                    </a:moveTo>
                    <a:lnTo>
                      <a:pt x="34" y="106"/>
                    </a:lnTo>
                    <a:lnTo>
                      <a:pt x="0" y="94"/>
                    </a:lnTo>
                    <a:lnTo>
                      <a:pt x="0" y="42"/>
                    </a:lnTo>
                    <a:lnTo>
                      <a:pt x="4" y="42"/>
                    </a:lnTo>
                    <a:lnTo>
                      <a:pt x="4" y="18"/>
                    </a:lnTo>
                    <a:lnTo>
                      <a:pt x="0" y="18"/>
                    </a:lnTo>
                    <a:lnTo>
                      <a:pt x="0" y="0"/>
                    </a:lnTo>
                    <a:lnTo>
                      <a:pt x="0" y="0"/>
                    </a:lnTo>
                    <a:lnTo>
                      <a:pt x="6" y="6"/>
                    </a:lnTo>
                    <a:lnTo>
                      <a:pt x="16" y="12"/>
                    </a:lnTo>
                    <a:lnTo>
                      <a:pt x="16" y="12"/>
                    </a:lnTo>
                    <a:lnTo>
                      <a:pt x="16" y="12"/>
                    </a:lnTo>
                    <a:lnTo>
                      <a:pt x="32" y="16"/>
                    </a:lnTo>
                    <a:lnTo>
                      <a:pt x="50" y="16"/>
                    </a:lnTo>
                    <a:lnTo>
                      <a:pt x="50" y="10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93040" tIns="96522" rIns="193040" bIns="96522" numCol="1" anchor="t" anchorCtr="0" compatLnSpc="1">
                <a:prstTxWarp prst="textNoShape">
                  <a:avLst/>
                </a:prstTxWarp>
              </a:bodyPr>
              <a:lstStyle/>
              <a:p>
                <a:pPr algn="l" defTabSz="1828800" rtl="0"/>
                <a:endParaRPr lang="en-US" sz="2000" kern="1200">
                  <a:solidFill>
                    <a:schemeClr val="tx1">
                      <a:lumMod val="75000"/>
                      <a:lumOff val="25000"/>
                    </a:schemeClr>
                  </a:solidFill>
                  <a:latin typeface="+mj-ea"/>
                  <a:ea typeface="+mj-ea"/>
                </a:endParaRPr>
              </a:p>
            </p:txBody>
          </p:sp>
        </p:grpSp>
        <p:grpSp>
          <p:nvGrpSpPr>
            <p:cNvPr id="49" name="Group 62">
              <a:extLst>
                <a:ext uri="{FF2B5EF4-FFF2-40B4-BE49-F238E27FC236}">
                  <a16:creationId xmlns:a16="http://schemas.microsoft.com/office/drawing/2014/main" id="{79118B39-91D3-4001-91B4-48D0361859D6}"/>
                </a:ext>
              </a:extLst>
            </p:cNvPr>
            <p:cNvGrpSpPr/>
            <p:nvPr/>
          </p:nvGrpSpPr>
          <p:grpSpPr>
            <a:xfrm>
              <a:off x="660399" y="2063949"/>
              <a:ext cx="2330196" cy="3009148"/>
              <a:chOff x="498861" y="2031592"/>
              <a:chExt cx="2301858" cy="2972554"/>
            </a:xfrm>
            <a:solidFill>
              <a:schemeClr val="bg2">
                <a:lumMod val="10000"/>
              </a:schemeClr>
            </a:solidFill>
            <a:effectLst>
              <a:outerShdw blurRad="50800" dist="38100" dir="18900000" algn="bl" rotWithShape="0">
                <a:prstClr val="black">
                  <a:alpha val="40000"/>
                </a:prstClr>
              </a:outerShdw>
            </a:effectLst>
          </p:grpSpPr>
          <p:sp>
            <p:nvSpPr>
              <p:cNvPr id="50" name="Freeform 529">
                <a:extLst>
                  <a:ext uri="{FF2B5EF4-FFF2-40B4-BE49-F238E27FC236}">
                    <a16:creationId xmlns:a16="http://schemas.microsoft.com/office/drawing/2014/main" id="{1237F23A-F150-4657-B053-4AC73752DA54}"/>
                  </a:ext>
                </a:extLst>
              </p:cNvPr>
              <p:cNvSpPr>
                <a:spLocks noEditPoints="1"/>
              </p:cNvSpPr>
              <p:nvPr/>
            </p:nvSpPr>
            <p:spPr bwMode="auto">
              <a:xfrm>
                <a:off x="1668027" y="2035645"/>
                <a:ext cx="1132692" cy="2863136"/>
              </a:xfrm>
              <a:custGeom>
                <a:avLst/>
                <a:gdLst>
                  <a:gd name="T0" fmla="*/ 64 w 1118"/>
                  <a:gd name="T1" fmla="*/ 2820 h 2826"/>
                  <a:gd name="T2" fmla="*/ 152 w 1118"/>
                  <a:gd name="T3" fmla="*/ 2798 h 2826"/>
                  <a:gd name="T4" fmla="*/ 190 w 1118"/>
                  <a:gd name="T5" fmla="*/ 2780 h 2826"/>
                  <a:gd name="T6" fmla="*/ 238 w 1118"/>
                  <a:gd name="T7" fmla="*/ 2750 h 2826"/>
                  <a:gd name="T8" fmla="*/ 258 w 1118"/>
                  <a:gd name="T9" fmla="*/ 2728 h 2826"/>
                  <a:gd name="T10" fmla="*/ 274 w 1118"/>
                  <a:gd name="T11" fmla="*/ 2690 h 2826"/>
                  <a:gd name="T12" fmla="*/ 770 w 1118"/>
                  <a:gd name="T13" fmla="*/ 1686 h 2826"/>
                  <a:gd name="T14" fmla="*/ 820 w 1118"/>
                  <a:gd name="T15" fmla="*/ 1556 h 2826"/>
                  <a:gd name="T16" fmla="*/ 868 w 1118"/>
                  <a:gd name="T17" fmla="*/ 1350 h 2826"/>
                  <a:gd name="T18" fmla="*/ 884 w 1118"/>
                  <a:gd name="T19" fmla="*/ 1128 h 2826"/>
                  <a:gd name="T20" fmla="*/ 880 w 1118"/>
                  <a:gd name="T21" fmla="*/ 1012 h 2826"/>
                  <a:gd name="T22" fmla="*/ 858 w 1118"/>
                  <a:gd name="T23" fmla="*/ 846 h 2826"/>
                  <a:gd name="T24" fmla="*/ 818 w 1118"/>
                  <a:gd name="T25" fmla="*/ 692 h 2826"/>
                  <a:gd name="T26" fmla="*/ 760 w 1118"/>
                  <a:gd name="T27" fmla="*/ 546 h 2826"/>
                  <a:gd name="T28" fmla="*/ 682 w 1118"/>
                  <a:gd name="T29" fmla="*/ 410 h 2826"/>
                  <a:gd name="T30" fmla="*/ 618 w 1118"/>
                  <a:gd name="T31" fmla="*/ 326 h 2826"/>
                  <a:gd name="T32" fmla="*/ 526 w 1118"/>
                  <a:gd name="T33" fmla="*/ 222 h 2826"/>
                  <a:gd name="T34" fmla="*/ 428 w 1118"/>
                  <a:gd name="T35" fmla="*/ 140 h 2826"/>
                  <a:gd name="T36" fmla="*/ 322 w 1118"/>
                  <a:gd name="T37" fmla="*/ 74 h 2826"/>
                  <a:gd name="T38" fmla="*/ 210 w 1118"/>
                  <a:gd name="T39" fmla="*/ 30 h 2826"/>
                  <a:gd name="T40" fmla="*/ 90 w 1118"/>
                  <a:gd name="T41" fmla="*/ 4 h 2826"/>
                  <a:gd name="T42" fmla="*/ 102 w 1118"/>
                  <a:gd name="T43" fmla="*/ 4 h 2826"/>
                  <a:gd name="T44" fmla="*/ 256 w 1118"/>
                  <a:gd name="T45" fmla="*/ 28 h 2826"/>
                  <a:gd name="T46" fmla="*/ 400 w 1118"/>
                  <a:gd name="T47" fmla="*/ 72 h 2826"/>
                  <a:gd name="T48" fmla="*/ 536 w 1118"/>
                  <a:gd name="T49" fmla="*/ 138 h 2826"/>
                  <a:gd name="T50" fmla="*/ 664 w 1118"/>
                  <a:gd name="T51" fmla="*/ 222 h 2826"/>
                  <a:gd name="T52" fmla="*/ 784 w 1118"/>
                  <a:gd name="T53" fmla="*/ 328 h 2826"/>
                  <a:gd name="T54" fmla="*/ 862 w 1118"/>
                  <a:gd name="T55" fmla="*/ 414 h 2826"/>
                  <a:gd name="T56" fmla="*/ 960 w 1118"/>
                  <a:gd name="T57" fmla="*/ 550 h 2826"/>
                  <a:gd name="T58" fmla="*/ 1034 w 1118"/>
                  <a:gd name="T59" fmla="*/ 696 h 2826"/>
                  <a:gd name="T60" fmla="*/ 1084 w 1118"/>
                  <a:gd name="T61" fmla="*/ 852 h 2826"/>
                  <a:gd name="T62" fmla="*/ 1112 w 1118"/>
                  <a:gd name="T63" fmla="*/ 1016 h 2826"/>
                  <a:gd name="T64" fmla="*/ 1118 w 1118"/>
                  <a:gd name="T65" fmla="*/ 1132 h 2826"/>
                  <a:gd name="T66" fmla="*/ 1098 w 1118"/>
                  <a:gd name="T67" fmla="*/ 1356 h 2826"/>
                  <a:gd name="T68" fmla="*/ 1050 w 1118"/>
                  <a:gd name="T69" fmla="*/ 1528 h 2826"/>
                  <a:gd name="T70" fmla="*/ 1008 w 1118"/>
                  <a:gd name="T71" fmla="*/ 1626 h 2826"/>
                  <a:gd name="T72" fmla="*/ 974 w 1118"/>
                  <a:gd name="T73" fmla="*/ 1690 h 2826"/>
                  <a:gd name="T74" fmla="*/ 350 w 1118"/>
                  <a:gd name="T75" fmla="*/ 2690 h 2826"/>
                  <a:gd name="T76" fmla="*/ 338 w 1118"/>
                  <a:gd name="T77" fmla="*/ 2716 h 2826"/>
                  <a:gd name="T78" fmla="*/ 318 w 1118"/>
                  <a:gd name="T79" fmla="*/ 2740 h 2826"/>
                  <a:gd name="T80" fmla="*/ 266 w 1118"/>
                  <a:gd name="T81" fmla="*/ 2772 h 2826"/>
                  <a:gd name="T82" fmla="*/ 218 w 1118"/>
                  <a:gd name="T83" fmla="*/ 2792 h 2826"/>
                  <a:gd name="T84" fmla="*/ 138 w 1118"/>
                  <a:gd name="T85" fmla="*/ 2812 h 2826"/>
                  <a:gd name="T86" fmla="*/ 48 w 1118"/>
                  <a:gd name="T87" fmla="*/ 2824 h 2826"/>
                  <a:gd name="T88" fmla="*/ 0 w 1118"/>
                  <a:gd name="T89" fmla="*/ 2826 h 2826"/>
                  <a:gd name="T90" fmla="*/ 24 w 1118"/>
                  <a:gd name="T91" fmla="*/ 2 h 2826"/>
                  <a:gd name="T92" fmla="*/ 90 w 1118"/>
                  <a:gd name="T93" fmla="*/ 26 h 2826"/>
                  <a:gd name="T94" fmla="*/ 152 w 1118"/>
                  <a:gd name="T95" fmla="*/ 68 h 2826"/>
                  <a:gd name="T96" fmla="*/ 210 w 1118"/>
                  <a:gd name="T97" fmla="*/ 134 h 2826"/>
                  <a:gd name="T98" fmla="*/ 266 w 1118"/>
                  <a:gd name="T99" fmla="*/ 220 h 2826"/>
                  <a:gd name="T100" fmla="*/ 316 w 1118"/>
                  <a:gd name="T101" fmla="*/ 326 h 2826"/>
                  <a:gd name="T102" fmla="*/ 350 w 1118"/>
                  <a:gd name="T103" fmla="*/ 412 h 2826"/>
                  <a:gd name="T104" fmla="*/ 390 w 1118"/>
                  <a:gd name="T105" fmla="*/ 548 h 2826"/>
                  <a:gd name="T106" fmla="*/ 422 w 1118"/>
                  <a:gd name="T107" fmla="*/ 694 h 2826"/>
                  <a:gd name="T108" fmla="*/ 448 w 1118"/>
                  <a:gd name="T109" fmla="*/ 904 h 2826"/>
                  <a:gd name="T110" fmla="*/ 456 w 1118"/>
                  <a:gd name="T111" fmla="*/ 1130 h 2826"/>
                  <a:gd name="T112" fmla="*/ 448 w 1118"/>
                  <a:gd name="T113" fmla="*/ 1354 h 2826"/>
                  <a:gd name="T114" fmla="*/ 422 w 1118"/>
                  <a:gd name="T115" fmla="*/ 1560 h 2826"/>
                  <a:gd name="T116" fmla="*/ 396 w 1118"/>
                  <a:gd name="T117" fmla="*/ 1688 h 2826"/>
                  <a:gd name="T118" fmla="*/ 136 w 1118"/>
                  <a:gd name="T119" fmla="*/ 2690 h 2826"/>
                  <a:gd name="T120" fmla="*/ 122 w 1118"/>
                  <a:gd name="T121" fmla="*/ 2740 h 2826"/>
                  <a:gd name="T122" fmla="*/ 90 w 1118"/>
                  <a:gd name="T123" fmla="*/ 2782 h 2826"/>
                  <a:gd name="T124" fmla="*/ 26 w 1118"/>
                  <a:gd name="T125" fmla="*/ 282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8" h="2826">
                    <a:moveTo>
                      <a:pt x="14" y="2826"/>
                    </a:moveTo>
                    <a:lnTo>
                      <a:pt x="14" y="2826"/>
                    </a:lnTo>
                    <a:lnTo>
                      <a:pt x="64" y="2820"/>
                    </a:lnTo>
                    <a:lnTo>
                      <a:pt x="110" y="2812"/>
                    </a:lnTo>
                    <a:lnTo>
                      <a:pt x="132" y="2806"/>
                    </a:lnTo>
                    <a:lnTo>
                      <a:pt x="152" y="2798"/>
                    </a:lnTo>
                    <a:lnTo>
                      <a:pt x="172" y="2790"/>
                    </a:lnTo>
                    <a:lnTo>
                      <a:pt x="190" y="2780"/>
                    </a:lnTo>
                    <a:lnTo>
                      <a:pt x="190" y="2780"/>
                    </a:lnTo>
                    <a:lnTo>
                      <a:pt x="208" y="2770"/>
                    </a:lnTo>
                    <a:lnTo>
                      <a:pt x="224" y="2760"/>
                    </a:lnTo>
                    <a:lnTo>
                      <a:pt x="238" y="2750"/>
                    </a:lnTo>
                    <a:lnTo>
                      <a:pt x="250" y="2740"/>
                    </a:lnTo>
                    <a:lnTo>
                      <a:pt x="250" y="2740"/>
                    </a:lnTo>
                    <a:lnTo>
                      <a:pt x="258" y="2728"/>
                    </a:lnTo>
                    <a:lnTo>
                      <a:pt x="266" y="2716"/>
                    </a:lnTo>
                    <a:lnTo>
                      <a:pt x="272" y="2704"/>
                    </a:lnTo>
                    <a:lnTo>
                      <a:pt x="274" y="2690"/>
                    </a:lnTo>
                    <a:lnTo>
                      <a:pt x="738" y="1752"/>
                    </a:lnTo>
                    <a:lnTo>
                      <a:pt x="738" y="1752"/>
                    </a:lnTo>
                    <a:lnTo>
                      <a:pt x="770" y="1686"/>
                    </a:lnTo>
                    <a:lnTo>
                      <a:pt x="770" y="1686"/>
                    </a:lnTo>
                    <a:lnTo>
                      <a:pt x="796" y="1622"/>
                    </a:lnTo>
                    <a:lnTo>
                      <a:pt x="820" y="1556"/>
                    </a:lnTo>
                    <a:lnTo>
                      <a:pt x="840" y="1490"/>
                    </a:lnTo>
                    <a:lnTo>
                      <a:pt x="856" y="1420"/>
                    </a:lnTo>
                    <a:lnTo>
                      <a:pt x="868" y="1350"/>
                    </a:lnTo>
                    <a:lnTo>
                      <a:pt x="878" y="1278"/>
                    </a:lnTo>
                    <a:lnTo>
                      <a:pt x="884" y="1204"/>
                    </a:lnTo>
                    <a:lnTo>
                      <a:pt x="884" y="1128"/>
                    </a:lnTo>
                    <a:lnTo>
                      <a:pt x="884" y="1128"/>
                    </a:lnTo>
                    <a:lnTo>
                      <a:pt x="884" y="1068"/>
                    </a:lnTo>
                    <a:lnTo>
                      <a:pt x="880" y="1012"/>
                    </a:lnTo>
                    <a:lnTo>
                      <a:pt x="876" y="956"/>
                    </a:lnTo>
                    <a:lnTo>
                      <a:pt x="868" y="900"/>
                    </a:lnTo>
                    <a:lnTo>
                      <a:pt x="858" y="846"/>
                    </a:lnTo>
                    <a:lnTo>
                      <a:pt x="848" y="794"/>
                    </a:lnTo>
                    <a:lnTo>
                      <a:pt x="834" y="742"/>
                    </a:lnTo>
                    <a:lnTo>
                      <a:pt x="818" y="692"/>
                    </a:lnTo>
                    <a:lnTo>
                      <a:pt x="800" y="642"/>
                    </a:lnTo>
                    <a:lnTo>
                      <a:pt x="782" y="594"/>
                    </a:lnTo>
                    <a:lnTo>
                      <a:pt x="760" y="546"/>
                    </a:lnTo>
                    <a:lnTo>
                      <a:pt x="736" y="500"/>
                    </a:lnTo>
                    <a:lnTo>
                      <a:pt x="710" y="454"/>
                    </a:lnTo>
                    <a:lnTo>
                      <a:pt x="682" y="410"/>
                    </a:lnTo>
                    <a:lnTo>
                      <a:pt x="652" y="368"/>
                    </a:lnTo>
                    <a:lnTo>
                      <a:pt x="618" y="326"/>
                    </a:lnTo>
                    <a:lnTo>
                      <a:pt x="618" y="326"/>
                    </a:lnTo>
                    <a:lnTo>
                      <a:pt x="588" y="290"/>
                    </a:lnTo>
                    <a:lnTo>
                      <a:pt x="558" y="254"/>
                    </a:lnTo>
                    <a:lnTo>
                      <a:pt x="526" y="222"/>
                    </a:lnTo>
                    <a:lnTo>
                      <a:pt x="494" y="192"/>
                    </a:lnTo>
                    <a:lnTo>
                      <a:pt x="460" y="164"/>
                    </a:lnTo>
                    <a:lnTo>
                      <a:pt x="428" y="140"/>
                    </a:lnTo>
                    <a:lnTo>
                      <a:pt x="392" y="116"/>
                    </a:lnTo>
                    <a:lnTo>
                      <a:pt x="358" y="94"/>
                    </a:lnTo>
                    <a:lnTo>
                      <a:pt x="322" y="74"/>
                    </a:lnTo>
                    <a:lnTo>
                      <a:pt x="284" y="58"/>
                    </a:lnTo>
                    <a:lnTo>
                      <a:pt x="248" y="42"/>
                    </a:lnTo>
                    <a:lnTo>
                      <a:pt x="210" y="30"/>
                    </a:lnTo>
                    <a:lnTo>
                      <a:pt x="170" y="18"/>
                    </a:lnTo>
                    <a:lnTo>
                      <a:pt x="130" y="10"/>
                    </a:lnTo>
                    <a:lnTo>
                      <a:pt x="90" y="4"/>
                    </a:lnTo>
                    <a:lnTo>
                      <a:pt x="50" y="0"/>
                    </a:lnTo>
                    <a:lnTo>
                      <a:pt x="50" y="0"/>
                    </a:lnTo>
                    <a:lnTo>
                      <a:pt x="102" y="4"/>
                    </a:lnTo>
                    <a:lnTo>
                      <a:pt x="154" y="10"/>
                    </a:lnTo>
                    <a:lnTo>
                      <a:pt x="206" y="18"/>
                    </a:lnTo>
                    <a:lnTo>
                      <a:pt x="256" y="28"/>
                    </a:lnTo>
                    <a:lnTo>
                      <a:pt x="304" y="40"/>
                    </a:lnTo>
                    <a:lnTo>
                      <a:pt x="352" y="56"/>
                    </a:lnTo>
                    <a:lnTo>
                      <a:pt x="400" y="72"/>
                    </a:lnTo>
                    <a:lnTo>
                      <a:pt x="446" y="92"/>
                    </a:lnTo>
                    <a:lnTo>
                      <a:pt x="492" y="114"/>
                    </a:lnTo>
                    <a:lnTo>
                      <a:pt x="536" y="138"/>
                    </a:lnTo>
                    <a:lnTo>
                      <a:pt x="580" y="164"/>
                    </a:lnTo>
                    <a:lnTo>
                      <a:pt x="622" y="192"/>
                    </a:lnTo>
                    <a:lnTo>
                      <a:pt x="664" y="222"/>
                    </a:lnTo>
                    <a:lnTo>
                      <a:pt x="706" y="256"/>
                    </a:lnTo>
                    <a:lnTo>
                      <a:pt x="744" y="290"/>
                    </a:lnTo>
                    <a:lnTo>
                      <a:pt x="784" y="328"/>
                    </a:lnTo>
                    <a:lnTo>
                      <a:pt x="784" y="328"/>
                    </a:lnTo>
                    <a:lnTo>
                      <a:pt x="824" y="370"/>
                    </a:lnTo>
                    <a:lnTo>
                      <a:pt x="862" y="414"/>
                    </a:lnTo>
                    <a:lnTo>
                      <a:pt x="898" y="458"/>
                    </a:lnTo>
                    <a:lnTo>
                      <a:pt x="930" y="504"/>
                    </a:lnTo>
                    <a:lnTo>
                      <a:pt x="960" y="550"/>
                    </a:lnTo>
                    <a:lnTo>
                      <a:pt x="986" y="598"/>
                    </a:lnTo>
                    <a:lnTo>
                      <a:pt x="1012" y="646"/>
                    </a:lnTo>
                    <a:lnTo>
                      <a:pt x="1034" y="696"/>
                    </a:lnTo>
                    <a:lnTo>
                      <a:pt x="1054" y="746"/>
                    </a:lnTo>
                    <a:lnTo>
                      <a:pt x="1070" y="798"/>
                    </a:lnTo>
                    <a:lnTo>
                      <a:pt x="1084" y="852"/>
                    </a:lnTo>
                    <a:lnTo>
                      <a:pt x="1096" y="906"/>
                    </a:lnTo>
                    <a:lnTo>
                      <a:pt x="1106" y="960"/>
                    </a:lnTo>
                    <a:lnTo>
                      <a:pt x="1112" y="1016"/>
                    </a:lnTo>
                    <a:lnTo>
                      <a:pt x="1116" y="1074"/>
                    </a:lnTo>
                    <a:lnTo>
                      <a:pt x="1118" y="1132"/>
                    </a:lnTo>
                    <a:lnTo>
                      <a:pt x="1118" y="1132"/>
                    </a:lnTo>
                    <a:lnTo>
                      <a:pt x="1114" y="1208"/>
                    </a:lnTo>
                    <a:lnTo>
                      <a:pt x="1108" y="1282"/>
                    </a:lnTo>
                    <a:lnTo>
                      <a:pt x="1098" y="1356"/>
                    </a:lnTo>
                    <a:lnTo>
                      <a:pt x="1082" y="1426"/>
                    </a:lnTo>
                    <a:lnTo>
                      <a:pt x="1062" y="1494"/>
                    </a:lnTo>
                    <a:lnTo>
                      <a:pt x="1050" y="1528"/>
                    </a:lnTo>
                    <a:lnTo>
                      <a:pt x="1038" y="1562"/>
                    </a:lnTo>
                    <a:lnTo>
                      <a:pt x="1024" y="1594"/>
                    </a:lnTo>
                    <a:lnTo>
                      <a:pt x="1008" y="1626"/>
                    </a:lnTo>
                    <a:lnTo>
                      <a:pt x="992" y="1658"/>
                    </a:lnTo>
                    <a:lnTo>
                      <a:pt x="974" y="1690"/>
                    </a:lnTo>
                    <a:lnTo>
                      <a:pt x="974" y="1690"/>
                    </a:lnTo>
                    <a:lnTo>
                      <a:pt x="954" y="1724"/>
                    </a:lnTo>
                    <a:lnTo>
                      <a:pt x="932" y="1756"/>
                    </a:lnTo>
                    <a:lnTo>
                      <a:pt x="350" y="2690"/>
                    </a:lnTo>
                    <a:lnTo>
                      <a:pt x="350" y="2690"/>
                    </a:lnTo>
                    <a:lnTo>
                      <a:pt x="346" y="2704"/>
                    </a:lnTo>
                    <a:lnTo>
                      <a:pt x="338" y="2716"/>
                    </a:lnTo>
                    <a:lnTo>
                      <a:pt x="330" y="2728"/>
                    </a:lnTo>
                    <a:lnTo>
                      <a:pt x="318" y="2740"/>
                    </a:lnTo>
                    <a:lnTo>
                      <a:pt x="318" y="2740"/>
                    </a:lnTo>
                    <a:lnTo>
                      <a:pt x="304" y="2752"/>
                    </a:lnTo>
                    <a:lnTo>
                      <a:pt x="286" y="2762"/>
                    </a:lnTo>
                    <a:lnTo>
                      <a:pt x="266" y="2772"/>
                    </a:lnTo>
                    <a:lnTo>
                      <a:pt x="244" y="2782"/>
                    </a:lnTo>
                    <a:lnTo>
                      <a:pt x="244" y="2782"/>
                    </a:lnTo>
                    <a:lnTo>
                      <a:pt x="218" y="2792"/>
                    </a:lnTo>
                    <a:lnTo>
                      <a:pt x="194" y="2800"/>
                    </a:lnTo>
                    <a:lnTo>
                      <a:pt x="166" y="2806"/>
                    </a:lnTo>
                    <a:lnTo>
                      <a:pt x="138" y="2812"/>
                    </a:lnTo>
                    <a:lnTo>
                      <a:pt x="110" y="2818"/>
                    </a:lnTo>
                    <a:lnTo>
                      <a:pt x="78" y="2822"/>
                    </a:lnTo>
                    <a:lnTo>
                      <a:pt x="48" y="2824"/>
                    </a:lnTo>
                    <a:lnTo>
                      <a:pt x="14" y="2826"/>
                    </a:lnTo>
                    <a:lnTo>
                      <a:pt x="14" y="2826"/>
                    </a:lnTo>
                    <a:close/>
                    <a:moveTo>
                      <a:pt x="0" y="2826"/>
                    </a:moveTo>
                    <a:lnTo>
                      <a:pt x="0" y="0"/>
                    </a:lnTo>
                    <a:lnTo>
                      <a:pt x="0" y="0"/>
                    </a:lnTo>
                    <a:lnTo>
                      <a:pt x="24" y="2"/>
                    </a:lnTo>
                    <a:lnTo>
                      <a:pt x="46" y="8"/>
                    </a:lnTo>
                    <a:lnTo>
                      <a:pt x="68" y="16"/>
                    </a:lnTo>
                    <a:lnTo>
                      <a:pt x="90" y="26"/>
                    </a:lnTo>
                    <a:lnTo>
                      <a:pt x="112" y="38"/>
                    </a:lnTo>
                    <a:lnTo>
                      <a:pt x="132" y="52"/>
                    </a:lnTo>
                    <a:lnTo>
                      <a:pt x="152" y="68"/>
                    </a:lnTo>
                    <a:lnTo>
                      <a:pt x="172" y="88"/>
                    </a:lnTo>
                    <a:lnTo>
                      <a:pt x="192" y="110"/>
                    </a:lnTo>
                    <a:lnTo>
                      <a:pt x="210" y="134"/>
                    </a:lnTo>
                    <a:lnTo>
                      <a:pt x="230" y="160"/>
                    </a:lnTo>
                    <a:lnTo>
                      <a:pt x="248" y="188"/>
                    </a:lnTo>
                    <a:lnTo>
                      <a:pt x="266" y="220"/>
                    </a:lnTo>
                    <a:lnTo>
                      <a:pt x="284" y="252"/>
                    </a:lnTo>
                    <a:lnTo>
                      <a:pt x="300" y="288"/>
                    </a:lnTo>
                    <a:lnTo>
                      <a:pt x="316" y="326"/>
                    </a:lnTo>
                    <a:lnTo>
                      <a:pt x="316" y="326"/>
                    </a:lnTo>
                    <a:lnTo>
                      <a:pt x="334" y="368"/>
                    </a:lnTo>
                    <a:lnTo>
                      <a:pt x="350" y="412"/>
                    </a:lnTo>
                    <a:lnTo>
                      <a:pt x="364" y="456"/>
                    </a:lnTo>
                    <a:lnTo>
                      <a:pt x="378" y="502"/>
                    </a:lnTo>
                    <a:lnTo>
                      <a:pt x="390" y="548"/>
                    </a:lnTo>
                    <a:lnTo>
                      <a:pt x="402" y="596"/>
                    </a:lnTo>
                    <a:lnTo>
                      <a:pt x="412" y="644"/>
                    </a:lnTo>
                    <a:lnTo>
                      <a:pt x="422" y="694"/>
                    </a:lnTo>
                    <a:lnTo>
                      <a:pt x="430" y="744"/>
                    </a:lnTo>
                    <a:lnTo>
                      <a:pt x="436" y="796"/>
                    </a:lnTo>
                    <a:lnTo>
                      <a:pt x="448" y="904"/>
                    </a:lnTo>
                    <a:lnTo>
                      <a:pt x="454" y="1016"/>
                    </a:lnTo>
                    <a:lnTo>
                      <a:pt x="456" y="1130"/>
                    </a:lnTo>
                    <a:lnTo>
                      <a:pt x="456" y="1130"/>
                    </a:lnTo>
                    <a:lnTo>
                      <a:pt x="456" y="1206"/>
                    </a:lnTo>
                    <a:lnTo>
                      <a:pt x="452" y="1280"/>
                    </a:lnTo>
                    <a:lnTo>
                      <a:pt x="448" y="1354"/>
                    </a:lnTo>
                    <a:lnTo>
                      <a:pt x="442" y="1424"/>
                    </a:lnTo>
                    <a:lnTo>
                      <a:pt x="434" y="1492"/>
                    </a:lnTo>
                    <a:lnTo>
                      <a:pt x="422" y="1560"/>
                    </a:lnTo>
                    <a:lnTo>
                      <a:pt x="410" y="1624"/>
                    </a:lnTo>
                    <a:lnTo>
                      <a:pt x="396" y="1688"/>
                    </a:lnTo>
                    <a:lnTo>
                      <a:pt x="396" y="1688"/>
                    </a:lnTo>
                    <a:lnTo>
                      <a:pt x="380" y="1756"/>
                    </a:lnTo>
                    <a:lnTo>
                      <a:pt x="136" y="2690"/>
                    </a:lnTo>
                    <a:lnTo>
                      <a:pt x="136" y="2690"/>
                    </a:lnTo>
                    <a:lnTo>
                      <a:pt x="130" y="2716"/>
                    </a:lnTo>
                    <a:lnTo>
                      <a:pt x="122" y="2740"/>
                    </a:lnTo>
                    <a:lnTo>
                      <a:pt x="122" y="2740"/>
                    </a:lnTo>
                    <a:lnTo>
                      <a:pt x="108" y="2762"/>
                    </a:lnTo>
                    <a:lnTo>
                      <a:pt x="90" y="2782"/>
                    </a:lnTo>
                    <a:lnTo>
                      <a:pt x="90" y="2782"/>
                    </a:lnTo>
                    <a:lnTo>
                      <a:pt x="70" y="2798"/>
                    </a:lnTo>
                    <a:lnTo>
                      <a:pt x="48" y="2812"/>
                    </a:lnTo>
                    <a:lnTo>
                      <a:pt x="26" y="2820"/>
                    </a:lnTo>
                    <a:lnTo>
                      <a:pt x="0" y="2826"/>
                    </a:lnTo>
                    <a:lnTo>
                      <a:pt x="0" y="2826"/>
                    </a:lnTo>
                    <a:close/>
                  </a:path>
                </a:pathLst>
              </a:custGeom>
              <a:solidFill>
                <a:srgbClr val="ECC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kern="1200">
                  <a:solidFill>
                    <a:schemeClr val="tx1">
                      <a:lumMod val="75000"/>
                      <a:lumOff val="25000"/>
                    </a:schemeClr>
                  </a:solidFill>
                  <a:latin typeface="+mj-ea"/>
                  <a:ea typeface="+mj-ea"/>
                </a:endParaRPr>
              </a:p>
            </p:txBody>
          </p:sp>
          <p:sp>
            <p:nvSpPr>
              <p:cNvPr id="51" name="Freeform 530">
                <a:extLst>
                  <a:ext uri="{FF2B5EF4-FFF2-40B4-BE49-F238E27FC236}">
                    <a16:creationId xmlns:a16="http://schemas.microsoft.com/office/drawing/2014/main" id="{09581CD4-D274-477A-AA6F-5FC6DB66BC0A}"/>
                  </a:ext>
                </a:extLst>
              </p:cNvPr>
              <p:cNvSpPr>
                <a:spLocks/>
              </p:cNvSpPr>
              <p:nvPr/>
            </p:nvSpPr>
            <p:spPr bwMode="auto">
              <a:xfrm>
                <a:off x="1668027" y="2031592"/>
                <a:ext cx="895617" cy="2867188"/>
              </a:xfrm>
              <a:custGeom>
                <a:avLst/>
                <a:gdLst>
                  <a:gd name="T0" fmla="*/ 0 w 884"/>
                  <a:gd name="T1" fmla="*/ 2830 h 2830"/>
                  <a:gd name="T2" fmla="*/ 48 w 884"/>
                  <a:gd name="T3" fmla="*/ 2816 h 2830"/>
                  <a:gd name="T4" fmla="*/ 90 w 884"/>
                  <a:gd name="T5" fmla="*/ 2786 h 2830"/>
                  <a:gd name="T6" fmla="*/ 108 w 884"/>
                  <a:gd name="T7" fmla="*/ 2766 h 2830"/>
                  <a:gd name="T8" fmla="*/ 122 w 884"/>
                  <a:gd name="T9" fmla="*/ 2744 h 2830"/>
                  <a:gd name="T10" fmla="*/ 136 w 884"/>
                  <a:gd name="T11" fmla="*/ 2694 h 2830"/>
                  <a:gd name="T12" fmla="*/ 380 w 884"/>
                  <a:gd name="T13" fmla="*/ 1760 h 2830"/>
                  <a:gd name="T14" fmla="*/ 396 w 884"/>
                  <a:gd name="T15" fmla="*/ 1692 h 2830"/>
                  <a:gd name="T16" fmla="*/ 422 w 884"/>
                  <a:gd name="T17" fmla="*/ 1564 h 2830"/>
                  <a:gd name="T18" fmla="*/ 442 w 884"/>
                  <a:gd name="T19" fmla="*/ 1428 h 2830"/>
                  <a:gd name="T20" fmla="*/ 452 w 884"/>
                  <a:gd name="T21" fmla="*/ 1284 h 2830"/>
                  <a:gd name="T22" fmla="*/ 456 w 884"/>
                  <a:gd name="T23" fmla="*/ 1134 h 2830"/>
                  <a:gd name="T24" fmla="*/ 454 w 884"/>
                  <a:gd name="T25" fmla="*/ 1020 h 2830"/>
                  <a:gd name="T26" fmla="*/ 436 w 884"/>
                  <a:gd name="T27" fmla="*/ 800 h 2830"/>
                  <a:gd name="T28" fmla="*/ 422 w 884"/>
                  <a:gd name="T29" fmla="*/ 698 h 2830"/>
                  <a:gd name="T30" fmla="*/ 402 w 884"/>
                  <a:gd name="T31" fmla="*/ 600 h 2830"/>
                  <a:gd name="T32" fmla="*/ 378 w 884"/>
                  <a:gd name="T33" fmla="*/ 506 h 2830"/>
                  <a:gd name="T34" fmla="*/ 350 w 884"/>
                  <a:gd name="T35" fmla="*/ 416 h 2830"/>
                  <a:gd name="T36" fmla="*/ 316 w 884"/>
                  <a:gd name="T37" fmla="*/ 330 h 2830"/>
                  <a:gd name="T38" fmla="*/ 300 w 884"/>
                  <a:gd name="T39" fmla="*/ 292 h 2830"/>
                  <a:gd name="T40" fmla="*/ 266 w 884"/>
                  <a:gd name="T41" fmla="*/ 224 h 2830"/>
                  <a:gd name="T42" fmla="*/ 230 w 884"/>
                  <a:gd name="T43" fmla="*/ 164 h 2830"/>
                  <a:gd name="T44" fmla="*/ 192 w 884"/>
                  <a:gd name="T45" fmla="*/ 114 h 2830"/>
                  <a:gd name="T46" fmla="*/ 152 w 884"/>
                  <a:gd name="T47" fmla="*/ 72 h 2830"/>
                  <a:gd name="T48" fmla="*/ 112 w 884"/>
                  <a:gd name="T49" fmla="*/ 42 h 2830"/>
                  <a:gd name="T50" fmla="*/ 68 w 884"/>
                  <a:gd name="T51" fmla="*/ 20 h 2830"/>
                  <a:gd name="T52" fmla="*/ 24 w 884"/>
                  <a:gd name="T53" fmla="*/ 6 h 2830"/>
                  <a:gd name="T54" fmla="*/ 0 w 884"/>
                  <a:gd name="T55" fmla="*/ 0 h 2830"/>
                  <a:gd name="T56" fmla="*/ 6 w 884"/>
                  <a:gd name="T57" fmla="*/ 0 h 2830"/>
                  <a:gd name="T58" fmla="*/ 28 w 884"/>
                  <a:gd name="T59" fmla="*/ 2 h 2830"/>
                  <a:gd name="T60" fmla="*/ 50 w 884"/>
                  <a:gd name="T61" fmla="*/ 4 h 2830"/>
                  <a:gd name="T62" fmla="*/ 130 w 884"/>
                  <a:gd name="T63" fmla="*/ 14 h 2830"/>
                  <a:gd name="T64" fmla="*/ 210 w 884"/>
                  <a:gd name="T65" fmla="*/ 34 h 2830"/>
                  <a:gd name="T66" fmla="*/ 284 w 884"/>
                  <a:gd name="T67" fmla="*/ 62 h 2830"/>
                  <a:gd name="T68" fmla="*/ 358 w 884"/>
                  <a:gd name="T69" fmla="*/ 98 h 2830"/>
                  <a:gd name="T70" fmla="*/ 428 w 884"/>
                  <a:gd name="T71" fmla="*/ 144 h 2830"/>
                  <a:gd name="T72" fmla="*/ 494 w 884"/>
                  <a:gd name="T73" fmla="*/ 196 h 2830"/>
                  <a:gd name="T74" fmla="*/ 558 w 884"/>
                  <a:gd name="T75" fmla="*/ 258 h 2830"/>
                  <a:gd name="T76" fmla="*/ 618 w 884"/>
                  <a:gd name="T77" fmla="*/ 330 h 2830"/>
                  <a:gd name="T78" fmla="*/ 652 w 884"/>
                  <a:gd name="T79" fmla="*/ 372 h 2830"/>
                  <a:gd name="T80" fmla="*/ 710 w 884"/>
                  <a:gd name="T81" fmla="*/ 458 h 2830"/>
                  <a:gd name="T82" fmla="*/ 760 w 884"/>
                  <a:gd name="T83" fmla="*/ 550 h 2830"/>
                  <a:gd name="T84" fmla="*/ 800 w 884"/>
                  <a:gd name="T85" fmla="*/ 646 h 2830"/>
                  <a:gd name="T86" fmla="*/ 834 w 884"/>
                  <a:gd name="T87" fmla="*/ 746 h 2830"/>
                  <a:gd name="T88" fmla="*/ 858 w 884"/>
                  <a:gd name="T89" fmla="*/ 850 h 2830"/>
                  <a:gd name="T90" fmla="*/ 876 w 884"/>
                  <a:gd name="T91" fmla="*/ 960 h 2830"/>
                  <a:gd name="T92" fmla="*/ 884 w 884"/>
                  <a:gd name="T93" fmla="*/ 1072 h 2830"/>
                  <a:gd name="T94" fmla="*/ 884 w 884"/>
                  <a:gd name="T95" fmla="*/ 1132 h 2830"/>
                  <a:gd name="T96" fmla="*/ 878 w 884"/>
                  <a:gd name="T97" fmla="*/ 1282 h 2830"/>
                  <a:gd name="T98" fmla="*/ 856 w 884"/>
                  <a:gd name="T99" fmla="*/ 1424 h 2830"/>
                  <a:gd name="T100" fmla="*/ 820 w 884"/>
                  <a:gd name="T101" fmla="*/ 1560 h 2830"/>
                  <a:gd name="T102" fmla="*/ 770 w 884"/>
                  <a:gd name="T103" fmla="*/ 1690 h 2830"/>
                  <a:gd name="T104" fmla="*/ 738 w 884"/>
                  <a:gd name="T105" fmla="*/ 1756 h 2830"/>
                  <a:gd name="T106" fmla="*/ 274 w 884"/>
                  <a:gd name="T107" fmla="*/ 2694 h 2830"/>
                  <a:gd name="T108" fmla="*/ 266 w 884"/>
                  <a:gd name="T109" fmla="*/ 2720 h 2830"/>
                  <a:gd name="T110" fmla="*/ 250 w 884"/>
                  <a:gd name="T111" fmla="*/ 2744 h 2830"/>
                  <a:gd name="T112" fmla="*/ 238 w 884"/>
                  <a:gd name="T113" fmla="*/ 2754 h 2830"/>
                  <a:gd name="T114" fmla="*/ 208 w 884"/>
                  <a:gd name="T115" fmla="*/ 2774 h 2830"/>
                  <a:gd name="T116" fmla="*/ 190 w 884"/>
                  <a:gd name="T117" fmla="*/ 2784 h 2830"/>
                  <a:gd name="T118" fmla="*/ 152 w 884"/>
                  <a:gd name="T119" fmla="*/ 2802 h 2830"/>
                  <a:gd name="T120" fmla="*/ 110 w 884"/>
                  <a:gd name="T121" fmla="*/ 2816 h 2830"/>
                  <a:gd name="T122" fmla="*/ 14 w 884"/>
                  <a:gd name="T123" fmla="*/ 2830 h 2830"/>
                  <a:gd name="T124" fmla="*/ 0 w 884"/>
                  <a:gd name="T125" fmla="*/ 283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4" h="2830">
                    <a:moveTo>
                      <a:pt x="0" y="2830"/>
                    </a:moveTo>
                    <a:lnTo>
                      <a:pt x="0" y="2830"/>
                    </a:lnTo>
                    <a:lnTo>
                      <a:pt x="26" y="2824"/>
                    </a:lnTo>
                    <a:lnTo>
                      <a:pt x="48" y="2816"/>
                    </a:lnTo>
                    <a:lnTo>
                      <a:pt x="70" y="2802"/>
                    </a:lnTo>
                    <a:lnTo>
                      <a:pt x="90" y="2786"/>
                    </a:lnTo>
                    <a:lnTo>
                      <a:pt x="90" y="2786"/>
                    </a:lnTo>
                    <a:lnTo>
                      <a:pt x="108" y="2766"/>
                    </a:lnTo>
                    <a:lnTo>
                      <a:pt x="122" y="2744"/>
                    </a:lnTo>
                    <a:lnTo>
                      <a:pt x="122" y="2744"/>
                    </a:lnTo>
                    <a:lnTo>
                      <a:pt x="130" y="2720"/>
                    </a:lnTo>
                    <a:lnTo>
                      <a:pt x="136" y="2694"/>
                    </a:lnTo>
                    <a:lnTo>
                      <a:pt x="380" y="1760"/>
                    </a:lnTo>
                    <a:lnTo>
                      <a:pt x="380" y="1760"/>
                    </a:lnTo>
                    <a:lnTo>
                      <a:pt x="396" y="1692"/>
                    </a:lnTo>
                    <a:lnTo>
                      <a:pt x="396" y="1692"/>
                    </a:lnTo>
                    <a:lnTo>
                      <a:pt x="410" y="1628"/>
                    </a:lnTo>
                    <a:lnTo>
                      <a:pt x="422" y="1564"/>
                    </a:lnTo>
                    <a:lnTo>
                      <a:pt x="434" y="1496"/>
                    </a:lnTo>
                    <a:lnTo>
                      <a:pt x="442" y="1428"/>
                    </a:lnTo>
                    <a:lnTo>
                      <a:pt x="448" y="1358"/>
                    </a:lnTo>
                    <a:lnTo>
                      <a:pt x="452" y="1284"/>
                    </a:lnTo>
                    <a:lnTo>
                      <a:pt x="456" y="1210"/>
                    </a:lnTo>
                    <a:lnTo>
                      <a:pt x="456" y="1134"/>
                    </a:lnTo>
                    <a:lnTo>
                      <a:pt x="456" y="1134"/>
                    </a:lnTo>
                    <a:lnTo>
                      <a:pt x="454" y="1020"/>
                    </a:lnTo>
                    <a:lnTo>
                      <a:pt x="448" y="908"/>
                    </a:lnTo>
                    <a:lnTo>
                      <a:pt x="436" y="800"/>
                    </a:lnTo>
                    <a:lnTo>
                      <a:pt x="430" y="748"/>
                    </a:lnTo>
                    <a:lnTo>
                      <a:pt x="422" y="698"/>
                    </a:lnTo>
                    <a:lnTo>
                      <a:pt x="412" y="648"/>
                    </a:lnTo>
                    <a:lnTo>
                      <a:pt x="402" y="600"/>
                    </a:lnTo>
                    <a:lnTo>
                      <a:pt x="390" y="552"/>
                    </a:lnTo>
                    <a:lnTo>
                      <a:pt x="378" y="506"/>
                    </a:lnTo>
                    <a:lnTo>
                      <a:pt x="364" y="460"/>
                    </a:lnTo>
                    <a:lnTo>
                      <a:pt x="350" y="416"/>
                    </a:lnTo>
                    <a:lnTo>
                      <a:pt x="334" y="372"/>
                    </a:lnTo>
                    <a:lnTo>
                      <a:pt x="316" y="330"/>
                    </a:lnTo>
                    <a:lnTo>
                      <a:pt x="316" y="330"/>
                    </a:lnTo>
                    <a:lnTo>
                      <a:pt x="300" y="292"/>
                    </a:lnTo>
                    <a:lnTo>
                      <a:pt x="284" y="256"/>
                    </a:lnTo>
                    <a:lnTo>
                      <a:pt x="266" y="224"/>
                    </a:lnTo>
                    <a:lnTo>
                      <a:pt x="248" y="192"/>
                    </a:lnTo>
                    <a:lnTo>
                      <a:pt x="230" y="164"/>
                    </a:lnTo>
                    <a:lnTo>
                      <a:pt x="210" y="138"/>
                    </a:lnTo>
                    <a:lnTo>
                      <a:pt x="192" y="114"/>
                    </a:lnTo>
                    <a:lnTo>
                      <a:pt x="172" y="92"/>
                    </a:lnTo>
                    <a:lnTo>
                      <a:pt x="152" y="72"/>
                    </a:lnTo>
                    <a:lnTo>
                      <a:pt x="132" y="56"/>
                    </a:lnTo>
                    <a:lnTo>
                      <a:pt x="112" y="42"/>
                    </a:lnTo>
                    <a:lnTo>
                      <a:pt x="90" y="30"/>
                    </a:lnTo>
                    <a:lnTo>
                      <a:pt x="68" y="20"/>
                    </a:lnTo>
                    <a:lnTo>
                      <a:pt x="46" y="12"/>
                    </a:lnTo>
                    <a:lnTo>
                      <a:pt x="24" y="6"/>
                    </a:lnTo>
                    <a:lnTo>
                      <a:pt x="0" y="4"/>
                    </a:lnTo>
                    <a:lnTo>
                      <a:pt x="0" y="0"/>
                    </a:lnTo>
                    <a:lnTo>
                      <a:pt x="0" y="0"/>
                    </a:lnTo>
                    <a:lnTo>
                      <a:pt x="6" y="0"/>
                    </a:lnTo>
                    <a:lnTo>
                      <a:pt x="6" y="0"/>
                    </a:lnTo>
                    <a:lnTo>
                      <a:pt x="28" y="2"/>
                    </a:lnTo>
                    <a:lnTo>
                      <a:pt x="50" y="4"/>
                    </a:lnTo>
                    <a:lnTo>
                      <a:pt x="50" y="4"/>
                    </a:lnTo>
                    <a:lnTo>
                      <a:pt x="90" y="8"/>
                    </a:lnTo>
                    <a:lnTo>
                      <a:pt x="130" y="14"/>
                    </a:lnTo>
                    <a:lnTo>
                      <a:pt x="170" y="22"/>
                    </a:lnTo>
                    <a:lnTo>
                      <a:pt x="210" y="34"/>
                    </a:lnTo>
                    <a:lnTo>
                      <a:pt x="248" y="46"/>
                    </a:lnTo>
                    <a:lnTo>
                      <a:pt x="284" y="62"/>
                    </a:lnTo>
                    <a:lnTo>
                      <a:pt x="322" y="78"/>
                    </a:lnTo>
                    <a:lnTo>
                      <a:pt x="358" y="98"/>
                    </a:lnTo>
                    <a:lnTo>
                      <a:pt x="392" y="120"/>
                    </a:lnTo>
                    <a:lnTo>
                      <a:pt x="428" y="144"/>
                    </a:lnTo>
                    <a:lnTo>
                      <a:pt x="460" y="168"/>
                    </a:lnTo>
                    <a:lnTo>
                      <a:pt x="494" y="196"/>
                    </a:lnTo>
                    <a:lnTo>
                      <a:pt x="526" y="226"/>
                    </a:lnTo>
                    <a:lnTo>
                      <a:pt x="558" y="258"/>
                    </a:lnTo>
                    <a:lnTo>
                      <a:pt x="588" y="294"/>
                    </a:lnTo>
                    <a:lnTo>
                      <a:pt x="618" y="330"/>
                    </a:lnTo>
                    <a:lnTo>
                      <a:pt x="618" y="330"/>
                    </a:lnTo>
                    <a:lnTo>
                      <a:pt x="652" y="372"/>
                    </a:lnTo>
                    <a:lnTo>
                      <a:pt x="682" y="414"/>
                    </a:lnTo>
                    <a:lnTo>
                      <a:pt x="710" y="458"/>
                    </a:lnTo>
                    <a:lnTo>
                      <a:pt x="736" y="504"/>
                    </a:lnTo>
                    <a:lnTo>
                      <a:pt x="760" y="550"/>
                    </a:lnTo>
                    <a:lnTo>
                      <a:pt x="782" y="598"/>
                    </a:lnTo>
                    <a:lnTo>
                      <a:pt x="800" y="646"/>
                    </a:lnTo>
                    <a:lnTo>
                      <a:pt x="818" y="696"/>
                    </a:lnTo>
                    <a:lnTo>
                      <a:pt x="834" y="746"/>
                    </a:lnTo>
                    <a:lnTo>
                      <a:pt x="848" y="798"/>
                    </a:lnTo>
                    <a:lnTo>
                      <a:pt x="858" y="850"/>
                    </a:lnTo>
                    <a:lnTo>
                      <a:pt x="868" y="904"/>
                    </a:lnTo>
                    <a:lnTo>
                      <a:pt x="876" y="960"/>
                    </a:lnTo>
                    <a:lnTo>
                      <a:pt x="880" y="1016"/>
                    </a:lnTo>
                    <a:lnTo>
                      <a:pt x="884" y="1072"/>
                    </a:lnTo>
                    <a:lnTo>
                      <a:pt x="884" y="1132"/>
                    </a:lnTo>
                    <a:lnTo>
                      <a:pt x="884" y="1132"/>
                    </a:lnTo>
                    <a:lnTo>
                      <a:pt x="884" y="1208"/>
                    </a:lnTo>
                    <a:lnTo>
                      <a:pt x="878" y="1282"/>
                    </a:lnTo>
                    <a:lnTo>
                      <a:pt x="868" y="1354"/>
                    </a:lnTo>
                    <a:lnTo>
                      <a:pt x="856" y="1424"/>
                    </a:lnTo>
                    <a:lnTo>
                      <a:pt x="840" y="1494"/>
                    </a:lnTo>
                    <a:lnTo>
                      <a:pt x="820" y="1560"/>
                    </a:lnTo>
                    <a:lnTo>
                      <a:pt x="796" y="1626"/>
                    </a:lnTo>
                    <a:lnTo>
                      <a:pt x="770" y="1690"/>
                    </a:lnTo>
                    <a:lnTo>
                      <a:pt x="770" y="1690"/>
                    </a:lnTo>
                    <a:lnTo>
                      <a:pt x="738" y="1756"/>
                    </a:lnTo>
                    <a:lnTo>
                      <a:pt x="274" y="2694"/>
                    </a:lnTo>
                    <a:lnTo>
                      <a:pt x="274" y="2694"/>
                    </a:lnTo>
                    <a:lnTo>
                      <a:pt x="272" y="2708"/>
                    </a:lnTo>
                    <a:lnTo>
                      <a:pt x="266" y="2720"/>
                    </a:lnTo>
                    <a:lnTo>
                      <a:pt x="258" y="2732"/>
                    </a:lnTo>
                    <a:lnTo>
                      <a:pt x="250" y="2744"/>
                    </a:lnTo>
                    <a:lnTo>
                      <a:pt x="250" y="2744"/>
                    </a:lnTo>
                    <a:lnTo>
                      <a:pt x="238" y="2754"/>
                    </a:lnTo>
                    <a:lnTo>
                      <a:pt x="224" y="2764"/>
                    </a:lnTo>
                    <a:lnTo>
                      <a:pt x="208" y="2774"/>
                    </a:lnTo>
                    <a:lnTo>
                      <a:pt x="190" y="2784"/>
                    </a:lnTo>
                    <a:lnTo>
                      <a:pt x="190" y="2784"/>
                    </a:lnTo>
                    <a:lnTo>
                      <a:pt x="172" y="2794"/>
                    </a:lnTo>
                    <a:lnTo>
                      <a:pt x="152" y="2802"/>
                    </a:lnTo>
                    <a:lnTo>
                      <a:pt x="132" y="2810"/>
                    </a:lnTo>
                    <a:lnTo>
                      <a:pt x="110" y="2816"/>
                    </a:lnTo>
                    <a:lnTo>
                      <a:pt x="64" y="2824"/>
                    </a:lnTo>
                    <a:lnTo>
                      <a:pt x="14" y="2830"/>
                    </a:lnTo>
                    <a:lnTo>
                      <a:pt x="14" y="2830"/>
                    </a:lnTo>
                    <a:lnTo>
                      <a:pt x="0" y="2830"/>
                    </a:lnTo>
                    <a:lnTo>
                      <a:pt x="0" y="2830"/>
                    </a:lnTo>
                    <a:close/>
                  </a:path>
                </a:pathLst>
              </a:custGeom>
              <a:solidFill>
                <a:srgbClr val="F6E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kern="1200">
                  <a:solidFill>
                    <a:schemeClr val="tx1">
                      <a:lumMod val="75000"/>
                      <a:lumOff val="25000"/>
                    </a:schemeClr>
                  </a:solidFill>
                  <a:latin typeface="+mj-ea"/>
                  <a:ea typeface="+mj-ea"/>
                </a:endParaRPr>
              </a:p>
            </p:txBody>
          </p:sp>
          <p:sp>
            <p:nvSpPr>
              <p:cNvPr id="52" name="Freeform 531">
                <a:extLst>
                  <a:ext uri="{FF2B5EF4-FFF2-40B4-BE49-F238E27FC236}">
                    <a16:creationId xmlns:a16="http://schemas.microsoft.com/office/drawing/2014/main" id="{6E4FA54A-309F-40EE-9E28-5F14D715FF4D}"/>
                  </a:ext>
                </a:extLst>
              </p:cNvPr>
              <p:cNvSpPr>
                <a:spLocks/>
              </p:cNvSpPr>
              <p:nvPr/>
            </p:nvSpPr>
            <p:spPr bwMode="auto">
              <a:xfrm>
                <a:off x="733910" y="2031592"/>
                <a:ext cx="934117" cy="2867188"/>
              </a:xfrm>
              <a:custGeom>
                <a:avLst/>
                <a:gdLst>
                  <a:gd name="T0" fmla="*/ 810 w 922"/>
                  <a:gd name="T1" fmla="*/ 2822 h 2830"/>
                  <a:gd name="T2" fmla="*/ 702 w 922"/>
                  <a:gd name="T3" fmla="*/ 2788 h 2830"/>
                  <a:gd name="T4" fmla="*/ 658 w 922"/>
                  <a:gd name="T5" fmla="*/ 2760 h 2830"/>
                  <a:gd name="T6" fmla="*/ 150 w 922"/>
                  <a:gd name="T7" fmla="*/ 1768 h 2830"/>
                  <a:gd name="T8" fmla="*/ 116 w 922"/>
                  <a:gd name="T9" fmla="*/ 1704 h 2830"/>
                  <a:gd name="T10" fmla="*/ 114 w 922"/>
                  <a:gd name="T11" fmla="*/ 1698 h 2830"/>
                  <a:gd name="T12" fmla="*/ 68 w 922"/>
                  <a:gd name="T13" fmla="*/ 1582 h 2830"/>
                  <a:gd name="T14" fmla="*/ 36 w 922"/>
                  <a:gd name="T15" fmla="*/ 1462 h 2830"/>
                  <a:gd name="T16" fmla="*/ 20 w 922"/>
                  <a:gd name="T17" fmla="*/ 1378 h 2830"/>
                  <a:gd name="T18" fmla="*/ 2 w 922"/>
                  <a:gd name="T19" fmla="*/ 1202 h 2830"/>
                  <a:gd name="T20" fmla="*/ 0 w 922"/>
                  <a:gd name="T21" fmla="*/ 1082 h 2830"/>
                  <a:gd name="T22" fmla="*/ 16 w 922"/>
                  <a:gd name="T23" fmla="*/ 914 h 2830"/>
                  <a:gd name="T24" fmla="*/ 50 w 922"/>
                  <a:gd name="T25" fmla="*/ 756 h 2830"/>
                  <a:gd name="T26" fmla="*/ 102 w 922"/>
                  <a:gd name="T27" fmla="*/ 606 h 2830"/>
                  <a:gd name="T28" fmla="*/ 174 w 922"/>
                  <a:gd name="T29" fmla="*/ 466 h 2830"/>
                  <a:gd name="T30" fmla="*/ 264 w 922"/>
                  <a:gd name="T31" fmla="*/ 336 h 2830"/>
                  <a:gd name="T32" fmla="*/ 328 w 922"/>
                  <a:gd name="T33" fmla="*/ 264 h 2830"/>
                  <a:gd name="T34" fmla="*/ 428 w 922"/>
                  <a:gd name="T35" fmla="*/ 170 h 2830"/>
                  <a:gd name="T36" fmla="*/ 536 w 922"/>
                  <a:gd name="T37" fmla="*/ 96 h 2830"/>
                  <a:gd name="T38" fmla="*/ 650 w 922"/>
                  <a:gd name="T39" fmla="*/ 44 h 2830"/>
                  <a:gd name="T40" fmla="*/ 772 w 922"/>
                  <a:gd name="T41" fmla="*/ 12 h 2830"/>
                  <a:gd name="T42" fmla="*/ 856 w 922"/>
                  <a:gd name="T43" fmla="*/ 2 h 2830"/>
                  <a:gd name="T44" fmla="*/ 922 w 922"/>
                  <a:gd name="T45" fmla="*/ 0 h 2830"/>
                  <a:gd name="T46" fmla="*/ 902 w 922"/>
                  <a:gd name="T47" fmla="*/ 2 h 2830"/>
                  <a:gd name="T48" fmla="*/ 854 w 922"/>
                  <a:gd name="T49" fmla="*/ 8 h 2830"/>
                  <a:gd name="T50" fmla="*/ 784 w 922"/>
                  <a:gd name="T51" fmla="*/ 36 h 2830"/>
                  <a:gd name="T52" fmla="*/ 720 w 922"/>
                  <a:gd name="T53" fmla="*/ 86 h 2830"/>
                  <a:gd name="T54" fmla="*/ 658 w 922"/>
                  <a:gd name="T55" fmla="*/ 160 h 2830"/>
                  <a:gd name="T56" fmla="*/ 600 w 922"/>
                  <a:gd name="T57" fmla="*/ 256 h 2830"/>
                  <a:gd name="T58" fmla="*/ 564 w 922"/>
                  <a:gd name="T59" fmla="*/ 334 h 2830"/>
                  <a:gd name="T60" fmla="*/ 518 w 922"/>
                  <a:gd name="T61" fmla="*/ 464 h 2830"/>
                  <a:gd name="T62" fmla="*/ 480 w 922"/>
                  <a:gd name="T63" fmla="*/ 604 h 2830"/>
                  <a:gd name="T64" fmla="*/ 452 w 922"/>
                  <a:gd name="T65" fmla="*/ 754 h 2830"/>
                  <a:gd name="T66" fmla="*/ 428 w 922"/>
                  <a:gd name="T67" fmla="*/ 1024 h 2830"/>
                  <a:gd name="T68" fmla="*/ 426 w 922"/>
                  <a:gd name="T69" fmla="*/ 1216 h 2830"/>
                  <a:gd name="T70" fmla="*/ 442 w 922"/>
                  <a:gd name="T71" fmla="*/ 1434 h 2830"/>
                  <a:gd name="T72" fmla="*/ 472 w 922"/>
                  <a:gd name="T73" fmla="*/ 1634 h 2830"/>
                  <a:gd name="T74" fmla="*/ 486 w 922"/>
                  <a:gd name="T75" fmla="*/ 1702 h 2830"/>
                  <a:gd name="T76" fmla="*/ 758 w 922"/>
                  <a:gd name="T77" fmla="*/ 2728 h 2830"/>
                  <a:gd name="T78" fmla="*/ 774 w 922"/>
                  <a:gd name="T79" fmla="*/ 2760 h 2830"/>
                  <a:gd name="T80" fmla="*/ 798 w 922"/>
                  <a:gd name="T81" fmla="*/ 2788 h 2830"/>
                  <a:gd name="T82" fmla="*/ 858 w 922"/>
                  <a:gd name="T83" fmla="*/ 2824 h 2830"/>
                  <a:gd name="T84" fmla="*/ 876 w 922"/>
                  <a:gd name="T85" fmla="*/ 2830 h 2830"/>
                  <a:gd name="T86" fmla="*/ 850 w 922"/>
                  <a:gd name="T87" fmla="*/ 2828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2" h="2830">
                    <a:moveTo>
                      <a:pt x="850" y="2828"/>
                    </a:moveTo>
                    <a:lnTo>
                      <a:pt x="850" y="2828"/>
                    </a:lnTo>
                    <a:lnTo>
                      <a:pt x="810" y="2822"/>
                    </a:lnTo>
                    <a:lnTo>
                      <a:pt x="770" y="2814"/>
                    </a:lnTo>
                    <a:lnTo>
                      <a:pt x="734" y="2802"/>
                    </a:lnTo>
                    <a:lnTo>
                      <a:pt x="702" y="2788"/>
                    </a:lnTo>
                    <a:lnTo>
                      <a:pt x="702" y="2788"/>
                    </a:lnTo>
                    <a:lnTo>
                      <a:pt x="678" y="2774"/>
                    </a:lnTo>
                    <a:lnTo>
                      <a:pt x="658" y="2760"/>
                    </a:lnTo>
                    <a:lnTo>
                      <a:pt x="642" y="2744"/>
                    </a:lnTo>
                    <a:lnTo>
                      <a:pt x="630" y="2728"/>
                    </a:lnTo>
                    <a:lnTo>
                      <a:pt x="150" y="1768"/>
                    </a:lnTo>
                    <a:lnTo>
                      <a:pt x="150" y="1768"/>
                    </a:lnTo>
                    <a:lnTo>
                      <a:pt x="132" y="1736"/>
                    </a:lnTo>
                    <a:lnTo>
                      <a:pt x="116" y="1704"/>
                    </a:lnTo>
                    <a:lnTo>
                      <a:pt x="116" y="1704"/>
                    </a:lnTo>
                    <a:lnTo>
                      <a:pt x="114" y="1698"/>
                    </a:lnTo>
                    <a:lnTo>
                      <a:pt x="114" y="1698"/>
                    </a:lnTo>
                    <a:lnTo>
                      <a:pt x="98" y="1660"/>
                    </a:lnTo>
                    <a:lnTo>
                      <a:pt x="82" y="1622"/>
                    </a:lnTo>
                    <a:lnTo>
                      <a:pt x="68" y="1582"/>
                    </a:lnTo>
                    <a:lnTo>
                      <a:pt x="56" y="1542"/>
                    </a:lnTo>
                    <a:lnTo>
                      <a:pt x="46" y="1502"/>
                    </a:lnTo>
                    <a:lnTo>
                      <a:pt x="36" y="1462"/>
                    </a:lnTo>
                    <a:lnTo>
                      <a:pt x="28" y="1420"/>
                    </a:lnTo>
                    <a:lnTo>
                      <a:pt x="20" y="1378"/>
                    </a:lnTo>
                    <a:lnTo>
                      <a:pt x="20" y="1378"/>
                    </a:lnTo>
                    <a:lnTo>
                      <a:pt x="12" y="1320"/>
                    </a:lnTo>
                    <a:lnTo>
                      <a:pt x="4" y="1262"/>
                    </a:lnTo>
                    <a:lnTo>
                      <a:pt x="2" y="1202"/>
                    </a:lnTo>
                    <a:lnTo>
                      <a:pt x="0" y="1140"/>
                    </a:lnTo>
                    <a:lnTo>
                      <a:pt x="0" y="1140"/>
                    </a:lnTo>
                    <a:lnTo>
                      <a:pt x="0" y="1082"/>
                    </a:lnTo>
                    <a:lnTo>
                      <a:pt x="4" y="1024"/>
                    </a:lnTo>
                    <a:lnTo>
                      <a:pt x="10" y="968"/>
                    </a:lnTo>
                    <a:lnTo>
                      <a:pt x="16" y="914"/>
                    </a:lnTo>
                    <a:lnTo>
                      <a:pt x="26" y="860"/>
                    </a:lnTo>
                    <a:lnTo>
                      <a:pt x="36" y="806"/>
                    </a:lnTo>
                    <a:lnTo>
                      <a:pt x="50" y="756"/>
                    </a:lnTo>
                    <a:lnTo>
                      <a:pt x="66" y="704"/>
                    </a:lnTo>
                    <a:lnTo>
                      <a:pt x="84" y="654"/>
                    </a:lnTo>
                    <a:lnTo>
                      <a:pt x="102" y="606"/>
                    </a:lnTo>
                    <a:lnTo>
                      <a:pt x="124" y="558"/>
                    </a:lnTo>
                    <a:lnTo>
                      <a:pt x="148" y="512"/>
                    </a:lnTo>
                    <a:lnTo>
                      <a:pt x="174" y="466"/>
                    </a:lnTo>
                    <a:lnTo>
                      <a:pt x="202" y="422"/>
                    </a:lnTo>
                    <a:lnTo>
                      <a:pt x="232" y="380"/>
                    </a:lnTo>
                    <a:lnTo>
                      <a:pt x="264" y="336"/>
                    </a:lnTo>
                    <a:lnTo>
                      <a:pt x="264" y="336"/>
                    </a:lnTo>
                    <a:lnTo>
                      <a:pt x="294" y="298"/>
                    </a:lnTo>
                    <a:lnTo>
                      <a:pt x="328" y="264"/>
                    </a:lnTo>
                    <a:lnTo>
                      <a:pt x="360" y="230"/>
                    </a:lnTo>
                    <a:lnTo>
                      <a:pt x="394" y="198"/>
                    </a:lnTo>
                    <a:lnTo>
                      <a:pt x="428" y="170"/>
                    </a:lnTo>
                    <a:lnTo>
                      <a:pt x="464" y="142"/>
                    </a:lnTo>
                    <a:lnTo>
                      <a:pt x="500" y="118"/>
                    </a:lnTo>
                    <a:lnTo>
                      <a:pt x="536" y="96"/>
                    </a:lnTo>
                    <a:lnTo>
                      <a:pt x="574" y="76"/>
                    </a:lnTo>
                    <a:lnTo>
                      <a:pt x="612" y="60"/>
                    </a:lnTo>
                    <a:lnTo>
                      <a:pt x="650" y="44"/>
                    </a:lnTo>
                    <a:lnTo>
                      <a:pt x="690" y="32"/>
                    </a:lnTo>
                    <a:lnTo>
                      <a:pt x="730" y="20"/>
                    </a:lnTo>
                    <a:lnTo>
                      <a:pt x="772" y="12"/>
                    </a:lnTo>
                    <a:lnTo>
                      <a:pt x="814" y="6"/>
                    </a:lnTo>
                    <a:lnTo>
                      <a:pt x="856" y="2"/>
                    </a:lnTo>
                    <a:lnTo>
                      <a:pt x="856" y="2"/>
                    </a:lnTo>
                    <a:lnTo>
                      <a:pt x="904" y="0"/>
                    </a:lnTo>
                    <a:lnTo>
                      <a:pt x="904" y="0"/>
                    </a:lnTo>
                    <a:lnTo>
                      <a:pt x="922" y="0"/>
                    </a:lnTo>
                    <a:lnTo>
                      <a:pt x="922" y="4"/>
                    </a:lnTo>
                    <a:lnTo>
                      <a:pt x="922" y="4"/>
                    </a:lnTo>
                    <a:lnTo>
                      <a:pt x="902" y="2"/>
                    </a:lnTo>
                    <a:lnTo>
                      <a:pt x="902" y="2"/>
                    </a:lnTo>
                    <a:lnTo>
                      <a:pt x="878" y="4"/>
                    </a:lnTo>
                    <a:lnTo>
                      <a:pt x="854" y="8"/>
                    </a:lnTo>
                    <a:lnTo>
                      <a:pt x="830" y="14"/>
                    </a:lnTo>
                    <a:lnTo>
                      <a:pt x="808" y="24"/>
                    </a:lnTo>
                    <a:lnTo>
                      <a:pt x="784" y="36"/>
                    </a:lnTo>
                    <a:lnTo>
                      <a:pt x="762" y="50"/>
                    </a:lnTo>
                    <a:lnTo>
                      <a:pt x="740" y="66"/>
                    </a:lnTo>
                    <a:lnTo>
                      <a:pt x="720" y="86"/>
                    </a:lnTo>
                    <a:lnTo>
                      <a:pt x="698" y="108"/>
                    </a:lnTo>
                    <a:lnTo>
                      <a:pt x="678" y="132"/>
                    </a:lnTo>
                    <a:lnTo>
                      <a:pt x="658" y="160"/>
                    </a:lnTo>
                    <a:lnTo>
                      <a:pt x="638" y="190"/>
                    </a:lnTo>
                    <a:lnTo>
                      <a:pt x="620" y="222"/>
                    </a:lnTo>
                    <a:lnTo>
                      <a:pt x="600" y="256"/>
                    </a:lnTo>
                    <a:lnTo>
                      <a:pt x="582" y="294"/>
                    </a:lnTo>
                    <a:lnTo>
                      <a:pt x="564" y="334"/>
                    </a:lnTo>
                    <a:lnTo>
                      <a:pt x="564" y="334"/>
                    </a:lnTo>
                    <a:lnTo>
                      <a:pt x="548" y="376"/>
                    </a:lnTo>
                    <a:lnTo>
                      <a:pt x="532" y="420"/>
                    </a:lnTo>
                    <a:lnTo>
                      <a:pt x="518" y="464"/>
                    </a:lnTo>
                    <a:lnTo>
                      <a:pt x="504" y="510"/>
                    </a:lnTo>
                    <a:lnTo>
                      <a:pt x="492" y="556"/>
                    </a:lnTo>
                    <a:lnTo>
                      <a:pt x="480" y="604"/>
                    </a:lnTo>
                    <a:lnTo>
                      <a:pt x="470" y="654"/>
                    </a:lnTo>
                    <a:lnTo>
                      <a:pt x="460" y="702"/>
                    </a:lnTo>
                    <a:lnTo>
                      <a:pt x="452" y="754"/>
                    </a:lnTo>
                    <a:lnTo>
                      <a:pt x="446" y="806"/>
                    </a:lnTo>
                    <a:lnTo>
                      <a:pt x="434" y="912"/>
                    </a:lnTo>
                    <a:lnTo>
                      <a:pt x="428" y="1024"/>
                    </a:lnTo>
                    <a:lnTo>
                      <a:pt x="426" y="1138"/>
                    </a:lnTo>
                    <a:lnTo>
                      <a:pt x="426" y="1138"/>
                    </a:lnTo>
                    <a:lnTo>
                      <a:pt x="426" y="1216"/>
                    </a:lnTo>
                    <a:lnTo>
                      <a:pt x="430" y="1290"/>
                    </a:lnTo>
                    <a:lnTo>
                      <a:pt x="434" y="1362"/>
                    </a:lnTo>
                    <a:lnTo>
                      <a:pt x="442" y="1434"/>
                    </a:lnTo>
                    <a:lnTo>
                      <a:pt x="450" y="1502"/>
                    </a:lnTo>
                    <a:lnTo>
                      <a:pt x="460" y="1568"/>
                    </a:lnTo>
                    <a:lnTo>
                      <a:pt x="472" y="1634"/>
                    </a:lnTo>
                    <a:lnTo>
                      <a:pt x="486" y="1696"/>
                    </a:lnTo>
                    <a:lnTo>
                      <a:pt x="486" y="1696"/>
                    </a:lnTo>
                    <a:lnTo>
                      <a:pt x="486" y="1702"/>
                    </a:lnTo>
                    <a:lnTo>
                      <a:pt x="486" y="1702"/>
                    </a:lnTo>
                    <a:lnTo>
                      <a:pt x="506" y="1768"/>
                    </a:lnTo>
                    <a:lnTo>
                      <a:pt x="758" y="2728"/>
                    </a:lnTo>
                    <a:lnTo>
                      <a:pt x="758" y="2728"/>
                    </a:lnTo>
                    <a:lnTo>
                      <a:pt x="764" y="2744"/>
                    </a:lnTo>
                    <a:lnTo>
                      <a:pt x="774" y="2760"/>
                    </a:lnTo>
                    <a:lnTo>
                      <a:pt x="784" y="2774"/>
                    </a:lnTo>
                    <a:lnTo>
                      <a:pt x="798" y="2788"/>
                    </a:lnTo>
                    <a:lnTo>
                      <a:pt x="798" y="2788"/>
                    </a:lnTo>
                    <a:lnTo>
                      <a:pt x="816" y="2804"/>
                    </a:lnTo>
                    <a:lnTo>
                      <a:pt x="836" y="2816"/>
                    </a:lnTo>
                    <a:lnTo>
                      <a:pt x="858" y="2824"/>
                    </a:lnTo>
                    <a:lnTo>
                      <a:pt x="882" y="2830"/>
                    </a:lnTo>
                    <a:lnTo>
                      <a:pt x="882" y="2830"/>
                    </a:lnTo>
                    <a:lnTo>
                      <a:pt x="876" y="2830"/>
                    </a:lnTo>
                    <a:lnTo>
                      <a:pt x="876" y="2830"/>
                    </a:lnTo>
                    <a:lnTo>
                      <a:pt x="862" y="2828"/>
                    </a:lnTo>
                    <a:lnTo>
                      <a:pt x="850" y="2828"/>
                    </a:lnTo>
                    <a:lnTo>
                      <a:pt x="850" y="2828"/>
                    </a:lnTo>
                    <a:close/>
                  </a:path>
                </a:pathLst>
              </a:custGeom>
              <a:solidFill>
                <a:srgbClr val="ECC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kern="1200">
                  <a:solidFill>
                    <a:schemeClr val="tx1">
                      <a:lumMod val="75000"/>
                      <a:lumOff val="25000"/>
                    </a:schemeClr>
                  </a:solidFill>
                  <a:latin typeface="+mj-ea"/>
                  <a:ea typeface="+mj-ea"/>
                </a:endParaRPr>
              </a:p>
            </p:txBody>
          </p:sp>
          <p:sp>
            <p:nvSpPr>
              <p:cNvPr id="53" name="Freeform 532">
                <a:extLst>
                  <a:ext uri="{FF2B5EF4-FFF2-40B4-BE49-F238E27FC236}">
                    <a16:creationId xmlns:a16="http://schemas.microsoft.com/office/drawing/2014/main" id="{33F23E90-9938-481F-9EA3-6799F8DE539C}"/>
                  </a:ext>
                </a:extLst>
              </p:cNvPr>
              <p:cNvSpPr>
                <a:spLocks noEditPoints="1"/>
              </p:cNvSpPr>
              <p:nvPr/>
            </p:nvSpPr>
            <p:spPr bwMode="auto">
              <a:xfrm>
                <a:off x="498861" y="2033618"/>
                <a:ext cx="1169166" cy="2865162"/>
              </a:xfrm>
              <a:custGeom>
                <a:avLst/>
                <a:gdLst>
                  <a:gd name="T0" fmla="*/ 1140 w 1154"/>
                  <a:gd name="T1" fmla="*/ 2828 h 2828"/>
                  <a:gd name="T2" fmla="*/ 1090 w 1154"/>
                  <a:gd name="T3" fmla="*/ 2822 h 2828"/>
                  <a:gd name="T4" fmla="*/ 1030 w 1154"/>
                  <a:gd name="T5" fmla="*/ 2786 h 2828"/>
                  <a:gd name="T6" fmla="*/ 990 w 1154"/>
                  <a:gd name="T7" fmla="*/ 2726 h 2828"/>
                  <a:gd name="T8" fmla="*/ 718 w 1154"/>
                  <a:gd name="T9" fmla="*/ 1700 h 2828"/>
                  <a:gd name="T10" fmla="*/ 692 w 1154"/>
                  <a:gd name="T11" fmla="*/ 1566 h 2828"/>
                  <a:gd name="T12" fmla="*/ 662 w 1154"/>
                  <a:gd name="T13" fmla="*/ 1288 h 2828"/>
                  <a:gd name="T14" fmla="*/ 660 w 1154"/>
                  <a:gd name="T15" fmla="*/ 1022 h 2828"/>
                  <a:gd name="T16" fmla="*/ 692 w 1154"/>
                  <a:gd name="T17" fmla="*/ 700 h 2828"/>
                  <a:gd name="T18" fmla="*/ 736 w 1154"/>
                  <a:gd name="T19" fmla="*/ 508 h 2828"/>
                  <a:gd name="T20" fmla="*/ 796 w 1154"/>
                  <a:gd name="T21" fmla="*/ 332 h 2828"/>
                  <a:gd name="T22" fmla="*/ 852 w 1154"/>
                  <a:gd name="T23" fmla="*/ 220 h 2828"/>
                  <a:gd name="T24" fmla="*/ 930 w 1154"/>
                  <a:gd name="T25" fmla="*/ 106 h 2828"/>
                  <a:gd name="T26" fmla="*/ 1016 w 1154"/>
                  <a:gd name="T27" fmla="*/ 34 h 2828"/>
                  <a:gd name="T28" fmla="*/ 1110 w 1154"/>
                  <a:gd name="T29" fmla="*/ 2 h 2828"/>
                  <a:gd name="T30" fmla="*/ 1154 w 1154"/>
                  <a:gd name="T31" fmla="*/ 2 h 2828"/>
                  <a:gd name="T32" fmla="*/ 1004 w 1154"/>
                  <a:gd name="T33" fmla="*/ 10 h 2828"/>
                  <a:gd name="T34" fmla="*/ 844 w 1154"/>
                  <a:gd name="T35" fmla="*/ 58 h 2828"/>
                  <a:gd name="T36" fmla="*/ 696 w 1154"/>
                  <a:gd name="T37" fmla="*/ 140 h 2828"/>
                  <a:gd name="T38" fmla="*/ 560 w 1154"/>
                  <a:gd name="T39" fmla="*/ 262 h 2828"/>
                  <a:gd name="T40" fmla="*/ 464 w 1154"/>
                  <a:gd name="T41" fmla="*/ 378 h 2828"/>
                  <a:gd name="T42" fmla="*/ 356 w 1154"/>
                  <a:gd name="T43" fmla="*/ 556 h 2828"/>
                  <a:gd name="T44" fmla="*/ 282 w 1154"/>
                  <a:gd name="T45" fmla="*/ 754 h 2828"/>
                  <a:gd name="T46" fmla="*/ 242 w 1154"/>
                  <a:gd name="T47" fmla="*/ 966 h 2828"/>
                  <a:gd name="T48" fmla="*/ 232 w 1154"/>
                  <a:gd name="T49" fmla="*/ 1138 h 2828"/>
                  <a:gd name="T50" fmla="*/ 252 w 1154"/>
                  <a:gd name="T51" fmla="*/ 1376 h 2828"/>
                  <a:gd name="T52" fmla="*/ 278 w 1154"/>
                  <a:gd name="T53" fmla="*/ 1500 h 2828"/>
                  <a:gd name="T54" fmla="*/ 330 w 1154"/>
                  <a:gd name="T55" fmla="*/ 1658 h 2828"/>
                  <a:gd name="T56" fmla="*/ 348 w 1154"/>
                  <a:gd name="T57" fmla="*/ 1702 h 2828"/>
                  <a:gd name="T58" fmla="*/ 862 w 1154"/>
                  <a:gd name="T59" fmla="*/ 2726 h 2828"/>
                  <a:gd name="T60" fmla="*/ 934 w 1154"/>
                  <a:gd name="T61" fmla="*/ 2786 h 2828"/>
                  <a:gd name="T62" fmla="*/ 1042 w 1154"/>
                  <a:gd name="T63" fmla="*/ 2820 h 2828"/>
                  <a:gd name="T64" fmla="*/ 974 w 1154"/>
                  <a:gd name="T65" fmla="*/ 2812 h 2828"/>
                  <a:gd name="T66" fmla="*/ 852 w 1154"/>
                  <a:gd name="T67" fmla="*/ 2770 h 2828"/>
                  <a:gd name="T68" fmla="*/ 188 w 1154"/>
                  <a:gd name="T69" fmla="*/ 1762 h 2828"/>
                  <a:gd name="T70" fmla="*/ 144 w 1154"/>
                  <a:gd name="T71" fmla="*/ 1692 h 2828"/>
                  <a:gd name="T72" fmla="*/ 96 w 1154"/>
                  <a:gd name="T73" fmla="*/ 1596 h 2828"/>
                  <a:gd name="T74" fmla="*/ 46 w 1154"/>
                  <a:gd name="T75" fmla="*/ 1462 h 2828"/>
                  <a:gd name="T76" fmla="*/ 8 w 1154"/>
                  <a:gd name="T77" fmla="*/ 1284 h 2828"/>
                  <a:gd name="T78" fmla="*/ 0 w 1154"/>
                  <a:gd name="T79" fmla="*/ 1078 h 2828"/>
                  <a:gd name="T80" fmla="*/ 20 w 1154"/>
                  <a:gd name="T81" fmla="*/ 916 h 2828"/>
                  <a:gd name="T82" fmla="*/ 62 w 1154"/>
                  <a:gd name="T83" fmla="*/ 754 h 2828"/>
                  <a:gd name="T84" fmla="*/ 128 w 1154"/>
                  <a:gd name="T85" fmla="*/ 604 h 2828"/>
                  <a:gd name="T86" fmla="*/ 218 w 1154"/>
                  <a:gd name="T87" fmla="*/ 462 h 2828"/>
                  <a:gd name="T88" fmla="*/ 332 w 1154"/>
                  <a:gd name="T89" fmla="*/ 330 h 2828"/>
                  <a:gd name="T90" fmla="*/ 456 w 1154"/>
                  <a:gd name="T91" fmla="*/ 222 h 2828"/>
                  <a:gd name="T92" fmla="*/ 632 w 1154"/>
                  <a:gd name="T93" fmla="*/ 112 h 2828"/>
                  <a:gd name="T94" fmla="*/ 826 w 1154"/>
                  <a:gd name="T95" fmla="*/ 38 h 2828"/>
                  <a:gd name="T96" fmla="*/ 1034 w 1154"/>
                  <a:gd name="T97" fmla="*/ 4 h 2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4" h="2828">
                    <a:moveTo>
                      <a:pt x="1154" y="2"/>
                    </a:moveTo>
                    <a:lnTo>
                      <a:pt x="1154" y="2828"/>
                    </a:lnTo>
                    <a:lnTo>
                      <a:pt x="1154" y="2828"/>
                    </a:lnTo>
                    <a:lnTo>
                      <a:pt x="1140" y="2828"/>
                    </a:lnTo>
                    <a:lnTo>
                      <a:pt x="1140" y="2828"/>
                    </a:lnTo>
                    <a:lnTo>
                      <a:pt x="1114" y="2828"/>
                    </a:lnTo>
                    <a:lnTo>
                      <a:pt x="1114" y="2828"/>
                    </a:lnTo>
                    <a:lnTo>
                      <a:pt x="1090" y="2822"/>
                    </a:lnTo>
                    <a:lnTo>
                      <a:pt x="1068" y="2814"/>
                    </a:lnTo>
                    <a:lnTo>
                      <a:pt x="1048" y="2802"/>
                    </a:lnTo>
                    <a:lnTo>
                      <a:pt x="1030" y="2786"/>
                    </a:lnTo>
                    <a:lnTo>
                      <a:pt x="1030" y="2786"/>
                    </a:lnTo>
                    <a:lnTo>
                      <a:pt x="1016" y="2772"/>
                    </a:lnTo>
                    <a:lnTo>
                      <a:pt x="1006" y="2758"/>
                    </a:lnTo>
                    <a:lnTo>
                      <a:pt x="996" y="2742"/>
                    </a:lnTo>
                    <a:lnTo>
                      <a:pt x="990" y="2726"/>
                    </a:lnTo>
                    <a:lnTo>
                      <a:pt x="738" y="1766"/>
                    </a:lnTo>
                    <a:lnTo>
                      <a:pt x="738" y="1766"/>
                    </a:lnTo>
                    <a:lnTo>
                      <a:pt x="718" y="1700"/>
                    </a:lnTo>
                    <a:lnTo>
                      <a:pt x="718" y="1700"/>
                    </a:lnTo>
                    <a:lnTo>
                      <a:pt x="718" y="1694"/>
                    </a:lnTo>
                    <a:lnTo>
                      <a:pt x="718" y="1694"/>
                    </a:lnTo>
                    <a:lnTo>
                      <a:pt x="704" y="1632"/>
                    </a:lnTo>
                    <a:lnTo>
                      <a:pt x="692" y="1566"/>
                    </a:lnTo>
                    <a:lnTo>
                      <a:pt x="682" y="1500"/>
                    </a:lnTo>
                    <a:lnTo>
                      <a:pt x="674" y="1432"/>
                    </a:lnTo>
                    <a:lnTo>
                      <a:pt x="666" y="1360"/>
                    </a:lnTo>
                    <a:lnTo>
                      <a:pt x="662" y="1288"/>
                    </a:lnTo>
                    <a:lnTo>
                      <a:pt x="658" y="1214"/>
                    </a:lnTo>
                    <a:lnTo>
                      <a:pt x="658" y="1136"/>
                    </a:lnTo>
                    <a:lnTo>
                      <a:pt x="658" y="1136"/>
                    </a:lnTo>
                    <a:lnTo>
                      <a:pt x="660" y="1022"/>
                    </a:lnTo>
                    <a:lnTo>
                      <a:pt x="666" y="910"/>
                    </a:lnTo>
                    <a:lnTo>
                      <a:pt x="678" y="804"/>
                    </a:lnTo>
                    <a:lnTo>
                      <a:pt x="684" y="752"/>
                    </a:lnTo>
                    <a:lnTo>
                      <a:pt x="692" y="700"/>
                    </a:lnTo>
                    <a:lnTo>
                      <a:pt x="702" y="652"/>
                    </a:lnTo>
                    <a:lnTo>
                      <a:pt x="712" y="602"/>
                    </a:lnTo>
                    <a:lnTo>
                      <a:pt x="724" y="554"/>
                    </a:lnTo>
                    <a:lnTo>
                      <a:pt x="736" y="508"/>
                    </a:lnTo>
                    <a:lnTo>
                      <a:pt x="750" y="462"/>
                    </a:lnTo>
                    <a:lnTo>
                      <a:pt x="764" y="418"/>
                    </a:lnTo>
                    <a:lnTo>
                      <a:pt x="780" y="374"/>
                    </a:lnTo>
                    <a:lnTo>
                      <a:pt x="796" y="332"/>
                    </a:lnTo>
                    <a:lnTo>
                      <a:pt x="796" y="332"/>
                    </a:lnTo>
                    <a:lnTo>
                      <a:pt x="814" y="292"/>
                    </a:lnTo>
                    <a:lnTo>
                      <a:pt x="832" y="254"/>
                    </a:lnTo>
                    <a:lnTo>
                      <a:pt x="852" y="220"/>
                    </a:lnTo>
                    <a:lnTo>
                      <a:pt x="870" y="188"/>
                    </a:lnTo>
                    <a:lnTo>
                      <a:pt x="890" y="158"/>
                    </a:lnTo>
                    <a:lnTo>
                      <a:pt x="910" y="130"/>
                    </a:lnTo>
                    <a:lnTo>
                      <a:pt x="930" y="106"/>
                    </a:lnTo>
                    <a:lnTo>
                      <a:pt x="952" y="84"/>
                    </a:lnTo>
                    <a:lnTo>
                      <a:pt x="972" y="64"/>
                    </a:lnTo>
                    <a:lnTo>
                      <a:pt x="994" y="48"/>
                    </a:lnTo>
                    <a:lnTo>
                      <a:pt x="1016" y="34"/>
                    </a:lnTo>
                    <a:lnTo>
                      <a:pt x="1040" y="22"/>
                    </a:lnTo>
                    <a:lnTo>
                      <a:pt x="1062" y="12"/>
                    </a:lnTo>
                    <a:lnTo>
                      <a:pt x="1086" y="6"/>
                    </a:lnTo>
                    <a:lnTo>
                      <a:pt x="1110" y="2"/>
                    </a:lnTo>
                    <a:lnTo>
                      <a:pt x="1134" y="0"/>
                    </a:lnTo>
                    <a:lnTo>
                      <a:pt x="1134" y="0"/>
                    </a:lnTo>
                    <a:lnTo>
                      <a:pt x="1154" y="2"/>
                    </a:lnTo>
                    <a:lnTo>
                      <a:pt x="1154" y="2"/>
                    </a:lnTo>
                    <a:close/>
                    <a:moveTo>
                      <a:pt x="1088" y="0"/>
                    </a:moveTo>
                    <a:lnTo>
                      <a:pt x="1088" y="0"/>
                    </a:lnTo>
                    <a:lnTo>
                      <a:pt x="1046" y="4"/>
                    </a:lnTo>
                    <a:lnTo>
                      <a:pt x="1004" y="10"/>
                    </a:lnTo>
                    <a:lnTo>
                      <a:pt x="962" y="18"/>
                    </a:lnTo>
                    <a:lnTo>
                      <a:pt x="922" y="30"/>
                    </a:lnTo>
                    <a:lnTo>
                      <a:pt x="882" y="42"/>
                    </a:lnTo>
                    <a:lnTo>
                      <a:pt x="844" y="58"/>
                    </a:lnTo>
                    <a:lnTo>
                      <a:pt x="806" y="74"/>
                    </a:lnTo>
                    <a:lnTo>
                      <a:pt x="768" y="94"/>
                    </a:lnTo>
                    <a:lnTo>
                      <a:pt x="732" y="116"/>
                    </a:lnTo>
                    <a:lnTo>
                      <a:pt x="696" y="140"/>
                    </a:lnTo>
                    <a:lnTo>
                      <a:pt x="660" y="168"/>
                    </a:lnTo>
                    <a:lnTo>
                      <a:pt x="626" y="196"/>
                    </a:lnTo>
                    <a:lnTo>
                      <a:pt x="592" y="228"/>
                    </a:lnTo>
                    <a:lnTo>
                      <a:pt x="560" y="262"/>
                    </a:lnTo>
                    <a:lnTo>
                      <a:pt x="526" y="296"/>
                    </a:lnTo>
                    <a:lnTo>
                      <a:pt x="496" y="334"/>
                    </a:lnTo>
                    <a:lnTo>
                      <a:pt x="496" y="334"/>
                    </a:lnTo>
                    <a:lnTo>
                      <a:pt x="464" y="378"/>
                    </a:lnTo>
                    <a:lnTo>
                      <a:pt x="434" y="420"/>
                    </a:lnTo>
                    <a:lnTo>
                      <a:pt x="406" y="464"/>
                    </a:lnTo>
                    <a:lnTo>
                      <a:pt x="380" y="510"/>
                    </a:lnTo>
                    <a:lnTo>
                      <a:pt x="356" y="556"/>
                    </a:lnTo>
                    <a:lnTo>
                      <a:pt x="334" y="604"/>
                    </a:lnTo>
                    <a:lnTo>
                      <a:pt x="316" y="652"/>
                    </a:lnTo>
                    <a:lnTo>
                      <a:pt x="298" y="702"/>
                    </a:lnTo>
                    <a:lnTo>
                      <a:pt x="282" y="754"/>
                    </a:lnTo>
                    <a:lnTo>
                      <a:pt x="268" y="804"/>
                    </a:lnTo>
                    <a:lnTo>
                      <a:pt x="258" y="858"/>
                    </a:lnTo>
                    <a:lnTo>
                      <a:pt x="248" y="912"/>
                    </a:lnTo>
                    <a:lnTo>
                      <a:pt x="242" y="966"/>
                    </a:lnTo>
                    <a:lnTo>
                      <a:pt x="236" y="1022"/>
                    </a:lnTo>
                    <a:lnTo>
                      <a:pt x="232" y="1080"/>
                    </a:lnTo>
                    <a:lnTo>
                      <a:pt x="232" y="1138"/>
                    </a:lnTo>
                    <a:lnTo>
                      <a:pt x="232" y="1138"/>
                    </a:lnTo>
                    <a:lnTo>
                      <a:pt x="234" y="1200"/>
                    </a:lnTo>
                    <a:lnTo>
                      <a:pt x="236" y="1260"/>
                    </a:lnTo>
                    <a:lnTo>
                      <a:pt x="244" y="1318"/>
                    </a:lnTo>
                    <a:lnTo>
                      <a:pt x="252" y="1376"/>
                    </a:lnTo>
                    <a:lnTo>
                      <a:pt x="252" y="1376"/>
                    </a:lnTo>
                    <a:lnTo>
                      <a:pt x="260" y="1418"/>
                    </a:lnTo>
                    <a:lnTo>
                      <a:pt x="268" y="1460"/>
                    </a:lnTo>
                    <a:lnTo>
                      <a:pt x="278" y="1500"/>
                    </a:lnTo>
                    <a:lnTo>
                      <a:pt x="288" y="1540"/>
                    </a:lnTo>
                    <a:lnTo>
                      <a:pt x="300" y="1580"/>
                    </a:lnTo>
                    <a:lnTo>
                      <a:pt x="314" y="1620"/>
                    </a:lnTo>
                    <a:lnTo>
                      <a:pt x="330" y="1658"/>
                    </a:lnTo>
                    <a:lnTo>
                      <a:pt x="346" y="1696"/>
                    </a:lnTo>
                    <a:lnTo>
                      <a:pt x="346" y="1696"/>
                    </a:lnTo>
                    <a:lnTo>
                      <a:pt x="348" y="1702"/>
                    </a:lnTo>
                    <a:lnTo>
                      <a:pt x="348" y="1702"/>
                    </a:lnTo>
                    <a:lnTo>
                      <a:pt x="364" y="1734"/>
                    </a:lnTo>
                    <a:lnTo>
                      <a:pt x="382" y="1766"/>
                    </a:lnTo>
                    <a:lnTo>
                      <a:pt x="862" y="2726"/>
                    </a:lnTo>
                    <a:lnTo>
                      <a:pt x="862" y="2726"/>
                    </a:lnTo>
                    <a:lnTo>
                      <a:pt x="874" y="2742"/>
                    </a:lnTo>
                    <a:lnTo>
                      <a:pt x="890" y="2758"/>
                    </a:lnTo>
                    <a:lnTo>
                      <a:pt x="910" y="2772"/>
                    </a:lnTo>
                    <a:lnTo>
                      <a:pt x="934" y="2786"/>
                    </a:lnTo>
                    <a:lnTo>
                      <a:pt x="934" y="2786"/>
                    </a:lnTo>
                    <a:lnTo>
                      <a:pt x="966" y="2800"/>
                    </a:lnTo>
                    <a:lnTo>
                      <a:pt x="1002" y="2812"/>
                    </a:lnTo>
                    <a:lnTo>
                      <a:pt x="1042" y="2820"/>
                    </a:lnTo>
                    <a:lnTo>
                      <a:pt x="1082" y="2826"/>
                    </a:lnTo>
                    <a:lnTo>
                      <a:pt x="1082" y="2826"/>
                    </a:lnTo>
                    <a:lnTo>
                      <a:pt x="1026" y="2820"/>
                    </a:lnTo>
                    <a:lnTo>
                      <a:pt x="974" y="2812"/>
                    </a:lnTo>
                    <a:lnTo>
                      <a:pt x="926" y="2800"/>
                    </a:lnTo>
                    <a:lnTo>
                      <a:pt x="882" y="2784"/>
                    </a:lnTo>
                    <a:lnTo>
                      <a:pt x="882" y="2784"/>
                    </a:lnTo>
                    <a:lnTo>
                      <a:pt x="852" y="2770"/>
                    </a:lnTo>
                    <a:lnTo>
                      <a:pt x="828" y="2756"/>
                    </a:lnTo>
                    <a:lnTo>
                      <a:pt x="806" y="2742"/>
                    </a:lnTo>
                    <a:lnTo>
                      <a:pt x="792" y="2726"/>
                    </a:lnTo>
                    <a:lnTo>
                      <a:pt x="188" y="1762"/>
                    </a:lnTo>
                    <a:lnTo>
                      <a:pt x="188" y="1762"/>
                    </a:lnTo>
                    <a:lnTo>
                      <a:pt x="146" y="1698"/>
                    </a:lnTo>
                    <a:lnTo>
                      <a:pt x="146" y="1698"/>
                    </a:lnTo>
                    <a:lnTo>
                      <a:pt x="144" y="1692"/>
                    </a:lnTo>
                    <a:lnTo>
                      <a:pt x="144" y="1692"/>
                    </a:lnTo>
                    <a:lnTo>
                      <a:pt x="126" y="1660"/>
                    </a:lnTo>
                    <a:lnTo>
                      <a:pt x="110" y="1630"/>
                    </a:lnTo>
                    <a:lnTo>
                      <a:pt x="96" y="1596"/>
                    </a:lnTo>
                    <a:lnTo>
                      <a:pt x="82" y="1564"/>
                    </a:lnTo>
                    <a:lnTo>
                      <a:pt x="68" y="1530"/>
                    </a:lnTo>
                    <a:lnTo>
                      <a:pt x="56" y="1496"/>
                    </a:lnTo>
                    <a:lnTo>
                      <a:pt x="46" y="1462"/>
                    </a:lnTo>
                    <a:lnTo>
                      <a:pt x="36" y="1428"/>
                    </a:lnTo>
                    <a:lnTo>
                      <a:pt x="28" y="1392"/>
                    </a:lnTo>
                    <a:lnTo>
                      <a:pt x="20" y="1358"/>
                    </a:lnTo>
                    <a:lnTo>
                      <a:pt x="8" y="1284"/>
                    </a:lnTo>
                    <a:lnTo>
                      <a:pt x="2" y="1210"/>
                    </a:lnTo>
                    <a:lnTo>
                      <a:pt x="0" y="1134"/>
                    </a:lnTo>
                    <a:lnTo>
                      <a:pt x="0" y="1134"/>
                    </a:lnTo>
                    <a:lnTo>
                      <a:pt x="0" y="1078"/>
                    </a:lnTo>
                    <a:lnTo>
                      <a:pt x="4" y="1022"/>
                    </a:lnTo>
                    <a:lnTo>
                      <a:pt x="10" y="968"/>
                    </a:lnTo>
                    <a:lnTo>
                      <a:pt x="20" y="916"/>
                    </a:lnTo>
                    <a:lnTo>
                      <a:pt x="20" y="916"/>
                    </a:lnTo>
                    <a:lnTo>
                      <a:pt x="28" y="874"/>
                    </a:lnTo>
                    <a:lnTo>
                      <a:pt x="38" y="834"/>
                    </a:lnTo>
                    <a:lnTo>
                      <a:pt x="50" y="794"/>
                    </a:lnTo>
                    <a:lnTo>
                      <a:pt x="62" y="754"/>
                    </a:lnTo>
                    <a:lnTo>
                      <a:pt x="76" y="716"/>
                    </a:lnTo>
                    <a:lnTo>
                      <a:pt x="92" y="678"/>
                    </a:lnTo>
                    <a:lnTo>
                      <a:pt x="110" y="640"/>
                    </a:lnTo>
                    <a:lnTo>
                      <a:pt x="128" y="604"/>
                    </a:lnTo>
                    <a:lnTo>
                      <a:pt x="148" y="566"/>
                    </a:lnTo>
                    <a:lnTo>
                      <a:pt x="170" y="532"/>
                    </a:lnTo>
                    <a:lnTo>
                      <a:pt x="194" y="496"/>
                    </a:lnTo>
                    <a:lnTo>
                      <a:pt x="218" y="462"/>
                    </a:lnTo>
                    <a:lnTo>
                      <a:pt x="244" y="428"/>
                    </a:lnTo>
                    <a:lnTo>
                      <a:pt x="272" y="394"/>
                    </a:lnTo>
                    <a:lnTo>
                      <a:pt x="302" y="362"/>
                    </a:lnTo>
                    <a:lnTo>
                      <a:pt x="332" y="330"/>
                    </a:lnTo>
                    <a:lnTo>
                      <a:pt x="332" y="330"/>
                    </a:lnTo>
                    <a:lnTo>
                      <a:pt x="372" y="292"/>
                    </a:lnTo>
                    <a:lnTo>
                      <a:pt x="412" y="256"/>
                    </a:lnTo>
                    <a:lnTo>
                      <a:pt x="456" y="222"/>
                    </a:lnTo>
                    <a:lnTo>
                      <a:pt x="498" y="192"/>
                    </a:lnTo>
                    <a:lnTo>
                      <a:pt x="542" y="162"/>
                    </a:lnTo>
                    <a:lnTo>
                      <a:pt x="586" y="136"/>
                    </a:lnTo>
                    <a:lnTo>
                      <a:pt x="632" y="112"/>
                    </a:lnTo>
                    <a:lnTo>
                      <a:pt x="680" y="90"/>
                    </a:lnTo>
                    <a:lnTo>
                      <a:pt x="728" y="70"/>
                    </a:lnTo>
                    <a:lnTo>
                      <a:pt x="776" y="54"/>
                    </a:lnTo>
                    <a:lnTo>
                      <a:pt x="826" y="38"/>
                    </a:lnTo>
                    <a:lnTo>
                      <a:pt x="876" y="26"/>
                    </a:lnTo>
                    <a:lnTo>
                      <a:pt x="928" y="16"/>
                    </a:lnTo>
                    <a:lnTo>
                      <a:pt x="980" y="8"/>
                    </a:lnTo>
                    <a:lnTo>
                      <a:pt x="1034" y="4"/>
                    </a:lnTo>
                    <a:lnTo>
                      <a:pt x="1088" y="0"/>
                    </a:lnTo>
                    <a:lnTo>
                      <a:pt x="1088" y="0"/>
                    </a:lnTo>
                    <a:close/>
                  </a:path>
                </a:pathLst>
              </a:custGeom>
              <a:solidFill>
                <a:srgbClr val="F6E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kern="1200">
                  <a:solidFill>
                    <a:schemeClr val="tx1">
                      <a:lumMod val="75000"/>
                      <a:lumOff val="25000"/>
                    </a:schemeClr>
                  </a:solidFill>
                  <a:latin typeface="+mj-ea"/>
                  <a:ea typeface="+mj-ea"/>
                </a:endParaRPr>
              </a:p>
            </p:txBody>
          </p:sp>
          <p:sp>
            <p:nvSpPr>
              <p:cNvPr id="54" name="Freeform 539">
                <a:extLst>
                  <a:ext uri="{FF2B5EF4-FFF2-40B4-BE49-F238E27FC236}">
                    <a16:creationId xmlns:a16="http://schemas.microsoft.com/office/drawing/2014/main" id="{45C55E7B-EA44-4688-9FD8-903A79EE1572}"/>
                  </a:ext>
                </a:extLst>
              </p:cNvPr>
              <p:cNvSpPr>
                <a:spLocks/>
              </p:cNvSpPr>
              <p:nvPr/>
            </p:nvSpPr>
            <p:spPr bwMode="auto">
              <a:xfrm>
                <a:off x="1621422" y="4979831"/>
                <a:ext cx="60789" cy="24315"/>
              </a:xfrm>
              <a:custGeom>
                <a:avLst/>
                <a:gdLst>
                  <a:gd name="T0" fmla="*/ 58 w 60"/>
                  <a:gd name="T1" fmla="*/ 16 h 24"/>
                  <a:gd name="T2" fmla="*/ 58 w 60"/>
                  <a:gd name="T3" fmla="*/ 16 h 24"/>
                  <a:gd name="T4" fmla="*/ 50 w 60"/>
                  <a:gd name="T5" fmla="*/ 22 h 24"/>
                  <a:gd name="T6" fmla="*/ 50 w 60"/>
                  <a:gd name="T7" fmla="*/ 22 h 24"/>
                  <a:gd name="T8" fmla="*/ 42 w 60"/>
                  <a:gd name="T9" fmla="*/ 24 h 24"/>
                  <a:gd name="T10" fmla="*/ 30 w 60"/>
                  <a:gd name="T11" fmla="*/ 24 h 24"/>
                  <a:gd name="T12" fmla="*/ 30 w 60"/>
                  <a:gd name="T13" fmla="*/ 24 h 24"/>
                  <a:gd name="T14" fmla="*/ 20 w 60"/>
                  <a:gd name="T15" fmla="*/ 24 h 24"/>
                  <a:gd name="T16" fmla="*/ 10 w 60"/>
                  <a:gd name="T17" fmla="*/ 22 h 24"/>
                  <a:gd name="T18" fmla="*/ 10 w 60"/>
                  <a:gd name="T19" fmla="*/ 22 h 24"/>
                  <a:gd name="T20" fmla="*/ 8 w 60"/>
                  <a:gd name="T21" fmla="*/ 22 h 24"/>
                  <a:gd name="T22" fmla="*/ 8 w 60"/>
                  <a:gd name="T23" fmla="*/ 22 h 24"/>
                  <a:gd name="T24" fmla="*/ 0 w 60"/>
                  <a:gd name="T25" fmla="*/ 14 h 24"/>
                  <a:gd name="T26" fmla="*/ 0 w 60"/>
                  <a:gd name="T27" fmla="*/ 10 h 24"/>
                  <a:gd name="T28" fmla="*/ 0 w 60"/>
                  <a:gd name="T29" fmla="*/ 10 h 24"/>
                  <a:gd name="T30" fmla="*/ 4 w 60"/>
                  <a:gd name="T31" fmla="*/ 6 h 24"/>
                  <a:gd name="T32" fmla="*/ 8 w 60"/>
                  <a:gd name="T33" fmla="*/ 4 h 24"/>
                  <a:gd name="T34" fmla="*/ 8 w 60"/>
                  <a:gd name="T35" fmla="*/ 4 h 24"/>
                  <a:gd name="T36" fmla="*/ 18 w 60"/>
                  <a:gd name="T37" fmla="*/ 2 h 24"/>
                  <a:gd name="T38" fmla="*/ 30 w 60"/>
                  <a:gd name="T39" fmla="*/ 0 h 24"/>
                  <a:gd name="T40" fmla="*/ 30 w 60"/>
                  <a:gd name="T41" fmla="*/ 0 h 24"/>
                  <a:gd name="T42" fmla="*/ 42 w 60"/>
                  <a:gd name="T43" fmla="*/ 2 h 24"/>
                  <a:gd name="T44" fmla="*/ 50 w 60"/>
                  <a:gd name="T45" fmla="*/ 4 h 24"/>
                  <a:gd name="T46" fmla="*/ 50 w 60"/>
                  <a:gd name="T47" fmla="*/ 4 h 24"/>
                  <a:gd name="T48" fmla="*/ 58 w 60"/>
                  <a:gd name="T49" fmla="*/ 8 h 24"/>
                  <a:gd name="T50" fmla="*/ 60 w 60"/>
                  <a:gd name="T51" fmla="*/ 10 h 24"/>
                  <a:gd name="T52" fmla="*/ 60 w 60"/>
                  <a:gd name="T53" fmla="*/ 12 h 24"/>
                  <a:gd name="T54" fmla="*/ 60 w 60"/>
                  <a:gd name="T55" fmla="*/ 14 h 24"/>
                  <a:gd name="T56" fmla="*/ 60 w 60"/>
                  <a:gd name="T57" fmla="*/ 14 h 24"/>
                  <a:gd name="T58" fmla="*/ 60 w 60"/>
                  <a:gd name="T59" fmla="*/ 16 h 24"/>
                  <a:gd name="T60" fmla="*/ 58 w 60"/>
                  <a:gd name="T61" fmla="*/ 16 h 24"/>
                  <a:gd name="T62" fmla="*/ 58 w 60"/>
                  <a:gd name="T63"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24">
                    <a:moveTo>
                      <a:pt x="58" y="16"/>
                    </a:moveTo>
                    <a:lnTo>
                      <a:pt x="58" y="16"/>
                    </a:lnTo>
                    <a:lnTo>
                      <a:pt x="50" y="22"/>
                    </a:lnTo>
                    <a:lnTo>
                      <a:pt x="50" y="22"/>
                    </a:lnTo>
                    <a:lnTo>
                      <a:pt x="42" y="24"/>
                    </a:lnTo>
                    <a:lnTo>
                      <a:pt x="30" y="24"/>
                    </a:lnTo>
                    <a:lnTo>
                      <a:pt x="30" y="24"/>
                    </a:lnTo>
                    <a:lnTo>
                      <a:pt x="20" y="24"/>
                    </a:lnTo>
                    <a:lnTo>
                      <a:pt x="10" y="22"/>
                    </a:lnTo>
                    <a:lnTo>
                      <a:pt x="10" y="22"/>
                    </a:lnTo>
                    <a:lnTo>
                      <a:pt x="8" y="22"/>
                    </a:lnTo>
                    <a:lnTo>
                      <a:pt x="8" y="22"/>
                    </a:lnTo>
                    <a:lnTo>
                      <a:pt x="0" y="14"/>
                    </a:lnTo>
                    <a:lnTo>
                      <a:pt x="0" y="10"/>
                    </a:lnTo>
                    <a:lnTo>
                      <a:pt x="0" y="10"/>
                    </a:lnTo>
                    <a:lnTo>
                      <a:pt x="4" y="6"/>
                    </a:lnTo>
                    <a:lnTo>
                      <a:pt x="8" y="4"/>
                    </a:lnTo>
                    <a:lnTo>
                      <a:pt x="8" y="4"/>
                    </a:lnTo>
                    <a:lnTo>
                      <a:pt x="18" y="2"/>
                    </a:lnTo>
                    <a:lnTo>
                      <a:pt x="30" y="0"/>
                    </a:lnTo>
                    <a:lnTo>
                      <a:pt x="30" y="0"/>
                    </a:lnTo>
                    <a:lnTo>
                      <a:pt x="42" y="2"/>
                    </a:lnTo>
                    <a:lnTo>
                      <a:pt x="50" y="4"/>
                    </a:lnTo>
                    <a:lnTo>
                      <a:pt x="50" y="4"/>
                    </a:lnTo>
                    <a:lnTo>
                      <a:pt x="58" y="8"/>
                    </a:lnTo>
                    <a:lnTo>
                      <a:pt x="60" y="10"/>
                    </a:lnTo>
                    <a:lnTo>
                      <a:pt x="60" y="12"/>
                    </a:lnTo>
                    <a:lnTo>
                      <a:pt x="60" y="14"/>
                    </a:lnTo>
                    <a:lnTo>
                      <a:pt x="60" y="14"/>
                    </a:lnTo>
                    <a:lnTo>
                      <a:pt x="60" y="16"/>
                    </a:lnTo>
                    <a:lnTo>
                      <a:pt x="58" y="16"/>
                    </a:lnTo>
                    <a:lnTo>
                      <a:pt x="58" y="1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kern="1200">
                  <a:solidFill>
                    <a:schemeClr val="tx1">
                      <a:lumMod val="75000"/>
                      <a:lumOff val="25000"/>
                    </a:schemeClr>
                  </a:solidFill>
                  <a:latin typeface="+mj-ea"/>
                  <a:ea typeface="+mj-ea"/>
                </a:endParaRPr>
              </a:p>
            </p:txBody>
          </p:sp>
        </p:grpSp>
      </p:grpSp>
      <p:grpSp>
        <p:nvGrpSpPr>
          <p:cNvPr id="63" name="组合 62">
            <a:extLst>
              <a:ext uri="{FF2B5EF4-FFF2-40B4-BE49-F238E27FC236}">
                <a16:creationId xmlns:a16="http://schemas.microsoft.com/office/drawing/2014/main" id="{68D64839-2DCB-4411-A280-F4AA36E9ED3E}"/>
              </a:ext>
            </a:extLst>
          </p:cNvPr>
          <p:cNvGrpSpPr/>
          <p:nvPr/>
        </p:nvGrpSpPr>
        <p:grpSpPr>
          <a:xfrm>
            <a:off x="660399" y="649630"/>
            <a:ext cx="573235" cy="481442"/>
            <a:chOff x="3378359" y="640707"/>
            <a:chExt cx="663790" cy="557497"/>
          </a:xfrm>
        </p:grpSpPr>
        <p:sp>
          <p:nvSpPr>
            <p:cNvPr id="64" name="图文框 63">
              <a:extLst>
                <a:ext uri="{FF2B5EF4-FFF2-40B4-BE49-F238E27FC236}">
                  <a16:creationId xmlns:a16="http://schemas.microsoft.com/office/drawing/2014/main" id="{4ED448EC-7973-4DCB-B2A3-5A55F8ECBB51}"/>
                </a:ext>
              </a:extLst>
            </p:cNvPr>
            <p:cNvSpPr/>
            <p:nvPr/>
          </p:nvSpPr>
          <p:spPr>
            <a:xfrm>
              <a:off x="3378359" y="640707"/>
              <a:ext cx="442527" cy="371664"/>
            </a:xfrm>
            <a:prstGeom prst="frame">
              <a:avLst>
                <a:gd name="adj1" fmla="val 7594"/>
              </a:avLst>
            </a:prstGeom>
            <a:solidFill>
              <a:srgbClr val="ECCE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mn-ea"/>
                <a:cs typeface="+mn-cs"/>
              </a:endParaRPr>
            </a:p>
          </p:txBody>
        </p:sp>
        <p:sp>
          <p:nvSpPr>
            <p:cNvPr id="65" name="图文框 64">
              <a:extLst>
                <a:ext uri="{FF2B5EF4-FFF2-40B4-BE49-F238E27FC236}">
                  <a16:creationId xmlns:a16="http://schemas.microsoft.com/office/drawing/2014/main" id="{036C49B5-C1D6-449D-9571-3A90F7A831F9}"/>
                </a:ext>
              </a:extLst>
            </p:cNvPr>
            <p:cNvSpPr/>
            <p:nvPr/>
          </p:nvSpPr>
          <p:spPr>
            <a:xfrm>
              <a:off x="3599622" y="826540"/>
              <a:ext cx="442527" cy="371664"/>
            </a:xfrm>
            <a:prstGeom prst="frame">
              <a:avLst>
                <a:gd name="adj1" fmla="val 7594"/>
              </a:avLst>
            </a:prstGeom>
            <a:solidFill>
              <a:srgbClr val="ECCE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mn-ea"/>
                <a:cs typeface="+mn-cs"/>
              </a:endParaRPr>
            </a:p>
          </p:txBody>
        </p:sp>
      </p:grpSp>
      <p:sp>
        <p:nvSpPr>
          <p:cNvPr id="66" name="文本框 4">
            <a:extLst>
              <a:ext uri="{FF2B5EF4-FFF2-40B4-BE49-F238E27FC236}">
                <a16:creationId xmlns:a16="http://schemas.microsoft.com/office/drawing/2014/main" id="{DB444242-7218-48C5-A90E-AE65BB69E035}"/>
              </a:ext>
            </a:extLst>
          </p:cNvPr>
          <p:cNvSpPr txBox="1"/>
          <p:nvPr/>
        </p:nvSpPr>
        <p:spPr bwMode="auto">
          <a:xfrm>
            <a:off x="1424712" y="624277"/>
            <a:ext cx="4896575" cy="523220"/>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defRPr/>
            </a:pPr>
            <a:r>
              <a:rPr lang="zh-CN" altLang="en-US" b="0" dirty="0">
                <a:solidFill>
                  <a:prstClr val="black">
                    <a:lumMod val="75000"/>
                    <a:lumOff val="25000"/>
                  </a:prstClr>
                </a:solidFill>
                <a:latin typeface="+mn-ea"/>
                <a:ea typeface="+mn-ea"/>
              </a:rPr>
              <a:t>Please enter the title</a:t>
            </a:r>
          </a:p>
        </p:txBody>
      </p:sp>
    </p:spTree>
    <p:extLst>
      <p:ext uri="{BB962C8B-B14F-4D97-AF65-F5344CB8AC3E}">
        <p14:creationId xmlns:p14="http://schemas.microsoft.com/office/powerpoint/2010/main" val="95221653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a14="http://schemas.microsoft.com/office/drawing/2010/main" xmlns:a16="http://schemas.microsoft.com/office/drawing/2014/main"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par>
                          <p:cTn id="18" fill="hold">
                            <p:stCondLst>
                              <p:cond delay="500"/>
                            </p:stCondLst>
                            <p:childTnLst>
                              <p:par>
                                <p:cTn id="19" presetID="12" presetClass="entr" presetSubtype="1" fill="hold" grpId="0" nodeType="after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additive="base">
                                        <p:cTn id="21" dur="500"/>
                                        <p:tgtEl>
                                          <p:spTgt spid="66"/>
                                        </p:tgtEl>
                                        <p:attrNameLst>
                                          <p:attrName>ppt_y</p:attrName>
                                        </p:attrNameLst>
                                      </p:cBhvr>
                                      <p:tavLst>
                                        <p:tav tm="0">
                                          <p:val>
                                            <p:strVal val="#ppt_y-#ppt_h*1.125000"/>
                                          </p:val>
                                        </p:tav>
                                        <p:tav tm="100000">
                                          <p:val>
                                            <p:strVal val="#ppt_y"/>
                                          </p:val>
                                        </p:tav>
                                      </p:tavLst>
                                    </p:anim>
                                    <p:animEffect transition="in" filter="wipe(down)">
                                      <p:cBhvr>
                                        <p:cTn id="2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06482" y="358093"/>
            <a:ext cx="6018290" cy="5146074"/>
          </a:xfrm>
          <a:prstGeom prst="rect">
            <a:avLst/>
          </a:prstGeom>
        </p:spPr>
      </p:pic>
      <p:sp>
        <p:nvSpPr>
          <p:cNvPr id="6" name="文本框 5"/>
          <p:cNvSpPr txBox="1"/>
          <p:nvPr/>
        </p:nvSpPr>
        <p:spPr>
          <a:xfrm>
            <a:off x="1199753" y="1891329"/>
            <a:ext cx="4954303" cy="1569660"/>
          </a:xfrm>
          <a:prstGeom prst="rect">
            <a:avLst/>
          </a:prstGeom>
          <a:noFill/>
        </p:spPr>
        <p:txBody>
          <a:bodyPr wrap="square" rtlCol="0">
            <a:spAutoFit/>
          </a:bodyPr>
          <a:lstStyle>
            <a:defPPr>
              <a:defRPr lang="zh-CN"/>
            </a:defPPr>
            <a:lvl1pPr>
              <a:defRPr sz="9600">
                <a:solidFill>
                  <a:srgbClr val="EBB3BD"/>
                </a:solidFill>
                <a:effectLst>
                  <a:reflection blurRad="6350" stA="55000" endA="300" endPos="45500" dir="5400000" sy="-100000" algn="bl" rotWithShape="0"/>
                </a:effectLst>
                <a:latin typeface="方正细谭黑简体" panose="02000000000000000000" pitchFamily="2" charset="-122"/>
                <a:ea typeface="方正细谭黑简体" panose="02000000000000000000" pitchFamily="2" charset="-122"/>
                <a:cs typeface="+mn-ea"/>
              </a:defRPr>
            </a:lvl1pPr>
          </a:lstStyle>
          <a:p>
            <a:r>
              <a:rPr lang="en-US" altLang="zh-CN" dirty="0">
                <a:sym typeface="+mn-lt"/>
              </a:rPr>
              <a:t>PART 02.</a:t>
            </a:r>
            <a:endParaRPr lang="zh-CN" altLang="en-US" dirty="0">
              <a:sym typeface="+mn-lt"/>
            </a:endParaRPr>
          </a:p>
        </p:txBody>
      </p:sp>
      <p:sp>
        <p:nvSpPr>
          <p:cNvPr id="7" name="文本框 6"/>
          <p:cNvSpPr txBox="1"/>
          <p:nvPr/>
        </p:nvSpPr>
        <p:spPr>
          <a:xfrm>
            <a:off x="1199752" y="3405407"/>
            <a:ext cx="5227551" cy="830997"/>
          </a:xfrm>
          <a:prstGeom prst="rect">
            <a:avLst/>
          </a:prstGeom>
          <a:noFill/>
          <a:ln>
            <a:noFill/>
          </a:ln>
        </p:spPr>
        <p:txBody>
          <a:bodyPr wrap="square" rtlCol="0">
            <a:spAutoFit/>
          </a:bodyPr>
          <a:lstStyle>
            <a:defPPr>
              <a:defRPr lang="zh-CN"/>
            </a:defPPr>
            <a:lvl1pPr>
              <a:defRPr sz="4800" spc="300">
                <a:solidFill>
                  <a:srgbClr val="C00000"/>
                </a:solidFill>
                <a:latin typeface="方正细谭黑简体" panose="02000000000000000000" pitchFamily="2" charset="-122"/>
                <a:ea typeface="方正细谭黑简体" panose="02000000000000000000" pitchFamily="2" charset="-122"/>
                <a:cs typeface="+mn-ea"/>
              </a:defRPr>
            </a:lvl1pPr>
          </a:lstStyle>
          <a:p>
            <a:r>
              <a:rPr lang="zh-CN" altLang="en-US" spc="0" dirty="0">
                <a:sym typeface="+mn-lt"/>
              </a:rPr>
              <a:t>Add the title text</a:t>
            </a:r>
          </a:p>
        </p:txBody>
      </p:sp>
      <p:sp>
        <p:nvSpPr>
          <p:cNvPr id="8" name="文本框 7"/>
          <p:cNvSpPr txBox="1"/>
          <p:nvPr/>
        </p:nvSpPr>
        <p:spPr>
          <a:xfrm>
            <a:off x="1199753" y="4157259"/>
            <a:ext cx="4819831" cy="700576"/>
          </a:xfrm>
          <a:prstGeom prst="rect">
            <a:avLst/>
          </a:prstGeom>
          <a:noFill/>
        </p:spPr>
        <p:txBody>
          <a:bodyPr wrap="square" rtlCol="0">
            <a:spAutoFit/>
          </a:bodyPr>
          <a:lstStyle/>
          <a:p>
            <a:pPr>
              <a:lnSpc>
                <a:spcPct val="150000"/>
              </a:lnSpc>
            </a:pPr>
            <a:r>
              <a:rPr lang="en-US" altLang="zh-CN" sz="1400" dirty="0">
                <a:solidFill>
                  <a:srgbClr val="EBB3BD"/>
                </a:solidFill>
                <a:cs typeface="+mn-ea"/>
                <a:sym typeface="+mn-lt"/>
              </a:rPr>
              <a:t>Your content to play here, or go your copy, paste in this box, and select only this text. </a:t>
            </a:r>
          </a:p>
        </p:txBody>
      </p:sp>
    </p:spTree>
    <p:extLst>
      <p:ext uri="{BB962C8B-B14F-4D97-AF65-F5344CB8AC3E}">
        <p14:creationId xmlns:p14="http://schemas.microsoft.com/office/powerpoint/2010/main" val="16609947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a14="http://schemas.microsoft.com/office/drawing/2010/main"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蓝粉花卉小清新风商务工作总结汇报PPT模板"/>
</p:tagLst>
</file>

<file path=ppt/tags/tag2.xml><?xml version="1.0" encoding="utf-8"?>
<p:tagLst xmlns:a="http://schemas.openxmlformats.org/drawingml/2006/main" xmlns:r="http://schemas.openxmlformats.org/officeDocument/2006/relationships" xmlns:p="http://schemas.openxmlformats.org/presentationml/2006/main">
  <p:tag name="SELECTED" val="True"/>
</p:tagLst>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ajqutsx">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1507</Words>
  <Application>Microsoft Office PowerPoint</Application>
  <PresentationFormat>宽屏</PresentationFormat>
  <Paragraphs>186</Paragraphs>
  <Slides>27</Slides>
  <Notes>15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27</vt:i4>
      </vt:variant>
    </vt:vector>
  </HeadingPairs>
  <TitlesOfParts>
    <vt:vector size="33" baseType="lpstr">
      <vt:lpstr>等线</vt:lpstr>
      <vt:lpstr>方正细谭黑简体</vt:lpstr>
      <vt:lpstr>微软雅黑</vt:lpstr>
      <vt:lpstr>Arial</vt:lpstr>
      <vt:lpstr>Calibri</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宇 之灵</cp:lastModifiedBy>
  <cp:revision>50</cp:revision>
  <dcterms:created xsi:type="dcterms:W3CDTF">2017-11-30T15:06:00Z</dcterms:created>
  <dcterms:modified xsi:type="dcterms:W3CDTF">2020-07-24T14:40:46Z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