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62" r:id="rId3"/>
    <p:sldId id="263" r:id="rId4"/>
    <p:sldId id="269" r:id="rId5"/>
    <p:sldId id="271" r:id="rId6"/>
    <p:sldId id="285" r:id="rId7"/>
    <p:sldId id="265" r:id="rId8"/>
    <p:sldId id="270" r:id="rId9"/>
    <p:sldId id="273" r:id="rId10"/>
    <p:sldId id="274" r:id="rId11"/>
    <p:sldId id="266" r:id="rId12"/>
    <p:sldId id="275" r:id="rId13"/>
    <p:sldId id="276" r:id="rId14"/>
    <p:sldId id="277" r:id="rId15"/>
    <p:sldId id="267" r:id="rId16"/>
    <p:sldId id="278" r:id="rId17"/>
    <p:sldId id="279" r:id="rId18"/>
    <p:sldId id="280" r:id="rId19"/>
    <p:sldId id="268" r:id="rId20"/>
    <p:sldId id="281" r:id="rId21"/>
    <p:sldId id="282" r:id="rId22"/>
    <p:sldId id="283" r:id="rId23"/>
    <p:sldId id="284" r:id="rId24"/>
    <p:sldId id="288" r:id="rId25"/>
    <p:sldId id="289" r:id="rId26"/>
    <p:sldId id="290" r:id="rId27"/>
    <p:sldId id="29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4B74E-6952-4F07-9242-C96EF62A68C0}" type="datetimeFigureOut">
              <a:rPr lang="zh-CN" altLang="en-US" smtClean="0"/>
              <a:t>2020/7/27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C1E86-8444-47B7-9464-0096FBE1A174}" type="slidenum">
              <a:rPr lang="zh-CN" altLang="en-US" smtClean="0"/>
              <a:t>‹#›</a:t>
            </a:fld>
            <a:endParaRPr lang="zh-CN" altLang="en-US"/>
          </a:p>
        </p:txBody>
      </p:sp>
    </p:spTree>
    <p:extLst>
      <p:ext uri="{BB962C8B-B14F-4D97-AF65-F5344CB8AC3E}">
        <p14:creationId xmlns:p14="http://schemas.microsoft.com/office/powerpoint/2010/main" val="53284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a:t>
            </a:fld>
            <a:endParaRPr lang="zh-CN" altLang="en-US"/>
          </a:p>
        </p:txBody>
      </p:sp>
    </p:spTree>
    <p:extLst>
      <p:ext uri="{BB962C8B-B14F-4D97-AF65-F5344CB8AC3E}">
        <p14:creationId xmlns:p14="http://schemas.microsoft.com/office/powerpoint/2010/main" val="156852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10</a:t>
            </a:fld>
            <a:endParaRPr lang="zh-CN" altLang="en-US"/>
          </a:p>
        </p:txBody>
      </p:sp>
    </p:spTree>
    <p:extLst>
      <p:ext uri="{BB962C8B-B14F-4D97-AF65-F5344CB8AC3E}">
        <p14:creationId xmlns:p14="http://schemas.microsoft.com/office/powerpoint/2010/main" val="221426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11</a:t>
            </a:fld>
            <a:endParaRPr lang="zh-CN" altLang="en-US"/>
          </a:p>
        </p:txBody>
      </p:sp>
    </p:spTree>
    <p:extLst>
      <p:ext uri="{BB962C8B-B14F-4D97-AF65-F5344CB8AC3E}">
        <p14:creationId xmlns:p14="http://schemas.microsoft.com/office/powerpoint/2010/main" val="364489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12</a:t>
            </a:fld>
            <a:endParaRPr lang="zh-CN" altLang="en-US"/>
          </a:p>
        </p:txBody>
      </p:sp>
    </p:spTree>
    <p:extLst>
      <p:ext uri="{BB962C8B-B14F-4D97-AF65-F5344CB8AC3E}">
        <p14:creationId xmlns:p14="http://schemas.microsoft.com/office/powerpoint/2010/main" val="409717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13</a:t>
            </a:fld>
            <a:endParaRPr lang="zh-CN" altLang="en-US"/>
          </a:p>
        </p:txBody>
      </p:sp>
    </p:spTree>
    <p:extLst>
      <p:ext uri="{BB962C8B-B14F-4D97-AF65-F5344CB8AC3E}">
        <p14:creationId xmlns:p14="http://schemas.microsoft.com/office/powerpoint/2010/main" val="293564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14</a:t>
            </a:fld>
            <a:endParaRPr lang="zh-CN" altLang="en-US"/>
          </a:p>
        </p:txBody>
      </p:sp>
    </p:spTree>
    <p:extLst>
      <p:ext uri="{BB962C8B-B14F-4D97-AF65-F5344CB8AC3E}">
        <p14:creationId xmlns:p14="http://schemas.microsoft.com/office/powerpoint/2010/main" val="136180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15</a:t>
            </a:fld>
            <a:endParaRPr lang="zh-CN" altLang="en-US"/>
          </a:p>
        </p:txBody>
      </p:sp>
    </p:spTree>
    <p:extLst>
      <p:ext uri="{BB962C8B-B14F-4D97-AF65-F5344CB8AC3E}">
        <p14:creationId xmlns:p14="http://schemas.microsoft.com/office/powerpoint/2010/main" val="3612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16</a:t>
            </a:fld>
            <a:endParaRPr lang="zh-CN" altLang="en-US"/>
          </a:p>
        </p:txBody>
      </p:sp>
    </p:spTree>
    <p:extLst>
      <p:ext uri="{BB962C8B-B14F-4D97-AF65-F5344CB8AC3E}">
        <p14:creationId xmlns:p14="http://schemas.microsoft.com/office/powerpoint/2010/main" val="34998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17</a:t>
            </a:fld>
            <a:endParaRPr lang="zh-CN" altLang="en-US"/>
          </a:p>
        </p:txBody>
      </p:sp>
    </p:spTree>
    <p:extLst>
      <p:ext uri="{BB962C8B-B14F-4D97-AF65-F5344CB8AC3E}">
        <p14:creationId xmlns:p14="http://schemas.microsoft.com/office/powerpoint/2010/main" val="11724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18</a:t>
            </a:fld>
            <a:endParaRPr lang="zh-CN" altLang="en-US"/>
          </a:p>
        </p:txBody>
      </p:sp>
    </p:spTree>
    <p:extLst>
      <p:ext uri="{BB962C8B-B14F-4D97-AF65-F5344CB8AC3E}">
        <p14:creationId xmlns:p14="http://schemas.microsoft.com/office/powerpoint/2010/main" val="3842993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19</a:t>
            </a:fld>
            <a:endParaRPr lang="zh-CN" altLang="en-US"/>
          </a:p>
        </p:txBody>
      </p:sp>
    </p:spTree>
    <p:extLst>
      <p:ext uri="{BB962C8B-B14F-4D97-AF65-F5344CB8AC3E}">
        <p14:creationId xmlns:p14="http://schemas.microsoft.com/office/powerpoint/2010/main" val="395925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a:t>
            </a:fld>
            <a:endParaRPr lang="zh-CN" altLang="en-US"/>
          </a:p>
        </p:txBody>
      </p:sp>
    </p:spTree>
    <p:extLst>
      <p:ext uri="{BB962C8B-B14F-4D97-AF65-F5344CB8AC3E}">
        <p14:creationId xmlns:p14="http://schemas.microsoft.com/office/powerpoint/2010/main" val="194159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20</a:t>
            </a:fld>
            <a:endParaRPr lang="zh-CN" altLang="en-US"/>
          </a:p>
        </p:txBody>
      </p:sp>
    </p:spTree>
    <p:extLst>
      <p:ext uri="{BB962C8B-B14F-4D97-AF65-F5344CB8AC3E}">
        <p14:creationId xmlns:p14="http://schemas.microsoft.com/office/powerpoint/2010/main" val="173886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21</a:t>
            </a:fld>
            <a:endParaRPr lang="zh-CN" altLang="en-US"/>
          </a:p>
        </p:txBody>
      </p:sp>
    </p:spTree>
    <p:extLst>
      <p:ext uri="{BB962C8B-B14F-4D97-AF65-F5344CB8AC3E}">
        <p14:creationId xmlns:p14="http://schemas.microsoft.com/office/powerpoint/2010/main" val="152608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22</a:t>
            </a:fld>
            <a:endParaRPr lang="zh-CN" altLang="en-US"/>
          </a:p>
        </p:txBody>
      </p:sp>
    </p:spTree>
    <p:extLst>
      <p:ext uri="{BB962C8B-B14F-4D97-AF65-F5344CB8AC3E}">
        <p14:creationId xmlns:p14="http://schemas.microsoft.com/office/powerpoint/2010/main" val="359864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23</a:t>
            </a:fld>
            <a:endParaRPr lang="zh-CN" altLang="en-US"/>
          </a:p>
        </p:txBody>
      </p:sp>
    </p:spTree>
    <p:extLst>
      <p:ext uri="{BB962C8B-B14F-4D97-AF65-F5344CB8AC3E}">
        <p14:creationId xmlns:p14="http://schemas.microsoft.com/office/powerpoint/2010/main" val="2990707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9390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3</a:t>
            </a:fld>
            <a:endParaRPr lang="zh-CN" altLang="en-US"/>
          </a:p>
        </p:txBody>
      </p:sp>
    </p:spTree>
    <p:extLst>
      <p:ext uri="{BB962C8B-B14F-4D97-AF65-F5344CB8AC3E}">
        <p14:creationId xmlns:p14="http://schemas.microsoft.com/office/powerpoint/2010/main" val="132834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4</a:t>
            </a:fld>
            <a:endParaRPr lang="zh-CN" altLang="en-US"/>
          </a:p>
        </p:txBody>
      </p:sp>
    </p:spTree>
    <p:extLst>
      <p:ext uri="{BB962C8B-B14F-4D97-AF65-F5344CB8AC3E}">
        <p14:creationId xmlns:p14="http://schemas.microsoft.com/office/powerpoint/2010/main" val="245067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5</a:t>
            </a:fld>
            <a:endParaRPr lang="zh-CN" altLang="en-US"/>
          </a:p>
        </p:txBody>
      </p:sp>
    </p:spTree>
    <p:extLst>
      <p:ext uri="{BB962C8B-B14F-4D97-AF65-F5344CB8AC3E}">
        <p14:creationId xmlns:p14="http://schemas.microsoft.com/office/powerpoint/2010/main" val="24144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6</a:t>
            </a:fld>
            <a:endParaRPr lang="zh-CN" altLang="en-US"/>
          </a:p>
        </p:txBody>
      </p:sp>
    </p:spTree>
    <p:extLst>
      <p:ext uri="{BB962C8B-B14F-4D97-AF65-F5344CB8AC3E}">
        <p14:creationId xmlns:p14="http://schemas.microsoft.com/office/powerpoint/2010/main" val="11738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7</a:t>
            </a:fld>
            <a:endParaRPr lang="zh-CN" altLang="en-US"/>
          </a:p>
        </p:txBody>
      </p:sp>
    </p:spTree>
    <p:extLst>
      <p:ext uri="{BB962C8B-B14F-4D97-AF65-F5344CB8AC3E}">
        <p14:creationId xmlns:p14="http://schemas.microsoft.com/office/powerpoint/2010/main" val="166953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8</a:t>
            </a:fld>
            <a:endParaRPr lang="zh-CN" altLang="en-US"/>
          </a:p>
        </p:txBody>
      </p:sp>
    </p:spTree>
    <p:extLst>
      <p:ext uri="{BB962C8B-B14F-4D97-AF65-F5344CB8AC3E}">
        <p14:creationId xmlns:p14="http://schemas.microsoft.com/office/powerpoint/2010/main" val="379430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9</a:t>
            </a:fld>
            <a:endParaRPr lang="zh-CN" altLang="en-US"/>
          </a:p>
        </p:txBody>
      </p:sp>
    </p:spTree>
    <p:extLst>
      <p:ext uri="{BB962C8B-B14F-4D97-AF65-F5344CB8AC3E}">
        <p14:creationId xmlns:p14="http://schemas.microsoft.com/office/powerpoint/2010/main" val="132995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83643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86539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40886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21889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142263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39559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61178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1284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0737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03898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1459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2020/7/27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20267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userDrawn="1"/>
        </p:nvSpPr>
        <p:spPr>
          <a:xfrm>
            <a:off x="2943628" y="2522373"/>
            <a:ext cx="6312131" cy="1384995"/>
          </a:xfrm>
          <a:prstGeom prst="rect">
            <a:avLst/>
          </a:prstGeom>
        </p:spPr>
        <p:txBody>
          <a:bodyPr wrap="square">
            <a:spAutoFit/>
          </a:bodyPr>
          <a:lstStyle/>
          <a:p>
            <a:pPr algn="ctr">
              <a:lnSpc>
                <a:spcPct val="200000"/>
              </a:lnSpc>
            </a:pPr>
            <a:r>
              <a:rPr lang="zh-CN" altLang="en-US"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493231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96000" y="0"/>
            <a:ext cx="6096000" cy="6858000"/>
            <a:chOff x="6096000" y="0"/>
            <a:chExt cx="6096000" cy="6858000"/>
          </a:xfrm>
        </p:grpSpPr>
        <p:sp>
          <p:nvSpPr>
            <p:cNvPr id="2" name="矩形 1"/>
            <p:cNvSpPr/>
            <p:nvPr/>
          </p:nvSpPr>
          <p:spPr>
            <a:xfrm>
              <a:off x="7914640" y="0"/>
              <a:ext cx="4277360" cy="6858000"/>
            </a:xfrm>
            <a:prstGeom prst="rect">
              <a:avLst/>
            </a:prstGeom>
            <a:ln>
              <a:noFill/>
            </a:ln>
            <a:effectLst>
              <a:outerShdw blurRad="177800" dist="76200" dir="10800000" algn="r" rotWithShape="0">
                <a:schemeClr val="accent6">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096000" y="477491"/>
              <a:ext cx="4064000" cy="5903017"/>
              <a:chOff x="6106160" y="797560"/>
              <a:chExt cx="3637280" cy="5283200"/>
            </a:xfrm>
          </p:grpSpPr>
          <p:sp>
            <p:nvSpPr>
              <p:cNvPr id="3" name="矩形 2"/>
              <p:cNvSpPr/>
              <p:nvPr/>
            </p:nvSpPr>
            <p:spPr>
              <a:xfrm>
                <a:off x="6106160" y="797560"/>
                <a:ext cx="3637280" cy="52832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160" y="1388669"/>
                <a:ext cx="3637280" cy="4692091"/>
              </a:xfrm>
              <a:prstGeom prst="rect">
                <a:avLst/>
              </a:prstGeom>
            </p:spPr>
          </p:pic>
        </p:gr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t="3462"/>
          <a:stretch/>
        </p:blipFill>
        <p:spPr>
          <a:xfrm flipH="1">
            <a:off x="-24552" y="0"/>
            <a:ext cx="2210544" cy="3187700"/>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1433" y="5634533"/>
            <a:ext cx="1611582" cy="1338533"/>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7902" y="4936171"/>
            <a:ext cx="1879628" cy="1879628"/>
          </a:xfrm>
          <a:prstGeom prst="rect">
            <a:avLst/>
          </a:prstGeom>
        </p:spPr>
      </p:pic>
      <p:grpSp>
        <p:nvGrpSpPr>
          <p:cNvPr id="23" name="组合 22"/>
          <p:cNvGrpSpPr/>
          <p:nvPr/>
        </p:nvGrpSpPr>
        <p:grpSpPr>
          <a:xfrm>
            <a:off x="2470251" y="1400445"/>
            <a:ext cx="1352009" cy="683197"/>
            <a:chOff x="915735" y="1477422"/>
            <a:chExt cx="1352009" cy="683197"/>
          </a:xfrm>
        </p:grpSpPr>
        <p:grpSp>
          <p:nvGrpSpPr>
            <p:cNvPr id="45" name="组合 44"/>
            <p:cNvGrpSpPr/>
            <p:nvPr/>
          </p:nvGrpSpPr>
          <p:grpSpPr>
            <a:xfrm>
              <a:off x="1164031" y="1477422"/>
              <a:ext cx="1103713" cy="252841"/>
              <a:chOff x="-164379" y="2115819"/>
              <a:chExt cx="4132029" cy="946576"/>
            </a:xfrm>
          </p:grpSpPr>
          <p:grpSp>
            <p:nvGrpSpPr>
              <p:cNvPr id="56" name="组合 55"/>
              <p:cNvGrpSpPr/>
              <p:nvPr/>
            </p:nvGrpSpPr>
            <p:grpSpPr>
              <a:xfrm>
                <a:off x="-164379" y="2115819"/>
                <a:ext cx="2833724" cy="473287"/>
                <a:chOff x="-8578756" y="1524000"/>
                <a:chExt cx="7847236" cy="1310640"/>
              </a:xfrm>
            </p:grpSpPr>
            <p:sp>
              <p:nvSpPr>
                <p:cNvPr id="61" name="弧形 6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2" name="直接连接符 61"/>
                <p:cNvCxnSpPr>
                  <a:cxnSpLocks/>
                  <a:stCxn id="6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7" name="组合 56"/>
              <p:cNvGrpSpPr/>
              <p:nvPr/>
            </p:nvGrpSpPr>
            <p:grpSpPr>
              <a:xfrm flipH="1" flipV="1">
                <a:off x="1601698" y="2589108"/>
                <a:ext cx="2365952" cy="473287"/>
                <a:chOff x="-7283387" y="1524000"/>
                <a:chExt cx="6551867" cy="1310640"/>
              </a:xfrm>
            </p:grpSpPr>
            <p:sp>
              <p:nvSpPr>
                <p:cNvPr id="58" name="弧形 5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9" name="直接连接符 58"/>
                <p:cNvCxnSpPr>
                  <a:cxnSpLocks/>
                  <a:stCxn id="5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flipV="1">
              <a:off x="915735" y="1907778"/>
              <a:ext cx="1103713" cy="252841"/>
              <a:chOff x="-164379" y="2115819"/>
              <a:chExt cx="4132029" cy="946576"/>
            </a:xfrm>
          </p:grpSpPr>
          <p:grpSp>
            <p:nvGrpSpPr>
              <p:cNvPr id="47" name="组合 46"/>
              <p:cNvGrpSpPr/>
              <p:nvPr/>
            </p:nvGrpSpPr>
            <p:grpSpPr>
              <a:xfrm>
                <a:off x="-164379" y="2115819"/>
                <a:ext cx="2833724" cy="473287"/>
                <a:chOff x="-8578756" y="1524000"/>
                <a:chExt cx="7847236" cy="1310640"/>
              </a:xfrm>
            </p:grpSpPr>
            <p:sp>
              <p:nvSpPr>
                <p:cNvPr id="52" name="弧形 5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3" name="直接连接符 52"/>
                <p:cNvCxnSpPr>
                  <a:cxnSpLocks/>
                  <a:stCxn id="5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弧形 5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8" name="组合 47"/>
              <p:cNvGrpSpPr/>
              <p:nvPr/>
            </p:nvGrpSpPr>
            <p:grpSpPr>
              <a:xfrm flipH="1" flipV="1">
                <a:off x="1601698" y="2589108"/>
                <a:ext cx="2365952" cy="473287"/>
                <a:chOff x="-7283387" y="1524000"/>
                <a:chExt cx="6551867" cy="1310640"/>
              </a:xfrm>
            </p:grpSpPr>
            <p:sp>
              <p:nvSpPr>
                <p:cNvPr id="49" name="弧形 4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0" name="直接连接符 49"/>
                <p:cNvCxnSpPr>
                  <a:cxnSpLocks/>
                  <a:stCxn id="4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4" name="组合 23"/>
          <p:cNvGrpSpPr/>
          <p:nvPr/>
        </p:nvGrpSpPr>
        <p:grpSpPr>
          <a:xfrm>
            <a:off x="4141855" y="4098674"/>
            <a:ext cx="1793956" cy="719341"/>
            <a:chOff x="3210092" y="3198940"/>
            <a:chExt cx="1793956" cy="719341"/>
          </a:xfrm>
        </p:grpSpPr>
        <p:grpSp>
          <p:nvGrpSpPr>
            <p:cNvPr id="25" name="组合 24"/>
            <p:cNvGrpSpPr/>
            <p:nvPr/>
          </p:nvGrpSpPr>
          <p:grpSpPr>
            <a:xfrm>
              <a:off x="3371463" y="3198940"/>
              <a:ext cx="1632585" cy="373996"/>
              <a:chOff x="-164379" y="2115819"/>
              <a:chExt cx="4132029" cy="946576"/>
            </a:xfrm>
          </p:grpSpPr>
          <p:grpSp>
            <p:nvGrpSpPr>
              <p:cNvPr id="36" name="组合 35"/>
              <p:cNvGrpSpPr/>
              <p:nvPr/>
            </p:nvGrpSpPr>
            <p:grpSpPr>
              <a:xfrm>
                <a:off x="-164379" y="2115819"/>
                <a:ext cx="2833724" cy="473287"/>
                <a:chOff x="-8578756" y="1524000"/>
                <a:chExt cx="7847236" cy="1310640"/>
              </a:xfrm>
            </p:grpSpPr>
            <p:sp>
              <p:nvSpPr>
                <p:cNvPr id="41" name="弧形 4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连接符 41"/>
                <p:cNvCxnSpPr>
                  <a:cxnSpLocks/>
                  <a:stCxn id="4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弧形 4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7" name="组合 36"/>
              <p:cNvGrpSpPr/>
              <p:nvPr/>
            </p:nvGrpSpPr>
            <p:grpSpPr>
              <a:xfrm flipH="1" flipV="1">
                <a:off x="1601698" y="2589108"/>
                <a:ext cx="2365952" cy="473287"/>
                <a:chOff x="-7283387" y="1524000"/>
                <a:chExt cx="6551867" cy="1310640"/>
              </a:xfrm>
            </p:grpSpPr>
            <p:sp>
              <p:nvSpPr>
                <p:cNvPr id="38" name="弧形 3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 name="直接连接符 38"/>
                <p:cNvCxnSpPr>
                  <a:cxnSpLocks/>
                  <a:stCxn id="3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flipV="1">
              <a:off x="3210092" y="3665440"/>
              <a:ext cx="1103713" cy="252841"/>
              <a:chOff x="-164379" y="2115819"/>
              <a:chExt cx="4132029" cy="946576"/>
            </a:xfrm>
          </p:grpSpPr>
          <p:grpSp>
            <p:nvGrpSpPr>
              <p:cNvPr id="27" name="组合 26"/>
              <p:cNvGrpSpPr/>
              <p:nvPr/>
            </p:nvGrpSpPr>
            <p:grpSpPr>
              <a:xfrm>
                <a:off x="-164379" y="2115819"/>
                <a:ext cx="2833724" cy="473287"/>
                <a:chOff x="-8578756" y="1524000"/>
                <a:chExt cx="7847236" cy="1310640"/>
              </a:xfrm>
            </p:grpSpPr>
            <p:sp>
              <p:nvSpPr>
                <p:cNvPr id="32" name="弧形 3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a:cxnSpLocks/>
                  <a:stCxn id="3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弧形 3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8" name="组合 27"/>
              <p:cNvGrpSpPr/>
              <p:nvPr/>
            </p:nvGrpSpPr>
            <p:grpSpPr>
              <a:xfrm flipH="1" flipV="1">
                <a:off x="1601698" y="2589108"/>
                <a:ext cx="2365952" cy="473287"/>
                <a:chOff x="-7283387" y="1524000"/>
                <a:chExt cx="6551867" cy="1310640"/>
              </a:xfrm>
            </p:grpSpPr>
            <p:sp>
              <p:nvSpPr>
                <p:cNvPr id="29" name="弧形 2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0" name="直接连接符 29"/>
                <p:cNvCxnSpPr>
                  <a:cxnSpLocks/>
                  <a:stCxn id="2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a:extLst>
              <a:ext uri="{FF2B5EF4-FFF2-40B4-BE49-F238E27FC236}">
                <a16:creationId xmlns:a16="http://schemas.microsoft.com/office/drawing/2014/main" id="{DBDFD785-0204-4FD8-8954-0C29A128E3B3}"/>
              </a:ext>
            </a:extLst>
          </p:cNvPr>
          <p:cNvPicPr>
            <a:picLocks noChangeAspect="1"/>
          </p:cNvPicPr>
          <p:nvPr/>
        </p:nvPicPr>
        <p:blipFill>
          <a:blip r:embed="rId8" cstate="print">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558040" y="3214655"/>
            <a:ext cx="1413729" cy="1413729"/>
          </a:xfrm>
          <a:prstGeom prst="rect">
            <a:avLst/>
          </a:prstGeom>
        </p:spPr>
      </p:pic>
      <p:sp>
        <p:nvSpPr>
          <p:cNvPr id="67" name="文本框 66">
            <a:extLst>
              <a:ext uri="{FF2B5EF4-FFF2-40B4-BE49-F238E27FC236}">
                <a16:creationId xmlns:a16="http://schemas.microsoft.com/office/drawing/2014/main" id="{79935187-590E-443C-88B5-F040121437F4}"/>
              </a:ext>
            </a:extLst>
          </p:cNvPr>
          <p:cNvSpPr txBox="1"/>
          <p:nvPr/>
        </p:nvSpPr>
        <p:spPr>
          <a:xfrm>
            <a:off x="3744867" y="1289945"/>
            <a:ext cx="2232031" cy="1015663"/>
          </a:xfrm>
          <a:prstGeom prst="rect">
            <a:avLst/>
          </a:prstGeom>
          <a:noFill/>
        </p:spPr>
        <p:txBody>
          <a:bodyPr wrap="square" rtlCol="0">
            <a:spAutoFit/>
          </a:bodyPr>
          <a:lstStyle/>
          <a:p>
            <a:pPr algn="ctr"/>
            <a:r>
              <a:rPr lang="en-US" altLang="zh-CN" sz="6000" dirty="0">
                <a:latin typeface="WenYue GuDianMingChaoTi (Non-Commercial Use)" pitchFamily="50" charset="-122"/>
                <a:ea typeface="WenYue GuDianMingChaoTi (Non-Commercial Use)" pitchFamily="50" charset="-122"/>
                <a:sym typeface="WenYue GuDianMingChaoTi (Non-Commercial Use)" pitchFamily="50" charset="-122"/>
              </a:rPr>
              <a:t>Free</a:t>
            </a:r>
            <a:endParaRPr lang="zh-CN" altLang="en-US" sz="600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72" name="文本框 71">
            <a:extLst>
              <a:ext uri="{FF2B5EF4-FFF2-40B4-BE49-F238E27FC236}">
                <a16:creationId xmlns:a16="http://schemas.microsoft.com/office/drawing/2014/main" id="{40C6C1D2-916F-4FA8-822A-4372BCB4286C}"/>
              </a:ext>
            </a:extLst>
          </p:cNvPr>
          <p:cNvSpPr txBox="1"/>
          <p:nvPr/>
        </p:nvSpPr>
        <p:spPr>
          <a:xfrm>
            <a:off x="1277674" y="2334061"/>
            <a:ext cx="4528605" cy="830997"/>
          </a:xfrm>
          <a:prstGeom prst="rect">
            <a:avLst/>
          </a:prstGeom>
          <a:noFill/>
        </p:spPr>
        <p:txBody>
          <a:bodyPr wrap="square" rtlCol="0">
            <a:spAutoFit/>
          </a:bodyPr>
          <a:lstStyle/>
          <a:p>
            <a:pPr algn="ctr"/>
            <a:r>
              <a:rPr lang="en-US" altLang="zh-CN" sz="4800" dirty="0">
                <a:latin typeface="WenYue GuDianMingChaoTi (Non-Commercial Use)" pitchFamily="50" charset="-122"/>
                <a:ea typeface="WenYue GuDianMingChaoTi (Non-Commercial Use)" pitchFamily="50" charset="-122"/>
                <a:sym typeface="WenYue GuDianMingChaoTi (Non-Commercial Use)" pitchFamily="50" charset="-122"/>
              </a:rPr>
              <a:t>PPT templates</a:t>
            </a:r>
            <a:endParaRPr lang="zh-CN" altLang="en-US" sz="480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73" name="TextBox 8">
            <a:extLst>
              <a:ext uri="{FF2B5EF4-FFF2-40B4-BE49-F238E27FC236}">
                <a16:creationId xmlns:a16="http://schemas.microsoft.com/office/drawing/2014/main" id="{00211EBA-457F-454B-91AD-66416429EF8C}"/>
              </a:ext>
            </a:extLst>
          </p:cNvPr>
          <p:cNvSpPr txBox="1"/>
          <p:nvPr/>
        </p:nvSpPr>
        <p:spPr>
          <a:xfrm>
            <a:off x="-425854" y="3181509"/>
            <a:ext cx="6001811" cy="379656"/>
          </a:xfrm>
          <a:prstGeom prst="rect">
            <a:avLst/>
          </a:prstGeom>
          <a:noFill/>
        </p:spPr>
        <p:txBody>
          <a:bodyPr wrap="square" rtlCol="0" anchor="ctr">
            <a:spAutoFit/>
          </a:bodyPr>
          <a:lstStyle/>
          <a:p>
            <a:pPr algn="r"/>
            <a:r>
              <a:rPr lang="en-US" altLang="ko-KR" sz="1867" dirty="0">
                <a:solidFill>
                  <a:schemeClr val="tx1">
                    <a:lumMod val="85000"/>
                    <a:lumOff val="15000"/>
                  </a:schemeClr>
                </a:solidFill>
                <a:cs typeface="Arial" pitchFamily="34" charset="0"/>
              </a:rPr>
              <a:t>Insert the Subtitle of Your Presentation</a:t>
            </a:r>
            <a:endParaRPr lang="ko-KR" altLang="en-US" sz="1867" dirty="0">
              <a:solidFill>
                <a:schemeClr val="tx1">
                  <a:lumMod val="85000"/>
                  <a:lumOff val="15000"/>
                </a:schemeClr>
              </a:solidFill>
              <a:cs typeface="Arial" pitchFamily="34" charset="0"/>
            </a:endParaRPr>
          </a:p>
        </p:txBody>
      </p:sp>
      <p:sp>
        <p:nvSpPr>
          <p:cNvPr id="4" name="文本框 3">
            <a:extLst>
              <a:ext uri="{FF2B5EF4-FFF2-40B4-BE49-F238E27FC236}">
                <a16:creationId xmlns:a16="http://schemas.microsoft.com/office/drawing/2014/main" id="{0291EBD3-DC8C-4AB7-910B-89B942299C6D}"/>
              </a:ext>
            </a:extLst>
          </p:cNvPr>
          <p:cNvSpPr txBox="1"/>
          <p:nvPr/>
        </p:nvSpPr>
        <p:spPr>
          <a:xfrm>
            <a:off x="969900" y="3495487"/>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
        <p:nvSpPr>
          <p:cNvPr id="74" name="Rounded Rectangle 7">
            <a:extLst>
              <a:ext uri="{FF2B5EF4-FFF2-40B4-BE49-F238E27FC236}">
                <a16:creationId xmlns:a16="http://schemas.microsoft.com/office/drawing/2014/main" id="{2011F2CC-9FAA-483A-A47F-AE9F31CD2B2D}"/>
              </a:ext>
            </a:extLst>
          </p:cNvPr>
          <p:cNvSpPr/>
          <p:nvPr/>
        </p:nvSpPr>
        <p:spPr>
          <a:xfrm>
            <a:off x="10225690" y="522532"/>
            <a:ext cx="1684599" cy="413563"/>
          </a:xfrm>
          <a:prstGeom prst="roundRect">
            <a:avLst>
              <a:gd name="adj" fmla="val 50000"/>
            </a:avLst>
          </a:prstGeom>
          <a:solidFill>
            <a:schemeClr val="bg1">
              <a:alpha val="0"/>
            </a:schemeClr>
          </a:solidFill>
          <a:ln w="158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75" name="TextBox 3">
            <a:hlinkClick r:id="rId9"/>
            <a:extLst>
              <a:ext uri="{FF2B5EF4-FFF2-40B4-BE49-F238E27FC236}">
                <a16:creationId xmlns:a16="http://schemas.microsoft.com/office/drawing/2014/main" id="{4F04878B-1379-43D5-96F9-C3416871F6BC}"/>
              </a:ext>
            </a:extLst>
          </p:cNvPr>
          <p:cNvSpPr txBox="1"/>
          <p:nvPr/>
        </p:nvSpPr>
        <p:spPr>
          <a:xfrm>
            <a:off x="2794278" y="5897482"/>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0742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49" y="352425"/>
            <a:ext cx="11231881" cy="6111241"/>
            <a:chOff x="476249" y="352425"/>
            <a:chExt cx="11231881" cy="6111241"/>
          </a:xfrm>
        </p:grpSpPr>
        <p:grpSp>
          <p:nvGrpSpPr>
            <p:cNvPr id="3" name="组合 2"/>
            <p:cNvGrpSpPr/>
            <p:nvPr/>
          </p:nvGrpSpPr>
          <p:grpSpPr>
            <a:xfrm>
              <a:off x="476249" y="352425"/>
              <a:ext cx="533401" cy="533401"/>
              <a:chOff x="1904999" y="1666875"/>
              <a:chExt cx="533401" cy="533401"/>
            </a:xfrm>
            <a:effectLst>
              <a:outerShdw blurRad="50800" dist="38100" dir="2700000" algn="tl" rotWithShape="0">
                <a:prstClr val="black">
                  <a:alpha val="40000"/>
                </a:prstClr>
              </a:outerShdw>
            </a:effectLst>
          </p:grpSpPr>
          <p:sp>
            <p:nvSpPr>
              <p:cNvPr id="7" name="矩形 6"/>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rot="16200000" flipV="1">
              <a:off x="11174729" y="5930265"/>
              <a:ext cx="533401" cy="533401"/>
              <a:chOff x="1904999" y="1666875"/>
              <a:chExt cx="533401" cy="533401"/>
            </a:xfrm>
            <a:effectLst>
              <a:outerShdw blurRad="50800" dist="38100" dir="2700000" algn="tl" rotWithShape="0">
                <a:prstClr val="black">
                  <a:alpha val="40000"/>
                </a:prstClr>
              </a:outerShdw>
            </a:effectLst>
          </p:grpSpPr>
          <p:sp>
            <p:nvSpPr>
              <p:cNvPr id="5" name="矩形 4"/>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 name="组合 8"/>
          <p:cNvGrpSpPr/>
          <p:nvPr/>
        </p:nvGrpSpPr>
        <p:grpSpPr>
          <a:xfrm>
            <a:off x="8948926" y="716793"/>
            <a:ext cx="3243074" cy="4153339"/>
            <a:chOff x="840861" y="2461928"/>
            <a:chExt cx="3243074" cy="4153339"/>
          </a:xfrm>
        </p:grpSpPr>
        <p:pic>
          <p:nvPicPr>
            <p:cNvPr id="10" name="图片 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7038" t="12024" r="-4815" b="21403"/>
            <a:stretch/>
          </p:blipFill>
          <p:spPr>
            <a:xfrm flipH="1">
              <a:off x="840861" y="4502292"/>
              <a:ext cx="1122882" cy="1563228"/>
            </a:xfrm>
            <a:prstGeom prst="rect">
              <a:avLst/>
            </a:prstGeom>
          </p:spPr>
        </p:pic>
        <p:pic>
          <p:nvPicPr>
            <p:cNvPr id="11" name="图片 1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3743" y="3952545"/>
              <a:ext cx="2120192" cy="2662722"/>
            </a:xfrm>
            <a:prstGeom prst="rect">
              <a:avLst/>
            </a:prstGeom>
          </p:spPr>
        </p:pic>
        <p:grpSp>
          <p:nvGrpSpPr>
            <p:cNvPr id="12" name="组合 11"/>
            <p:cNvGrpSpPr/>
            <p:nvPr/>
          </p:nvGrpSpPr>
          <p:grpSpPr>
            <a:xfrm>
              <a:off x="1525413" y="2461928"/>
              <a:ext cx="1661993" cy="3603592"/>
              <a:chOff x="1840373" y="2461928"/>
              <a:chExt cx="1661993" cy="3603592"/>
            </a:xfrm>
          </p:grpSpPr>
          <p:cxnSp>
            <p:nvCxnSpPr>
              <p:cNvPr id="13" name="直接连接符 12"/>
              <p:cNvCxnSpPr/>
              <p:nvPr/>
            </p:nvCxnSpPr>
            <p:spPr>
              <a:xfrm>
                <a:off x="2579036" y="2461928"/>
                <a:ext cx="0" cy="3603592"/>
              </a:xfrm>
              <a:prstGeom prst="line">
                <a:avLst/>
              </a:prstGeom>
              <a:ln w="158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840373" y="3179839"/>
                <a:ext cx="800219" cy="2001520"/>
              </a:xfrm>
              <a:prstGeom prst="rect">
                <a:avLst/>
              </a:prstGeom>
              <a:noFill/>
            </p:spPr>
            <p:txBody>
              <a:bodyPr vert="eaVert" wrap="square" rtlCol="0">
                <a:spAutoFit/>
              </a:bodyPr>
              <a:lstStyle/>
              <a:p>
                <a:pPr algn="r"/>
                <a:r>
                  <a:rPr lang="zh-CN" altLang="en-US" sz="4000" spc="600" dirty="0">
                    <a:solidFill>
                      <a:schemeClr val="accent6"/>
                    </a:solidFill>
                    <a:latin typeface="文悦古典明朝体 (非商业使用) W5" pitchFamily="50" charset="-122"/>
                    <a:ea typeface="文悦古典明朝体 (非商业使用) W5" pitchFamily="50" charset="-122"/>
                  </a:rPr>
                  <a:t>Text.</a:t>
                </a:r>
              </a:p>
            </p:txBody>
          </p:sp>
          <p:sp>
            <p:nvSpPr>
              <p:cNvPr id="15" name="文本框 14"/>
              <p:cNvSpPr txBox="1"/>
              <p:nvPr/>
            </p:nvSpPr>
            <p:spPr>
              <a:xfrm>
                <a:off x="2702147" y="2461928"/>
                <a:ext cx="800219" cy="2174240"/>
              </a:xfrm>
              <a:prstGeom prst="rect">
                <a:avLst/>
              </a:prstGeom>
              <a:noFill/>
            </p:spPr>
            <p:txBody>
              <a:bodyPr vert="eaVert" wrap="square" rtlCol="0">
                <a:spAutoFit/>
              </a:bodyPr>
              <a:lstStyle/>
              <a:p>
                <a:r>
                  <a:rPr lang="zh-CN" altLang="en-US" sz="4000" spc="600" dirty="0">
                    <a:solidFill>
                      <a:schemeClr val="accent6"/>
                    </a:solidFill>
                    <a:latin typeface="文悦古典明朝体 (非商业使用) W5" pitchFamily="50" charset="-122"/>
                    <a:ea typeface="文悦古典明朝体 (非商业使用) W5" pitchFamily="50" charset="-122"/>
                  </a:rPr>
                  <a:t>Title.</a:t>
                </a:r>
              </a:p>
            </p:txBody>
          </p:sp>
        </p:grpSp>
      </p:gr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81" y="2435464"/>
            <a:ext cx="2517845" cy="4838551"/>
          </a:xfrm>
          <a:prstGeom prst="rect">
            <a:avLst/>
          </a:prstGeom>
        </p:spPr>
      </p:pic>
      <p:sp>
        <p:nvSpPr>
          <p:cNvPr id="17" name="文本框 16"/>
          <p:cNvSpPr txBox="1"/>
          <p:nvPr/>
        </p:nvSpPr>
        <p:spPr>
          <a:xfrm>
            <a:off x="3745612" y="1678670"/>
            <a:ext cx="5109091" cy="3744228"/>
          </a:xfrm>
          <a:prstGeom prst="rect">
            <a:avLst/>
          </a:prstGeom>
          <a:noFill/>
        </p:spPr>
        <p:txBody>
          <a:bodyPr vert="eaVert" wrap="square" rtlCol="0">
            <a:spAutoFit/>
          </a:bodyPr>
          <a:lstStyle/>
          <a:p>
            <a:pPr>
              <a:lnSpc>
                <a:spcPct val="200000"/>
              </a:lnSpc>
            </a:pPr>
            <a:r>
              <a:rPr lang="zh-CN" altLang="en-US" sz="20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to enter the title text, click to enter the title text, click to enter the title text, click to enter the title text, click to enter the title text, click to enter the text of the title, click the input text.</a:t>
            </a:r>
          </a:p>
        </p:txBody>
      </p:sp>
    </p:spTree>
    <p:extLst>
      <p:ext uri="{BB962C8B-B14F-4D97-AF65-F5344CB8AC3E}">
        <p14:creationId xmlns:p14="http://schemas.microsoft.com/office/powerpoint/2010/main" val="5220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83486" y="0"/>
            <a:ext cx="5638800" cy="4245719"/>
            <a:chOff x="3283486" y="0"/>
            <a:chExt cx="5638800" cy="4245719"/>
          </a:xfrm>
        </p:grpSpPr>
        <p:grpSp>
          <p:nvGrpSpPr>
            <p:cNvPr id="6" name="组合 5"/>
            <p:cNvGrpSpPr/>
            <p:nvPr/>
          </p:nvGrpSpPr>
          <p:grpSpPr>
            <a:xfrm>
              <a:off x="5607683" y="0"/>
              <a:ext cx="976634" cy="1957506"/>
              <a:chOff x="4495163" y="2064167"/>
              <a:chExt cx="976634" cy="1957506"/>
            </a:xfrm>
          </p:grpSpPr>
          <p:sp>
            <p:nvSpPr>
              <p:cNvPr id="3" name="任意多边形 2"/>
              <p:cNvSpPr/>
              <p:nvPr/>
            </p:nvSpPr>
            <p:spPr>
              <a:xfrm>
                <a:off x="4495163" y="256200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95163" y="2064167"/>
                <a:ext cx="976634" cy="99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819001" y="117684"/>
              <a:ext cx="615553" cy="1755992"/>
            </a:xfrm>
            <a:prstGeom prst="rect">
              <a:avLst/>
            </a:prstGeom>
            <a:noFill/>
          </p:spPr>
          <p:txBody>
            <a:bodyPr vert="eaVert" wrap="square" rtlCol="0">
              <a:spAutoFit/>
            </a:bodyPr>
            <a:lstStyle/>
            <a:p>
              <a:pPr algn="ctr"/>
              <a:r>
                <a:rPr lang="zh-CN" altLang="en-US" sz="2800" dirty="0">
                  <a:solidFill>
                    <a:schemeClr val="accent4"/>
                  </a:solidFill>
                  <a:latin typeface="文悦古典明朝体 (非商业使用) W5" pitchFamily="50" charset="-122"/>
                  <a:ea typeface="文悦古典明朝体 (非商业使用) W5" pitchFamily="50" charset="-122"/>
                </a:rPr>
                <a:t>Chapter</a:t>
              </a:r>
              <a:r>
                <a:rPr lang="en-US" altLang="zh-CN" sz="2800" dirty="0">
                  <a:solidFill>
                    <a:schemeClr val="accent4"/>
                  </a:solidFill>
                  <a:latin typeface="文悦古典明朝体 (非商业使用) W5" pitchFamily="50" charset="-122"/>
                  <a:ea typeface="文悦古典明朝体 (非商业使用) W5" pitchFamily="50" charset="-122"/>
                </a:rPr>
                <a:t>3</a:t>
              </a:r>
              <a:endParaRPr lang="zh-CN" altLang="en-US" sz="2800" dirty="0">
                <a:solidFill>
                  <a:schemeClr val="accent4"/>
                </a:solidFill>
                <a:latin typeface="文悦古典明朝体 (非商业使用) W5" pitchFamily="50" charset="-122"/>
                <a:ea typeface="文悦古典明朝体 (非商业使用) W5" pitchFamily="50" charset="-122"/>
              </a:endParaRPr>
            </a:p>
          </p:txBody>
        </p:sp>
        <p:sp>
          <p:nvSpPr>
            <p:cNvPr id="8" name="文本框 7"/>
            <p:cNvSpPr txBox="1"/>
            <p:nvPr/>
          </p:nvSpPr>
          <p:spPr>
            <a:xfrm>
              <a:off x="3283486" y="2176435"/>
              <a:ext cx="5638800" cy="2069284"/>
            </a:xfrm>
            <a:prstGeom prst="rect">
              <a:avLst/>
            </a:prstGeom>
            <a:noFill/>
          </p:spPr>
          <p:txBody>
            <a:bodyPr wrap="square" rtlCol="0">
              <a:spAutoFit/>
            </a:bodyPr>
            <a:lstStyle/>
            <a:p>
              <a:pPr algn="ctr">
                <a:lnSpc>
                  <a:spcPct val="150000"/>
                </a:lnSpc>
              </a:pPr>
              <a:r>
                <a:rPr lang="zh-CN" altLang="en-US" sz="2800" dirty="0">
                  <a:solidFill>
                    <a:schemeClr val="accent5"/>
                  </a:solidFill>
                  <a:latin typeface="文悦古典明朝体 (非商业使用) W5" pitchFamily="50" charset="-122"/>
                  <a:ea typeface="文悦古典明朝体 (非商业使用) W5" pitchFamily="50" charset="-122"/>
                </a:rPr>
                <a:t>Enter the chapter title here.</a:t>
              </a:r>
              <a:endParaRPr lang="en-US" altLang="zh-CN" sz="2800" dirty="0">
                <a:solidFill>
                  <a:schemeClr val="accent5"/>
                </a:solidFill>
                <a:latin typeface="文悦古典明朝体 (非商业使用) W5" pitchFamily="50" charset="-122"/>
                <a:ea typeface="文悦古典明朝体 (非商业使用) W5" pitchFamily="50" charset="-122"/>
              </a:endParaRPr>
            </a:p>
            <a:p>
              <a:pPr algn="ctr">
                <a:lnSpc>
                  <a:spcPct val="150000"/>
                </a:lnSpc>
              </a:pPr>
              <a:r>
                <a:rPr lang="zh-CN" altLang="en-US" sz="2000" dirty="0">
                  <a:solidFill>
                    <a:schemeClr val="accent5"/>
                  </a:solidFill>
                  <a:latin typeface="文悦古典明朝体 (非商业使用) W5" pitchFamily="50" charset="-122"/>
                  <a:ea typeface="文悦古典明朝体 (非商业使用) W5" pitchFamily="50" charset="-122"/>
                </a:rPr>
                <a:t>Enter a brief text description of the chapter title here.</a:t>
              </a:r>
            </a:p>
            <a:p>
              <a:pPr algn="ctr">
                <a:lnSpc>
                  <a:spcPct val="150000"/>
                </a:lnSpc>
              </a:pPr>
              <a:endParaRPr lang="zh-CN" altLang="en-US" sz="2000" dirty="0">
                <a:solidFill>
                  <a:schemeClr val="accent5"/>
                </a:solidFill>
                <a:latin typeface="文悦古典明朝体 (非商业使用) W5" pitchFamily="50" charset="-122"/>
                <a:ea typeface="文悦古典明朝体 (非商业使用) W5" pitchFamily="50" charset="-122"/>
              </a:endParaRPr>
            </a:p>
          </p:txBody>
        </p:sp>
      </p:grpSp>
      <p:grpSp>
        <p:nvGrpSpPr>
          <p:cNvPr id="10" name="组合 9">
            <a:extLst>
              <a:ext uri="{FF2B5EF4-FFF2-40B4-BE49-F238E27FC236}">
                <a16:creationId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Tree>
    <p:extLst>
      <p:ext uri="{BB962C8B-B14F-4D97-AF65-F5344CB8AC3E}">
        <p14:creationId xmlns:p14="http://schemas.microsoft.com/office/powerpoint/2010/main" val="19794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250"/>
                                        <p:tgtEl>
                                          <p:spTgt spid="1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59355AA-3C3B-434D-B941-819BAE92EA25}"/>
              </a:ext>
            </a:extLst>
          </p:cNvPr>
          <p:cNvSpPr txBox="1"/>
          <p:nvPr/>
        </p:nvSpPr>
        <p:spPr>
          <a:xfrm>
            <a:off x="5946776" y="1783339"/>
            <a:ext cx="5025699" cy="613694"/>
          </a:xfrm>
          <a:prstGeom prst="rect">
            <a:avLst/>
          </a:prstGeom>
          <a:noFill/>
        </p:spPr>
        <p:txBody>
          <a:bodyPr wrap="square" rtlCol="0">
            <a:spAutoFit/>
          </a:bodyPr>
          <a:lstStyle/>
          <a:p>
            <a:pPr>
              <a:lnSpc>
                <a:spcPct val="150000"/>
              </a:lnSpc>
            </a:pPr>
            <a:r>
              <a:rPr lang="zh-CN" altLang="en-US" sz="120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p>
        </p:txBody>
      </p:sp>
      <p:sp>
        <p:nvSpPr>
          <p:cNvPr id="3" name="文本框 2">
            <a:extLst>
              <a:ext uri="{FF2B5EF4-FFF2-40B4-BE49-F238E27FC236}">
                <a16:creationId xmlns:a16="http://schemas.microsoft.com/office/drawing/2014/main" id="{2BF7DFBB-2026-48AF-8F13-9B2654C9A365}"/>
              </a:ext>
            </a:extLst>
          </p:cNvPr>
          <p:cNvSpPr txBox="1"/>
          <p:nvPr/>
        </p:nvSpPr>
        <p:spPr>
          <a:xfrm>
            <a:off x="5347257" y="1989927"/>
            <a:ext cx="675538" cy="523220"/>
          </a:xfrm>
          <a:prstGeom prst="rect">
            <a:avLst/>
          </a:prstGeom>
          <a:noFill/>
        </p:spPr>
        <p:txBody>
          <a:bodyPr wrap="square" rtlCol="0">
            <a:spAutoFit/>
          </a:bodyPr>
          <a:lstStyle/>
          <a:p>
            <a:r>
              <a:rPr lang="en-US" altLang="zh-CN" sz="2800" dirty="0">
                <a:latin typeface="WenYue GuDianMingChaoTi (Non-Commercial Use)" pitchFamily="50" charset="-122"/>
                <a:ea typeface="WenYue GuDianMingChaoTi (Non-Commercial Use)" pitchFamily="50" charset="-122"/>
                <a:sym typeface="WenYue GuDianMingChaoTi (Non-Commercial Use)" pitchFamily="50" charset="-122"/>
              </a:rPr>
              <a:t>01</a:t>
            </a:r>
            <a:endParaRPr lang="zh-CN" altLang="en-US" sz="280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4" name="文本框 3">
            <a:extLst>
              <a:ext uri="{FF2B5EF4-FFF2-40B4-BE49-F238E27FC236}">
                <a16:creationId xmlns:a16="http://schemas.microsoft.com/office/drawing/2014/main" id="{F7D418FB-C197-47F8-9EAC-7705062FB2BE}"/>
              </a:ext>
            </a:extLst>
          </p:cNvPr>
          <p:cNvSpPr txBox="1"/>
          <p:nvPr/>
        </p:nvSpPr>
        <p:spPr>
          <a:xfrm>
            <a:off x="5946776" y="3222652"/>
            <a:ext cx="5025699" cy="613694"/>
          </a:xfrm>
          <a:prstGeom prst="rect">
            <a:avLst/>
          </a:prstGeom>
          <a:noFill/>
        </p:spPr>
        <p:txBody>
          <a:bodyPr wrap="square" rtlCol="0">
            <a:spAutoFit/>
          </a:bodyPr>
          <a:lstStyle/>
          <a:p>
            <a:pPr>
              <a:lnSpc>
                <a:spcPct val="150000"/>
              </a:lnSpc>
            </a:pPr>
            <a:r>
              <a:rPr lang="zh-CN" altLang="en-US" sz="120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p>
        </p:txBody>
      </p:sp>
      <p:sp>
        <p:nvSpPr>
          <p:cNvPr id="5" name="文本框 4">
            <a:extLst>
              <a:ext uri="{FF2B5EF4-FFF2-40B4-BE49-F238E27FC236}">
                <a16:creationId xmlns:a16="http://schemas.microsoft.com/office/drawing/2014/main" id="{949906E3-1916-4774-B746-3D7DD62B7139}"/>
              </a:ext>
            </a:extLst>
          </p:cNvPr>
          <p:cNvSpPr txBox="1"/>
          <p:nvPr/>
        </p:nvSpPr>
        <p:spPr>
          <a:xfrm>
            <a:off x="5347257" y="3429240"/>
            <a:ext cx="675538" cy="523220"/>
          </a:xfrm>
          <a:prstGeom prst="rect">
            <a:avLst/>
          </a:prstGeom>
          <a:noFill/>
        </p:spPr>
        <p:txBody>
          <a:bodyPr wrap="square" rtlCol="0">
            <a:spAutoFit/>
          </a:bodyPr>
          <a:lstStyle/>
          <a:p>
            <a:r>
              <a:rPr lang="en-US" altLang="zh-CN" sz="2800" dirty="0">
                <a:latin typeface="WenYue GuDianMingChaoTi (Non-Commercial Use)" pitchFamily="50" charset="-122"/>
                <a:ea typeface="WenYue GuDianMingChaoTi (Non-Commercial Use)" pitchFamily="50" charset="-122"/>
                <a:sym typeface="WenYue GuDianMingChaoTi (Non-Commercial Use)" pitchFamily="50" charset="-122"/>
              </a:rPr>
              <a:t>02</a:t>
            </a:r>
            <a:endParaRPr lang="zh-CN" altLang="en-US" sz="280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6" name="文本框 5">
            <a:extLst>
              <a:ext uri="{FF2B5EF4-FFF2-40B4-BE49-F238E27FC236}">
                <a16:creationId xmlns:a16="http://schemas.microsoft.com/office/drawing/2014/main" id="{011B6818-2829-4382-A53C-4FEA730A6513}"/>
              </a:ext>
            </a:extLst>
          </p:cNvPr>
          <p:cNvSpPr txBox="1"/>
          <p:nvPr/>
        </p:nvSpPr>
        <p:spPr>
          <a:xfrm>
            <a:off x="5946776" y="4661966"/>
            <a:ext cx="5025699" cy="613694"/>
          </a:xfrm>
          <a:prstGeom prst="rect">
            <a:avLst/>
          </a:prstGeom>
          <a:noFill/>
        </p:spPr>
        <p:txBody>
          <a:bodyPr wrap="square" rtlCol="0">
            <a:spAutoFit/>
          </a:bodyPr>
          <a:lstStyle/>
          <a:p>
            <a:pPr>
              <a:lnSpc>
                <a:spcPct val="150000"/>
              </a:lnSpc>
            </a:pPr>
            <a:r>
              <a:rPr lang="zh-CN" altLang="en-US" sz="120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p>
        </p:txBody>
      </p:sp>
      <p:sp>
        <p:nvSpPr>
          <p:cNvPr id="7" name="文本框 6">
            <a:extLst>
              <a:ext uri="{FF2B5EF4-FFF2-40B4-BE49-F238E27FC236}">
                <a16:creationId xmlns:a16="http://schemas.microsoft.com/office/drawing/2014/main" id="{F3ABFAC5-56A7-48BB-982C-DF9B1D296CE3}"/>
              </a:ext>
            </a:extLst>
          </p:cNvPr>
          <p:cNvSpPr txBox="1"/>
          <p:nvPr/>
        </p:nvSpPr>
        <p:spPr>
          <a:xfrm>
            <a:off x="5347257" y="4868554"/>
            <a:ext cx="675538" cy="523220"/>
          </a:xfrm>
          <a:prstGeom prst="rect">
            <a:avLst/>
          </a:prstGeom>
          <a:noFill/>
        </p:spPr>
        <p:txBody>
          <a:bodyPr wrap="square" rtlCol="0">
            <a:spAutoFit/>
          </a:bodyPr>
          <a:lstStyle/>
          <a:p>
            <a:r>
              <a:rPr lang="en-US" altLang="zh-CN" sz="2800" dirty="0">
                <a:latin typeface="WenYue GuDianMingChaoTi (Non-Commercial Use)" pitchFamily="50" charset="-122"/>
                <a:ea typeface="WenYue GuDianMingChaoTi (Non-Commercial Use)" pitchFamily="50" charset="-122"/>
                <a:sym typeface="WenYue GuDianMingChaoTi (Non-Commercial Use)" pitchFamily="50" charset="-122"/>
              </a:rPr>
              <a:t>03</a:t>
            </a:r>
            <a:endParaRPr lang="zh-CN" altLang="en-US" sz="280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8" name="任意多边形 3">
            <a:extLst>
              <a:ext uri="{FF2B5EF4-FFF2-40B4-BE49-F238E27FC236}">
                <a16:creationId xmlns:a16="http://schemas.microsoft.com/office/drawing/2014/main" id="{FE7E4330-729E-49B4-9B6D-AF83DFE16702}"/>
              </a:ext>
            </a:extLst>
          </p:cNvPr>
          <p:cNvSpPr/>
          <p:nvPr/>
        </p:nvSpPr>
        <p:spPr>
          <a:xfrm>
            <a:off x="397577" y="1902926"/>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9" name="任意多边形 4">
            <a:extLst>
              <a:ext uri="{FF2B5EF4-FFF2-40B4-BE49-F238E27FC236}">
                <a16:creationId xmlns:a16="http://schemas.microsoft.com/office/drawing/2014/main" id="{91D6DF18-0EDE-49AD-98E8-6FE5650F2EAF}"/>
              </a:ext>
            </a:extLst>
          </p:cNvPr>
          <p:cNvSpPr/>
          <p:nvPr/>
        </p:nvSpPr>
        <p:spPr>
          <a:xfrm flipH="1">
            <a:off x="3648187" y="4186994"/>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12" name="文本框 11">
            <a:extLst>
              <a:ext uri="{FF2B5EF4-FFF2-40B4-BE49-F238E27FC236}">
                <a16:creationId xmlns:a16="http://schemas.microsoft.com/office/drawing/2014/main" id="{8774BF09-9183-4F2C-BD18-C89969105417}"/>
              </a:ext>
            </a:extLst>
          </p:cNvPr>
          <p:cNvSpPr txBox="1"/>
          <p:nvPr/>
        </p:nvSpPr>
        <p:spPr>
          <a:xfrm>
            <a:off x="1013094" y="2820683"/>
            <a:ext cx="3896138" cy="830997"/>
          </a:xfrm>
          <a:prstGeom prst="rect">
            <a:avLst/>
          </a:prstGeom>
          <a:noFill/>
        </p:spPr>
        <p:txBody>
          <a:bodyPr wrap="square">
            <a:spAutoFit/>
          </a:bodyPr>
          <a:lstStyle/>
          <a:p>
            <a:r>
              <a:rPr lang="zh-CN" altLang="en-US" sz="4800" dirty="0">
                <a:solidFill>
                  <a:srgbClr val="002060"/>
                </a:solidFill>
                <a:latin typeface="文悦古典明朝体 (非商业使用) W5" pitchFamily="50" charset="-122"/>
                <a:ea typeface="文悦古典明朝体 (非商业使用) W5" pitchFamily="50" charset="-122"/>
              </a:rPr>
              <a:t>The title text</a:t>
            </a:r>
            <a:endParaRPr lang="zh-CN" altLang="en-US" sz="4800" dirty="0">
              <a:solidFill>
                <a:srgbClr val="002060"/>
              </a:solidFill>
            </a:endParaRPr>
          </a:p>
        </p:txBody>
      </p:sp>
    </p:spTree>
    <p:extLst>
      <p:ext uri="{BB962C8B-B14F-4D97-AF65-F5344CB8AC3E}">
        <p14:creationId xmlns:p14="http://schemas.microsoft.com/office/powerpoint/2010/main" val="23260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4">
            <a:extLst>
              <a:ext uri="{FF2B5EF4-FFF2-40B4-BE49-F238E27FC236}">
                <a16:creationId xmlns:a16="http://schemas.microsoft.com/office/drawing/2014/main" id="{67425A0E-BEA2-42A3-A402-CC292BD3E5AE}"/>
              </a:ext>
            </a:extLst>
          </p:cNvPr>
          <p:cNvGrpSpPr/>
          <p:nvPr/>
        </p:nvGrpSpPr>
        <p:grpSpPr>
          <a:xfrm>
            <a:off x="4955663" y="3464602"/>
            <a:ext cx="2946441" cy="1374660"/>
            <a:chOff x="838200" y="2256765"/>
            <a:chExt cx="2946441" cy="1374660"/>
          </a:xfrm>
        </p:grpSpPr>
        <p:sp>
          <p:nvSpPr>
            <p:cNvPr id="19" name="TextBox 15">
              <a:extLst>
                <a:ext uri="{FF2B5EF4-FFF2-40B4-BE49-F238E27FC236}">
                  <a16:creationId xmlns:a16="http://schemas.microsoft.com/office/drawing/2014/main" id="{F5D31CC4-80FE-4F94-B57F-E494461CC9B7}"/>
                </a:ext>
              </a:extLst>
            </p:cNvPr>
            <p:cNvSpPr txBox="1"/>
            <p:nvPr/>
          </p:nvSpPr>
          <p:spPr>
            <a:xfrm>
              <a:off x="1701311" y="2642949"/>
              <a:ext cx="2067589" cy="988476"/>
            </a:xfrm>
            <a:prstGeom prst="rect">
              <a:avLst/>
            </a:prstGeom>
            <a:noFill/>
          </p:spPr>
          <p:txBody>
            <a:bodyPr wrap="square" rtlCol="0">
              <a:spAutoFit/>
            </a:bodyPr>
            <a:lstStyle/>
            <a:p>
              <a:pPr>
                <a:lnSpc>
                  <a:spcPct val="150000"/>
                </a:lnSpc>
              </a:pPr>
              <a:r>
                <a:rPr lang="zh-CN" alt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rPr>
                <a:t>Click here to enter the text content, click here to enter the text content.</a:t>
              </a: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0" name="Title 4">
              <a:extLst>
                <a:ext uri="{FF2B5EF4-FFF2-40B4-BE49-F238E27FC236}">
                  <a16:creationId xmlns:a16="http://schemas.microsoft.com/office/drawing/2014/main" id="{1B37BB9B-5A60-4823-B70E-46ABECEB8ED7}"/>
                </a:ext>
              </a:extLst>
            </p:cNvPr>
            <p:cNvSpPr txBox="1">
              <a:spLocks/>
            </p:cNvSpPr>
            <p:nvPr/>
          </p:nvSpPr>
          <p:spPr>
            <a:xfrm>
              <a:off x="1701310" y="2256765"/>
              <a:ext cx="2083331"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r>
                <a:rPr lang="zh-CN" alt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rPr>
                <a:t>Enter the title.</a:t>
              </a:r>
              <a:endParaRPr 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1" name="Rectangle 17">
              <a:extLst>
                <a:ext uri="{FF2B5EF4-FFF2-40B4-BE49-F238E27FC236}">
                  <a16:creationId xmlns:a16="http://schemas.microsoft.com/office/drawing/2014/main" id="{83152C52-47E0-4485-A1E7-F52C4800FFD5}"/>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WenYue GuDianMingChaoTi (Non-Commercial Use)" pitchFamily="50" charset="-122"/>
                  <a:ea typeface="WenYue GuDianMingChaoTi (Non-Commercial Use)" pitchFamily="50" charset="-122"/>
                  <a:cs typeface="+mn-ea"/>
                  <a:sym typeface="WenYue GuDianMingChaoTi (Non-Commercial Use)" pitchFamily="50" charset="-122"/>
                </a:rPr>
                <a:t>02</a:t>
              </a:r>
            </a:p>
          </p:txBody>
        </p:sp>
      </p:grpSp>
      <p:grpSp>
        <p:nvGrpSpPr>
          <p:cNvPr id="22" name="Group 14">
            <a:extLst>
              <a:ext uri="{FF2B5EF4-FFF2-40B4-BE49-F238E27FC236}">
                <a16:creationId xmlns:a16="http://schemas.microsoft.com/office/drawing/2014/main" id="{BB6B8216-974B-4879-BA5B-D8AA6A56B80B}"/>
              </a:ext>
            </a:extLst>
          </p:cNvPr>
          <p:cNvGrpSpPr/>
          <p:nvPr/>
        </p:nvGrpSpPr>
        <p:grpSpPr>
          <a:xfrm>
            <a:off x="1359198" y="3464602"/>
            <a:ext cx="2930700" cy="1374660"/>
            <a:chOff x="838200" y="2256765"/>
            <a:chExt cx="2930700" cy="1374660"/>
          </a:xfrm>
        </p:grpSpPr>
        <p:sp>
          <p:nvSpPr>
            <p:cNvPr id="23" name="TextBox 15">
              <a:extLst>
                <a:ext uri="{FF2B5EF4-FFF2-40B4-BE49-F238E27FC236}">
                  <a16:creationId xmlns:a16="http://schemas.microsoft.com/office/drawing/2014/main" id="{6BCB3CDD-C3F0-4129-A003-C5F27B2D92E5}"/>
                </a:ext>
              </a:extLst>
            </p:cNvPr>
            <p:cNvSpPr txBox="1"/>
            <p:nvPr/>
          </p:nvSpPr>
          <p:spPr>
            <a:xfrm>
              <a:off x="1701311" y="2642949"/>
              <a:ext cx="2067589" cy="988476"/>
            </a:xfrm>
            <a:prstGeom prst="rect">
              <a:avLst/>
            </a:prstGeom>
            <a:noFill/>
          </p:spPr>
          <p:txBody>
            <a:bodyPr wrap="square" rtlCol="0">
              <a:spAutoFit/>
            </a:bodyPr>
            <a:lstStyle/>
            <a:p>
              <a:pPr>
                <a:lnSpc>
                  <a:spcPct val="150000"/>
                </a:lnSpc>
              </a:pPr>
              <a:r>
                <a:rPr lang="zh-CN" alt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rPr>
                <a:t>Click here to enter the text content, click here to enter the text content.</a:t>
              </a: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4" name="Title 4">
              <a:extLst>
                <a:ext uri="{FF2B5EF4-FFF2-40B4-BE49-F238E27FC236}">
                  <a16:creationId xmlns:a16="http://schemas.microsoft.com/office/drawing/2014/main" id="{943CD255-F6DE-417D-87B1-6AAE68888F28}"/>
                </a:ext>
              </a:extLst>
            </p:cNvPr>
            <p:cNvSpPr txBox="1">
              <a:spLocks/>
            </p:cNvSpPr>
            <p:nvPr/>
          </p:nvSpPr>
          <p:spPr>
            <a:xfrm>
              <a:off x="1701311" y="2256765"/>
              <a:ext cx="206758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r>
                <a:rPr lang="zh-CN" alt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rPr>
                <a:t>Enter the title.</a:t>
              </a:r>
              <a:endParaRPr 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5" name="Rectangle 17">
              <a:extLst>
                <a:ext uri="{FF2B5EF4-FFF2-40B4-BE49-F238E27FC236}">
                  <a16:creationId xmlns:a16="http://schemas.microsoft.com/office/drawing/2014/main" id="{6485C4C1-E723-4CE7-BE4F-C7E15A2655B6}"/>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WenYue GuDianMingChaoTi (Non-Commercial Use)" pitchFamily="50" charset="-122"/>
                  <a:ea typeface="WenYue GuDianMingChaoTi (Non-Commercial Use)" pitchFamily="50" charset="-122"/>
                  <a:cs typeface="+mn-ea"/>
                  <a:sym typeface="WenYue GuDianMingChaoTi (Non-Commercial Use)" pitchFamily="50" charset="-122"/>
                </a:rPr>
                <a:t>01</a:t>
              </a:r>
            </a:p>
          </p:txBody>
        </p:sp>
      </p:grpSp>
      <p:grpSp>
        <p:nvGrpSpPr>
          <p:cNvPr id="26" name="Group 14">
            <a:extLst>
              <a:ext uri="{FF2B5EF4-FFF2-40B4-BE49-F238E27FC236}">
                <a16:creationId xmlns:a16="http://schemas.microsoft.com/office/drawing/2014/main" id="{DF6E534A-3D33-41B2-96E2-82B9DDE32FA9}"/>
              </a:ext>
            </a:extLst>
          </p:cNvPr>
          <p:cNvGrpSpPr/>
          <p:nvPr/>
        </p:nvGrpSpPr>
        <p:grpSpPr>
          <a:xfrm>
            <a:off x="8446841" y="3429000"/>
            <a:ext cx="2930700" cy="1374660"/>
            <a:chOff x="838200" y="2256765"/>
            <a:chExt cx="2930700" cy="1374660"/>
          </a:xfrm>
        </p:grpSpPr>
        <p:sp>
          <p:nvSpPr>
            <p:cNvPr id="27" name="TextBox 15">
              <a:extLst>
                <a:ext uri="{FF2B5EF4-FFF2-40B4-BE49-F238E27FC236}">
                  <a16:creationId xmlns:a16="http://schemas.microsoft.com/office/drawing/2014/main" id="{725FA6C5-F402-40A0-973F-9A55A9750BE2}"/>
                </a:ext>
              </a:extLst>
            </p:cNvPr>
            <p:cNvSpPr txBox="1"/>
            <p:nvPr/>
          </p:nvSpPr>
          <p:spPr>
            <a:xfrm>
              <a:off x="1701311" y="2642949"/>
              <a:ext cx="2067589" cy="988476"/>
            </a:xfrm>
            <a:prstGeom prst="rect">
              <a:avLst/>
            </a:prstGeom>
            <a:noFill/>
          </p:spPr>
          <p:txBody>
            <a:bodyPr wrap="square" rtlCol="0">
              <a:spAutoFit/>
            </a:bodyPr>
            <a:lstStyle/>
            <a:p>
              <a:pPr>
                <a:lnSpc>
                  <a:spcPct val="150000"/>
                </a:lnSpc>
              </a:pPr>
              <a:r>
                <a:rPr lang="zh-CN" alt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rPr>
                <a:t>Click here to enter the text content, click here to enter the text content.</a:t>
              </a: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altLang="zh-CN"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sz="1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8" name="Title 4">
              <a:extLst>
                <a:ext uri="{FF2B5EF4-FFF2-40B4-BE49-F238E27FC236}">
                  <a16:creationId xmlns:a16="http://schemas.microsoft.com/office/drawing/2014/main" id="{3CD0C122-3A7E-470F-827B-EE6541D38500}"/>
                </a:ext>
              </a:extLst>
            </p:cNvPr>
            <p:cNvSpPr txBox="1">
              <a:spLocks/>
            </p:cNvSpPr>
            <p:nvPr/>
          </p:nvSpPr>
          <p:spPr>
            <a:xfrm>
              <a:off x="1701310" y="2256765"/>
              <a:ext cx="2067587"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r>
                <a:rPr lang="zh-CN" alt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rPr>
                <a:t>Enter the title.</a:t>
              </a:r>
              <a:endParaRPr lang="en-US" sz="2000" dirty="0">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9" name="Rectangle 17">
              <a:extLst>
                <a:ext uri="{FF2B5EF4-FFF2-40B4-BE49-F238E27FC236}">
                  <a16:creationId xmlns:a16="http://schemas.microsoft.com/office/drawing/2014/main" id="{61AEE96F-5AA5-49B3-9078-20EDFB460B89}"/>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WenYue GuDianMingChaoTi (Non-Commercial Use)" pitchFamily="50" charset="-122"/>
                  <a:ea typeface="WenYue GuDianMingChaoTi (Non-Commercial Use)" pitchFamily="50" charset="-122"/>
                  <a:cs typeface="+mn-ea"/>
                  <a:sym typeface="WenYue GuDianMingChaoTi (Non-Commercial Use)" pitchFamily="50" charset="-122"/>
                </a:rPr>
                <a:t>03</a:t>
              </a:r>
            </a:p>
          </p:txBody>
        </p:sp>
      </p:grpSp>
      <p:pic>
        <p:nvPicPr>
          <p:cNvPr id="30" name="图片占位符 18">
            <a:extLst>
              <a:ext uri="{FF2B5EF4-FFF2-40B4-BE49-F238E27FC236}">
                <a16:creationId xmlns:a16="http://schemas.microsoft.com/office/drawing/2014/main" id="{8917C4E3-D5BD-4DB5-A5BF-ABB0886C0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110" y="1593362"/>
            <a:ext cx="1520793" cy="1346275"/>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1" name="图片占位符 19">
            <a:extLst>
              <a:ext uri="{FF2B5EF4-FFF2-40B4-BE49-F238E27FC236}">
                <a16:creationId xmlns:a16="http://schemas.microsoft.com/office/drawing/2014/main" id="{F8082CE0-3A8C-49E0-B172-8117D99A4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424" y="1515866"/>
            <a:ext cx="1520793" cy="144124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2" name="图片占位符 5">
            <a:extLst>
              <a:ext uri="{FF2B5EF4-FFF2-40B4-BE49-F238E27FC236}">
                <a16:creationId xmlns:a16="http://schemas.microsoft.com/office/drawing/2014/main" id="{DCF9BC12-501C-4F91-A559-EF131201C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276" y="1559181"/>
            <a:ext cx="1520793" cy="135461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Tree>
    <p:extLst>
      <p:ext uri="{BB962C8B-B14F-4D97-AF65-F5344CB8AC3E}">
        <p14:creationId xmlns:p14="http://schemas.microsoft.com/office/powerpoint/2010/main" val="309619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8AD3294-F46C-46A0-964C-E031DA92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3" name="文本框 2">
            <a:extLst>
              <a:ext uri="{FF2B5EF4-FFF2-40B4-BE49-F238E27FC236}">
                <a16:creationId xmlns:a16="http://schemas.microsoft.com/office/drawing/2014/main" id="{70AB251F-1051-4C93-90C9-8FFEC8F4CE88}"/>
              </a:ext>
            </a:extLst>
          </p:cNvPr>
          <p:cNvSpPr txBox="1"/>
          <p:nvPr/>
        </p:nvSpPr>
        <p:spPr>
          <a:xfrm>
            <a:off x="3005692" y="1339215"/>
            <a:ext cx="2400657" cy="4331657"/>
          </a:xfrm>
          <a:prstGeom prst="rect">
            <a:avLst/>
          </a:prstGeom>
          <a:noFill/>
        </p:spPr>
        <p:txBody>
          <a:bodyPr vert="eaVert" wrap="square" rtlCol="0">
            <a:spAutoFit/>
          </a:bodyPr>
          <a:lstStyle/>
          <a:p>
            <a:pPr>
              <a:lnSpc>
                <a:spcPct val="200000"/>
              </a:lnSpc>
            </a:pPr>
            <a:r>
              <a:rPr lang="zh-CN" altLang="en-US" sz="24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enter the title text, click enter the title text.</a:t>
            </a:r>
          </a:p>
        </p:txBody>
      </p:sp>
      <p:pic>
        <p:nvPicPr>
          <p:cNvPr id="4" name="图片 3">
            <a:extLst>
              <a:ext uri="{FF2B5EF4-FFF2-40B4-BE49-F238E27FC236}">
                <a16:creationId xmlns:a16="http://schemas.microsoft.com/office/drawing/2014/main" id="{8A479C2F-A849-4830-8A25-BDBF4454F108}"/>
              </a:ext>
            </a:extLst>
          </p:cNvPr>
          <p:cNvPicPr>
            <a:picLocks noChangeAspect="1"/>
          </p:cNvPicPr>
          <p:nvPr/>
        </p:nvPicPr>
        <p:blipFill>
          <a:blip r:embed="rId4" cstate="print">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tretch>
            <a:fillRect/>
          </a:stretch>
        </p:blipFill>
        <p:spPr>
          <a:xfrm>
            <a:off x="588276" y="4508822"/>
            <a:ext cx="1632688" cy="1632688"/>
          </a:xfrm>
          <a:prstGeom prst="rect">
            <a:avLst/>
          </a:prstGeom>
        </p:spPr>
      </p:pic>
      <p:sp>
        <p:nvSpPr>
          <p:cNvPr id="6" name="文本框 5">
            <a:extLst>
              <a:ext uri="{FF2B5EF4-FFF2-40B4-BE49-F238E27FC236}">
                <a16:creationId xmlns:a16="http://schemas.microsoft.com/office/drawing/2014/main" id="{7CE1752C-201F-49BB-B10E-DE20DFCDE869}"/>
              </a:ext>
            </a:extLst>
          </p:cNvPr>
          <p:cNvSpPr txBox="1"/>
          <p:nvPr/>
        </p:nvSpPr>
        <p:spPr>
          <a:xfrm>
            <a:off x="1127621" y="4930073"/>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Tree>
    <p:extLst>
      <p:ext uri="{BB962C8B-B14F-4D97-AF65-F5344CB8AC3E}">
        <p14:creationId xmlns:p14="http://schemas.microsoft.com/office/powerpoint/2010/main" val="31275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2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83486" y="0"/>
            <a:ext cx="5638800" cy="4245719"/>
            <a:chOff x="3283486" y="0"/>
            <a:chExt cx="5638800" cy="4245719"/>
          </a:xfrm>
        </p:grpSpPr>
        <p:grpSp>
          <p:nvGrpSpPr>
            <p:cNvPr id="6" name="组合 5"/>
            <p:cNvGrpSpPr/>
            <p:nvPr/>
          </p:nvGrpSpPr>
          <p:grpSpPr>
            <a:xfrm>
              <a:off x="5607683" y="0"/>
              <a:ext cx="976634" cy="1957506"/>
              <a:chOff x="4495163" y="2064167"/>
              <a:chExt cx="976634" cy="1957506"/>
            </a:xfrm>
          </p:grpSpPr>
          <p:sp>
            <p:nvSpPr>
              <p:cNvPr id="3" name="任意多边形 2"/>
              <p:cNvSpPr/>
              <p:nvPr/>
            </p:nvSpPr>
            <p:spPr>
              <a:xfrm>
                <a:off x="4495163" y="256200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95163" y="2064167"/>
                <a:ext cx="976634" cy="99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819001" y="117684"/>
              <a:ext cx="615553" cy="1755992"/>
            </a:xfrm>
            <a:prstGeom prst="rect">
              <a:avLst/>
            </a:prstGeom>
            <a:noFill/>
          </p:spPr>
          <p:txBody>
            <a:bodyPr vert="eaVert" wrap="square" rtlCol="0">
              <a:spAutoFit/>
            </a:bodyPr>
            <a:lstStyle/>
            <a:p>
              <a:pPr algn="ctr"/>
              <a:r>
                <a:rPr lang="zh-CN" altLang="en-US" sz="2800" dirty="0">
                  <a:solidFill>
                    <a:schemeClr val="accent4"/>
                  </a:solidFill>
                  <a:latin typeface="文悦古典明朝体 (非商业使用) W5" pitchFamily="50" charset="-122"/>
                  <a:ea typeface="文悦古典明朝体 (非商业使用) W5" pitchFamily="50" charset="-122"/>
                </a:rPr>
                <a:t>Chapter </a:t>
              </a:r>
              <a:r>
                <a:rPr lang="en-US" altLang="zh-CN" sz="2800" dirty="0">
                  <a:solidFill>
                    <a:schemeClr val="accent4"/>
                  </a:solidFill>
                  <a:latin typeface="文悦古典明朝体 (非商业使用) W5" pitchFamily="50" charset="-122"/>
                  <a:ea typeface="文悦古典明朝体 (非商业使用) W5" pitchFamily="50" charset="-122"/>
                </a:rPr>
                <a:t>4</a:t>
              </a:r>
              <a:endParaRPr lang="zh-CN" altLang="en-US" sz="2800" dirty="0">
                <a:solidFill>
                  <a:schemeClr val="accent4"/>
                </a:solidFill>
                <a:latin typeface="文悦古典明朝体 (非商业使用) W5" pitchFamily="50" charset="-122"/>
                <a:ea typeface="文悦古典明朝体 (非商业使用) W5" pitchFamily="50" charset="-122"/>
              </a:endParaRPr>
            </a:p>
          </p:txBody>
        </p:sp>
        <p:sp>
          <p:nvSpPr>
            <p:cNvPr id="8" name="文本框 7"/>
            <p:cNvSpPr txBox="1"/>
            <p:nvPr/>
          </p:nvSpPr>
          <p:spPr>
            <a:xfrm>
              <a:off x="3283486" y="2176435"/>
              <a:ext cx="5638800" cy="2069284"/>
            </a:xfrm>
            <a:prstGeom prst="rect">
              <a:avLst/>
            </a:prstGeom>
            <a:noFill/>
          </p:spPr>
          <p:txBody>
            <a:bodyPr wrap="square" rtlCol="0">
              <a:spAutoFit/>
            </a:bodyPr>
            <a:lstStyle/>
            <a:p>
              <a:pPr algn="ctr">
                <a:lnSpc>
                  <a:spcPct val="150000"/>
                </a:lnSpc>
              </a:pPr>
              <a:r>
                <a:rPr lang="zh-CN" altLang="en-US" sz="2800" dirty="0">
                  <a:solidFill>
                    <a:schemeClr val="accent5"/>
                  </a:solidFill>
                  <a:latin typeface="文悦古典明朝体 (非商业使用) W5" pitchFamily="50" charset="-122"/>
                  <a:ea typeface="文悦古典明朝体 (非商业使用) W5" pitchFamily="50" charset="-122"/>
                </a:rPr>
                <a:t>Enter the chapter title here.</a:t>
              </a:r>
              <a:endParaRPr lang="en-US" altLang="zh-CN" sz="2800" dirty="0">
                <a:solidFill>
                  <a:schemeClr val="accent5"/>
                </a:solidFill>
                <a:latin typeface="文悦古典明朝体 (非商业使用) W5" pitchFamily="50" charset="-122"/>
                <a:ea typeface="文悦古典明朝体 (非商业使用) W5" pitchFamily="50" charset="-122"/>
              </a:endParaRPr>
            </a:p>
            <a:p>
              <a:pPr algn="ctr">
                <a:lnSpc>
                  <a:spcPct val="150000"/>
                </a:lnSpc>
              </a:pPr>
              <a:r>
                <a:rPr lang="zh-CN" altLang="en-US" sz="2000" dirty="0">
                  <a:solidFill>
                    <a:schemeClr val="accent5"/>
                  </a:solidFill>
                  <a:latin typeface="文悦古典明朝体 (非商业使用) W5" pitchFamily="50" charset="-122"/>
                  <a:ea typeface="文悦古典明朝体 (非商业使用) W5" pitchFamily="50" charset="-122"/>
                </a:rPr>
                <a:t>Enter a brief text description of the chapter title here.</a:t>
              </a:r>
            </a:p>
            <a:p>
              <a:pPr algn="ctr">
                <a:lnSpc>
                  <a:spcPct val="150000"/>
                </a:lnSpc>
              </a:pPr>
              <a:endParaRPr lang="zh-CN" altLang="en-US" sz="2000" dirty="0">
                <a:solidFill>
                  <a:schemeClr val="accent5"/>
                </a:solidFill>
                <a:latin typeface="文悦古典明朝体 (非商业使用) W5" pitchFamily="50" charset="-122"/>
                <a:ea typeface="文悦古典明朝体 (非商业使用) W5" pitchFamily="50" charset="-122"/>
              </a:endParaRPr>
            </a:p>
          </p:txBody>
        </p:sp>
      </p:grpSp>
      <p:grpSp>
        <p:nvGrpSpPr>
          <p:cNvPr id="10" name="组合 9">
            <a:extLst>
              <a:ext uri="{FF2B5EF4-FFF2-40B4-BE49-F238E27FC236}">
                <a16:creationId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Tree>
    <p:extLst>
      <p:ext uri="{BB962C8B-B14F-4D97-AF65-F5344CB8AC3E}">
        <p14:creationId xmlns:p14="http://schemas.microsoft.com/office/powerpoint/2010/main" val="588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250"/>
                                        <p:tgtEl>
                                          <p:spTgt spid="1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097F75-CFB9-421E-83A8-B40D43AC0D18}"/>
              </a:ext>
            </a:extLst>
          </p:cNvPr>
          <p:cNvSpPr/>
          <p:nvPr/>
        </p:nvSpPr>
        <p:spPr>
          <a:xfrm>
            <a:off x="4826403" y="3372533"/>
            <a:ext cx="6175580" cy="2369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3" name="文本框 26">
            <a:extLst>
              <a:ext uri="{FF2B5EF4-FFF2-40B4-BE49-F238E27FC236}">
                <a16:creationId xmlns:a16="http://schemas.microsoft.com/office/drawing/2014/main" id="{11F72871-360C-4BBC-9F0E-77E04D132AD9}"/>
              </a:ext>
            </a:extLst>
          </p:cNvPr>
          <p:cNvSpPr txBox="1">
            <a:spLocks noChangeArrowheads="1"/>
          </p:cNvSpPr>
          <p:nvPr/>
        </p:nvSpPr>
        <p:spPr bwMode="auto">
          <a:xfrm>
            <a:off x="5148476" y="3696788"/>
            <a:ext cx="5670442"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kern="0" dirty="0">
                <a:solidFill>
                  <a:schemeClr val="accent4"/>
                </a:solidFill>
                <a:latin typeface="文悦古典明朝体 (非商业使用) W5" pitchFamily="50" charset="-122"/>
                <a:ea typeface="文悦古典明朝体 (非商业使用) W5"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endParaRPr lang="en-US" altLang="zh-CN" sz="1200" kern="0" dirty="0">
              <a:solidFill>
                <a:schemeClr val="accent4"/>
              </a:solidFill>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4" name="文本框 3">
            <a:extLst>
              <a:ext uri="{FF2B5EF4-FFF2-40B4-BE49-F238E27FC236}">
                <a16:creationId xmlns:a16="http://schemas.microsoft.com/office/drawing/2014/main" id="{79BF1B99-031A-430A-B837-C6126CBE06C2}"/>
              </a:ext>
            </a:extLst>
          </p:cNvPr>
          <p:cNvSpPr txBox="1">
            <a:spLocks noChangeArrowheads="1"/>
          </p:cNvSpPr>
          <p:nvPr/>
        </p:nvSpPr>
        <p:spPr bwMode="auto">
          <a:xfrm>
            <a:off x="3407995" y="1579507"/>
            <a:ext cx="1908215" cy="11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latin typeface="文悦古典明朝体 (非商业使用) W5" pitchFamily="50" charset="-122"/>
                <a:ea typeface="文悦古典明朝体 (非商业使用) W5" pitchFamily="50" charset="-122"/>
                <a:sym typeface="WenYue GuDianMingChaoTi (Non-Commercial Use)" pitchFamily="50" charset="-122"/>
              </a:rPr>
              <a:t>Click here to enter the text content, click here to enter the text content.</a:t>
            </a:r>
            <a:endParaRPr lang="zh-CN" altLang="en-US" sz="1400" dirty="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5" name="文本框 4">
            <a:extLst>
              <a:ext uri="{FF2B5EF4-FFF2-40B4-BE49-F238E27FC236}">
                <a16:creationId xmlns:a16="http://schemas.microsoft.com/office/drawing/2014/main" id="{4E9002B8-EA84-4708-A332-8B6CB54B1847}"/>
              </a:ext>
            </a:extLst>
          </p:cNvPr>
          <p:cNvSpPr txBox="1"/>
          <p:nvPr/>
        </p:nvSpPr>
        <p:spPr>
          <a:xfrm>
            <a:off x="5330407" y="1738368"/>
            <a:ext cx="689242" cy="584775"/>
          </a:xfrm>
          <a:prstGeom prst="rect">
            <a:avLst/>
          </a:prstGeom>
          <a:noFill/>
        </p:spPr>
        <p:txBody>
          <a:bodyPr wrap="square" rtlCol="0">
            <a:spAutoFit/>
          </a:bodyPr>
          <a:lstStyle/>
          <a:p>
            <a:pPr algn="ctr"/>
            <a:r>
              <a:rPr lang="en-US" altLang="zh-CN" sz="3200" b="1" dirty="0">
                <a:latin typeface="文悦古典明朝体 (非商业使用) W5" pitchFamily="50" charset="-122"/>
                <a:ea typeface="文悦古典明朝体 (非商业使用) W5" pitchFamily="50" charset="-122"/>
                <a:sym typeface="WenYue GuDianMingChaoTi (Non-Commercial Use)" pitchFamily="50" charset="-122"/>
              </a:rPr>
              <a:t>01</a:t>
            </a:r>
            <a:endParaRPr lang="zh-CN" altLang="en-US" sz="3200" b="1" dirty="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6" name="文本框 5">
            <a:extLst>
              <a:ext uri="{FF2B5EF4-FFF2-40B4-BE49-F238E27FC236}">
                <a16:creationId xmlns:a16="http://schemas.microsoft.com/office/drawing/2014/main" id="{9F59C059-A6E9-4B3E-B25F-4F39E8CDCDFC}"/>
              </a:ext>
            </a:extLst>
          </p:cNvPr>
          <p:cNvSpPr txBox="1">
            <a:spLocks noChangeArrowheads="1"/>
          </p:cNvSpPr>
          <p:nvPr/>
        </p:nvSpPr>
        <p:spPr bwMode="auto">
          <a:xfrm>
            <a:off x="8207264" y="1554570"/>
            <a:ext cx="1908215" cy="11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latin typeface="文悦古典明朝体 (非商业使用) W5" pitchFamily="50" charset="-122"/>
                <a:ea typeface="文悦古典明朝体 (非商业使用) W5" pitchFamily="50" charset="-122"/>
                <a:sym typeface="WenYue GuDianMingChaoTi (Non-Commercial Use)" pitchFamily="50" charset="-122"/>
              </a:rPr>
              <a:t>Click here to enter the text content, click here to enter the text content.</a:t>
            </a:r>
            <a:endParaRPr lang="zh-CN" altLang="en-US" sz="1400" dirty="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7" name="文本框 6">
            <a:extLst>
              <a:ext uri="{FF2B5EF4-FFF2-40B4-BE49-F238E27FC236}">
                <a16:creationId xmlns:a16="http://schemas.microsoft.com/office/drawing/2014/main" id="{6E4A36F9-FDFB-41A7-83DC-8C89EE496E12}"/>
              </a:ext>
            </a:extLst>
          </p:cNvPr>
          <p:cNvSpPr txBox="1"/>
          <p:nvPr/>
        </p:nvSpPr>
        <p:spPr>
          <a:xfrm>
            <a:off x="10129676" y="1713431"/>
            <a:ext cx="689242" cy="584775"/>
          </a:xfrm>
          <a:prstGeom prst="rect">
            <a:avLst/>
          </a:prstGeom>
          <a:noFill/>
        </p:spPr>
        <p:txBody>
          <a:bodyPr wrap="square" rtlCol="0">
            <a:spAutoFit/>
          </a:bodyPr>
          <a:lstStyle/>
          <a:p>
            <a:pPr algn="ctr"/>
            <a:r>
              <a:rPr lang="en-US" altLang="zh-CN" sz="3200" b="1" dirty="0">
                <a:latin typeface="文悦古典明朝体 (非商业使用) W5" pitchFamily="50" charset="-122"/>
                <a:ea typeface="文悦古典明朝体 (非商业使用) W5" pitchFamily="50" charset="-122"/>
                <a:sym typeface="WenYue GuDianMingChaoTi (Non-Commercial Use)" pitchFamily="50" charset="-122"/>
              </a:rPr>
              <a:t>02</a:t>
            </a:r>
            <a:endParaRPr lang="zh-CN" altLang="en-US" sz="3200" b="1" dirty="0">
              <a:latin typeface="文悦古典明朝体 (非商业使用) W5" pitchFamily="50" charset="-122"/>
              <a:ea typeface="文悦古典明朝体 (非商业使用) W5" pitchFamily="50" charset="-122"/>
              <a:sym typeface="WenYue GuDianMingChaoTi (Non-Commercial Use)" pitchFamily="50" charset="-122"/>
            </a:endParaRPr>
          </a:p>
        </p:txBody>
      </p:sp>
      <p:pic>
        <p:nvPicPr>
          <p:cNvPr id="8" name="图片 7">
            <a:extLst>
              <a:ext uri="{FF2B5EF4-FFF2-40B4-BE49-F238E27FC236}">
                <a16:creationId xmlns:a16="http://schemas.microsoft.com/office/drawing/2014/main" id="{415EE3E3-3F79-4283-AA6D-6D3407E29A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175" b="12713"/>
          <a:stretch/>
        </p:blipFill>
        <p:spPr>
          <a:xfrm>
            <a:off x="1684447" y="3257078"/>
            <a:ext cx="2757069" cy="2600325"/>
          </a:xfrm>
          <a:prstGeom prst="rect">
            <a:avLst/>
          </a:prstGeom>
        </p:spPr>
      </p:pic>
      <p:sp>
        <p:nvSpPr>
          <p:cNvPr id="9" name="文本框 26">
            <a:extLst>
              <a:ext uri="{FF2B5EF4-FFF2-40B4-BE49-F238E27FC236}">
                <a16:creationId xmlns:a16="http://schemas.microsoft.com/office/drawing/2014/main" id="{41C72C2B-D5E3-47C1-9DDA-AAF827B46B50}"/>
              </a:ext>
            </a:extLst>
          </p:cNvPr>
          <p:cNvSpPr txBox="1">
            <a:spLocks noChangeArrowheads="1"/>
          </p:cNvSpPr>
          <p:nvPr/>
        </p:nvSpPr>
        <p:spPr bwMode="auto">
          <a:xfrm>
            <a:off x="5148476" y="4514766"/>
            <a:ext cx="5670442"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kern="0" dirty="0">
                <a:solidFill>
                  <a:schemeClr val="accent4"/>
                </a:solidFill>
                <a:latin typeface="文悦古典明朝体 (非商业使用) W5" pitchFamily="50" charset="-122"/>
                <a:ea typeface="文悦古典明朝体 (非商业使用) W5"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endParaRPr lang="en-US" altLang="zh-CN" sz="1200" kern="0" dirty="0">
              <a:solidFill>
                <a:schemeClr val="accent4"/>
              </a:solidFill>
              <a:latin typeface="文悦古典明朝体 (非商业使用) W5" pitchFamily="50" charset="-122"/>
              <a:ea typeface="文悦古典明朝体 (非商业使用) W5" pitchFamily="50" charset="-122"/>
              <a:sym typeface="WenYue GuDianMingChaoTi (Non-Commercial Use)" pitchFamily="50" charset="-122"/>
            </a:endParaRPr>
          </a:p>
        </p:txBody>
      </p:sp>
    </p:spTree>
    <p:extLst>
      <p:ext uri="{BB962C8B-B14F-4D97-AF65-F5344CB8AC3E}">
        <p14:creationId xmlns:p14="http://schemas.microsoft.com/office/powerpoint/2010/main" val="375574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26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1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6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41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46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5412"/>
            <a:ext cx="12192000" cy="4189713"/>
            <a:chOff x="0" y="1299092"/>
            <a:chExt cx="12192000" cy="4189713"/>
          </a:xfrm>
        </p:grpSpPr>
        <p:grpSp>
          <p:nvGrpSpPr>
            <p:cNvPr id="4" name="组合 3"/>
            <p:cNvGrpSpPr/>
            <p:nvPr/>
          </p:nvGrpSpPr>
          <p:grpSpPr>
            <a:xfrm>
              <a:off x="0" y="1299092"/>
              <a:ext cx="12192000" cy="2663307"/>
              <a:chOff x="0" y="1532772"/>
              <a:chExt cx="12192000" cy="2663307"/>
            </a:xfrm>
          </p:grpSpPr>
          <p:sp>
            <p:nvSpPr>
              <p:cNvPr id="8" name="矩形 7"/>
              <p:cNvSpPr/>
              <p:nvPr/>
            </p:nvSpPr>
            <p:spPr>
              <a:xfrm>
                <a:off x="0" y="1532772"/>
                <a:ext cx="12192000" cy="2663307"/>
              </a:xfrm>
              <a:prstGeom prst="rect">
                <a:avLst/>
              </a:prstGeom>
              <a:solidFill>
                <a:schemeClr val="accent2">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pic>
            <p:nvPicPr>
              <p:cNvPr id="9" name="图片 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4323" y="1759355"/>
                <a:ext cx="3570317" cy="2252167"/>
              </a:xfrm>
              <a:prstGeom prst="rect">
                <a:avLst/>
              </a:prstGeom>
            </p:spPr>
          </p:pic>
          <p:pic>
            <p:nvPicPr>
              <p:cNvPr id="10" name="图片 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16072" y="1695333"/>
                <a:ext cx="3565859" cy="2380211"/>
              </a:xfrm>
              <a:prstGeom prst="rect">
                <a:avLst/>
              </a:prstGeom>
            </p:spPr>
          </p:pic>
          <p:pic>
            <p:nvPicPr>
              <p:cNvPr id="11" name="图片 10"/>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93363" y="1759355"/>
                <a:ext cx="3570316" cy="2252166"/>
              </a:xfrm>
              <a:prstGeom prst="rect">
                <a:avLst/>
              </a:prstGeom>
            </p:spPr>
          </p:pic>
        </p:grpSp>
        <p:sp>
          <p:nvSpPr>
            <p:cNvPr id="5" name="矩形 4"/>
            <p:cNvSpPr/>
            <p:nvPr/>
          </p:nvSpPr>
          <p:spPr>
            <a:xfrm>
              <a:off x="714435" y="4485838"/>
              <a:ext cx="3210092" cy="1002967"/>
            </a:xfrm>
            <a:prstGeom prst="rect">
              <a:avLst/>
            </a:prstGeom>
          </p:spPr>
          <p:txBody>
            <a:bodyPr wrap="square">
              <a:spAutoFit/>
            </a:bodyPr>
            <a:lstStyle/>
            <a:p>
              <a:pPr algn="ctr">
                <a:lnSpc>
                  <a:spcPct val="200000"/>
                </a:lnSpc>
              </a:pPr>
              <a:r>
                <a:rPr lang="zh-CN" altLang="en-US" sz="1600" dirty="0">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sp>
          <p:nvSpPr>
            <p:cNvPr id="6" name="矩形 5"/>
            <p:cNvSpPr/>
            <p:nvPr/>
          </p:nvSpPr>
          <p:spPr>
            <a:xfrm>
              <a:off x="4493955" y="4485838"/>
              <a:ext cx="3210092" cy="1002967"/>
            </a:xfrm>
            <a:prstGeom prst="rect">
              <a:avLst/>
            </a:prstGeom>
          </p:spPr>
          <p:txBody>
            <a:bodyPr wrap="square">
              <a:spAutoFit/>
            </a:bodyPr>
            <a:lstStyle/>
            <a:p>
              <a:pPr algn="ctr">
                <a:lnSpc>
                  <a:spcPct val="200000"/>
                </a:lnSpc>
              </a:pPr>
              <a:r>
                <a:rPr lang="zh-CN" altLang="en-US" sz="1600" dirty="0">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sp>
          <p:nvSpPr>
            <p:cNvPr id="7" name="矩形 6"/>
            <p:cNvSpPr/>
            <p:nvPr/>
          </p:nvSpPr>
          <p:spPr>
            <a:xfrm>
              <a:off x="8273475" y="4485838"/>
              <a:ext cx="3210092" cy="1002967"/>
            </a:xfrm>
            <a:prstGeom prst="rect">
              <a:avLst/>
            </a:prstGeom>
          </p:spPr>
          <p:txBody>
            <a:bodyPr wrap="square">
              <a:spAutoFit/>
            </a:bodyPr>
            <a:lstStyle/>
            <a:p>
              <a:pPr algn="ctr">
                <a:lnSpc>
                  <a:spcPct val="200000"/>
                </a:lnSpc>
              </a:pPr>
              <a:r>
                <a:rPr lang="zh-CN" altLang="en-US" sz="1600" dirty="0">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grpSp>
    </p:spTree>
    <p:extLst>
      <p:ext uri="{BB962C8B-B14F-4D97-AF65-F5344CB8AC3E}">
        <p14:creationId xmlns:p14="http://schemas.microsoft.com/office/powerpoint/2010/main" val="14083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3311DF7-9A32-4E43-93F5-34895D0F465B}"/>
              </a:ext>
            </a:extLst>
          </p:cNvPr>
          <p:cNvGrpSpPr/>
          <p:nvPr/>
        </p:nvGrpSpPr>
        <p:grpSpPr>
          <a:xfrm>
            <a:off x="1536970" y="1262716"/>
            <a:ext cx="2769270" cy="4332567"/>
            <a:chOff x="6881067" y="1606756"/>
            <a:chExt cx="3514688" cy="4332567"/>
          </a:xfrm>
        </p:grpSpPr>
        <p:sp>
          <p:nvSpPr>
            <p:cNvPr id="3" name="矩形 2">
              <a:extLst>
                <a:ext uri="{FF2B5EF4-FFF2-40B4-BE49-F238E27FC236}">
                  <a16:creationId xmlns:a16="http://schemas.microsoft.com/office/drawing/2014/main" id="{19E3FDF6-F814-4ED9-90DF-BDB2C068E731}"/>
                </a:ext>
              </a:extLst>
            </p:cNvPr>
            <p:cNvSpPr/>
            <p:nvPr/>
          </p:nvSpPr>
          <p:spPr>
            <a:xfrm>
              <a:off x="6881067" y="1606756"/>
              <a:ext cx="3514688" cy="4332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4" name="矩形 3">
              <a:extLst>
                <a:ext uri="{FF2B5EF4-FFF2-40B4-BE49-F238E27FC236}">
                  <a16:creationId xmlns:a16="http://schemas.microsoft.com/office/drawing/2014/main" id="{F0F495D4-FC97-4EEC-BD3A-D3EEF60383F9}"/>
                </a:ext>
              </a:extLst>
            </p:cNvPr>
            <p:cNvSpPr/>
            <p:nvPr/>
          </p:nvSpPr>
          <p:spPr>
            <a:xfrm>
              <a:off x="7110549" y="1753252"/>
              <a:ext cx="3052689" cy="4039576"/>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文悦古典明朝体 (非商业使用) W5" pitchFamily="50" charset="-122"/>
                <a:ea typeface="文悦古典明朝体 (非商业使用) W5" pitchFamily="50" charset="-122"/>
                <a:sym typeface="WenYue GuDianMingChaoTi (Non-Commercial Use)" pitchFamily="50" charset="-122"/>
              </a:endParaRPr>
            </a:p>
          </p:txBody>
        </p:sp>
      </p:grpSp>
      <p:sp>
        <p:nvSpPr>
          <p:cNvPr id="5" name="矩形 4">
            <a:extLst>
              <a:ext uri="{FF2B5EF4-FFF2-40B4-BE49-F238E27FC236}">
                <a16:creationId xmlns:a16="http://schemas.microsoft.com/office/drawing/2014/main" id="{CA72601F-7505-4BEF-BB36-A9AC6009ADCD}"/>
              </a:ext>
            </a:extLst>
          </p:cNvPr>
          <p:cNvSpPr/>
          <p:nvPr/>
        </p:nvSpPr>
        <p:spPr>
          <a:xfrm>
            <a:off x="4893372" y="1409211"/>
            <a:ext cx="2405255" cy="4039576"/>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6" name="矩形 5">
            <a:extLst>
              <a:ext uri="{FF2B5EF4-FFF2-40B4-BE49-F238E27FC236}">
                <a16:creationId xmlns:a16="http://schemas.microsoft.com/office/drawing/2014/main" id="{0DB64418-DDD5-4DB5-A3FF-CE7C242FCF99}"/>
              </a:ext>
            </a:extLst>
          </p:cNvPr>
          <p:cNvSpPr/>
          <p:nvPr/>
        </p:nvSpPr>
        <p:spPr>
          <a:xfrm>
            <a:off x="7932907" y="1409212"/>
            <a:ext cx="2405255" cy="4039576"/>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文悦古典明朝体 (非商业使用) W5" pitchFamily="50" charset="-122"/>
              <a:ea typeface="文悦古典明朝体 (非商业使用) W5" pitchFamily="50" charset="-122"/>
              <a:sym typeface="WenYue GuDianMingChaoTi (Non-Commercial Use)" pitchFamily="50" charset="-122"/>
            </a:endParaRPr>
          </a:p>
        </p:txBody>
      </p:sp>
      <p:sp>
        <p:nvSpPr>
          <p:cNvPr id="7" name="文本框 6">
            <a:extLst>
              <a:ext uri="{FF2B5EF4-FFF2-40B4-BE49-F238E27FC236}">
                <a16:creationId xmlns:a16="http://schemas.microsoft.com/office/drawing/2014/main" id="{E8200CA4-900B-433E-859A-8768715B922F}"/>
              </a:ext>
            </a:extLst>
          </p:cNvPr>
          <p:cNvSpPr txBox="1"/>
          <p:nvPr/>
        </p:nvSpPr>
        <p:spPr>
          <a:xfrm>
            <a:off x="1858437" y="1926248"/>
            <a:ext cx="2400657" cy="3298351"/>
          </a:xfrm>
          <a:prstGeom prst="rect">
            <a:avLst/>
          </a:prstGeom>
          <a:noFill/>
        </p:spPr>
        <p:txBody>
          <a:bodyPr vert="eaVert" wrap="square" rtlCol="0">
            <a:spAutoFit/>
          </a:bodyPr>
          <a:lstStyle/>
          <a:p>
            <a:pPr lvl="0">
              <a:lnSpc>
                <a:spcPct val="200000"/>
              </a:lnSpc>
              <a:defRPr/>
            </a:pPr>
            <a:r>
              <a:rPr lang="zh-CN" altLang="en-US" dirty="0">
                <a:solidFill>
                  <a:schemeClr val="accent4"/>
                </a:solidFill>
                <a:latin typeface="文悦古典明朝体 (非商业使用) W5" pitchFamily="50" charset="-122"/>
                <a:ea typeface="文悦古典明朝体 (非商业使用) W5" pitchFamily="50" charset="-122"/>
                <a:cs typeface="+mn-ea"/>
                <a:sym typeface="WenYue GuDianMingChaoTi (Non-Commercial Use)" pitchFamily="50" charset="-122"/>
              </a:rPr>
              <a:t>Click here to enter text content, click here to enter text content, click here to enter text content.</a:t>
            </a:r>
            <a:endParaRPr kumimoji="0" lang="zh-CN" altLang="en-US" b="0" i="0" u="none" strike="noStrike" kern="1200" cap="none" spc="0" normalizeH="0" baseline="0" noProof="0" dirty="0">
              <a:ln>
                <a:noFill/>
              </a:ln>
              <a:solidFill>
                <a:schemeClr val="accent4"/>
              </a:solidFill>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8" name="文本框 7">
            <a:extLst>
              <a:ext uri="{FF2B5EF4-FFF2-40B4-BE49-F238E27FC236}">
                <a16:creationId xmlns:a16="http://schemas.microsoft.com/office/drawing/2014/main" id="{A6E390C0-2B82-42F2-B81C-93BE7FBE2338}"/>
              </a:ext>
            </a:extLst>
          </p:cNvPr>
          <p:cNvSpPr txBox="1"/>
          <p:nvPr/>
        </p:nvSpPr>
        <p:spPr>
          <a:xfrm>
            <a:off x="5034028" y="1926247"/>
            <a:ext cx="2400657" cy="3298351"/>
          </a:xfrm>
          <a:prstGeom prst="rect">
            <a:avLst/>
          </a:prstGeom>
          <a:noFill/>
        </p:spPr>
        <p:txBody>
          <a:bodyPr vert="eaVert" wrap="square" rtlCol="0">
            <a:spAutoFit/>
          </a:bodyPr>
          <a:lstStyle/>
          <a:p>
            <a:pPr lvl="0">
              <a:lnSpc>
                <a:spcPct val="200000"/>
              </a:lnSpc>
              <a:defRPr/>
            </a:pPr>
            <a:r>
              <a:rPr lang="zh-CN" altLang="en-US" dirty="0">
                <a:latin typeface="文悦古典明朝体 (非商业使用) W5" pitchFamily="50" charset="-122"/>
                <a:ea typeface="文悦古典明朝体 (非商业使用) W5" pitchFamily="50" charset="-122"/>
                <a:cs typeface="+mn-ea"/>
                <a:sym typeface="WenYue GuDianMingChaoTi (Non-Commercial Use)" pitchFamily="50" charset="-122"/>
              </a:rPr>
              <a:t>Click here to enter text content, click here to enter text content, click here to enter text content.</a:t>
            </a:r>
            <a:endParaRPr kumimoji="0" lang="zh-CN" altLang="en-US" b="0" i="0" u="none" strike="noStrike" kern="1200" cap="none" spc="0" normalizeH="0" baseline="0" noProof="0" dirty="0">
              <a:ln>
                <a:noFill/>
              </a:ln>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
        <p:nvSpPr>
          <p:cNvPr id="9" name="文本框 8">
            <a:extLst>
              <a:ext uri="{FF2B5EF4-FFF2-40B4-BE49-F238E27FC236}">
                <a16:creationId xmlns:a16="http://schemas.microsoft.com/office/drawing/2014/main" id="{4F72ED83-E387-4914-9A00-5DA78BD4FDFE}"/>
              </a:ext>
            </a:extLst>
          </p:cNvPr>
          <p:cNvSpPr txBox="1"/>
          <p:nvPr/>
        </p:nvSpPr>
        <p:spPr>
          <a:xfrm>
            <a:off x="8073562" y="1926247"/>
            <a:ext cx="2400657" cy="3298351"/>
          </a:xfrm>
          <a:prstGeom prst="rect">
            <a:avLst/>
          </a:prstGeom>
          <a:noFill/>
        </p:spPr>
        <p:txBody>
          <a:bodyPr vert="eaVert" wrap="square" rtlCol="0">
            <a:spAutoFit/>
          </a:bodyPr>
          <a:lstStyle/>
          <a:p>
            <a:pPr lvl="0">
              <a:lnSpc>
                <a:spcPct val="200000"/>
              </a:lnSpc>
              <a:defRPr/>
            </a:pPr>
            <a:r>
              <a:rPr lang="zh-CN" altLang="en-US" dirty="0">
                <a:latin typeface="文悦古典明朝体 (非商业使用) W5" pitchFamily="50" charset="-122"/>
                <a:ea typeface="文悦古典明朝体 (非商业使用) W5" pitchFamily="50" charset="-122"/>
                <a:cs typeface="+mn-ea"/>
                <a:sym typeface="WenYue GuDianMingChaoTi (Non-Commercial Use)" pitchFamily="50" charset="-122"/>
              </a:rPr>
              <a:t>Click here to enter text content, click here to enter text content, click here to enter text content.</a:t>
            </a:r>
            <a:endParaRPr kumimoji="0" lang="zh-CN" altLang="en-US" b="0" i="0" u="none" strike="noStrike" kern="1200" cap="none" spc="0" normalizeH="0" baseline="0" noProof="0" dirty="0">
              <a:ln>
                <a:noFill/>
              </a:ln>
              <a:effectLst/>
              <a:uLnTx/>
              <a:uFillTx/>
              <a:latin typeface="文悦古典明朝体 (非商业使用) W5" pitchFamily="50" charset="-122"/>
              <a:ea typeface="文悦古典明朝体 (非商业使用) W5" pitchFamily="50" charset="-122"/>
              <a:cs typeface="+mn-ea"/>
              <a:sym typeface="WenYue GuDianMingChaoTi (Non-Commercial Use)" pitchFamily="50" charset="-122"/>
            </a:endParaRPr>
          </a:p>
        </p:txBody>
      </p:sp>
    </p:spTree>
    <p:extLst>
      <p:ext uri="{BB962C8B-B14F-4D97-AF65-F5344CB8AC3E}">
        <p14:creationId xmlns:p14="http://schemas.microsoft.com/office/powerpoint/2010/main" val="30136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par>
                          <p:cTn id="26" fill="hold">
                            <p:stCondLst>
                              <p:cond delay="35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83486" y="0"/>
            <a:ext cx="5638800" cy="4245719"/>
            <a:chOff x="3283486" y="0"/>
            <a:chExt cx="5638800" cy="4245719"/>
          </a:xfrm>
        </p:grpSpPr>
        <p:grpSp>
          <p:nvGrpSpPr>
            <p:cNvPr id="6" name="组合 5"/>
            <p:cNvGrpSpPr/>
            <p:nvPr/>
          </p:nvGrpSpPr>
          <p:grpSpPr>
            <a:xfrm>
              <a:off x="5607683" y="0"/>
              <a:ext cx="976634" cy="1957506"/>
              <a:chOff x="4495163" y="2064167"/>
              <a:chExt cx="976634" cy="1957506"/>
            </a:xfrm>
          </p:grpSpPr>
          <p:sp>
            <p:nvSpPr>
              <p:cNvPr id="3" name="任意多边形 2"/>
              <p:cNvSpPr/>
              <p:nvPr/>
            </p:nvSpPr>
            <p:spPr>
              <a:xfrm>
                <a:off x="4495163" y="256200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95163" y="2064167"/>
                <a:ext cx="976634" cy="99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819001" y="117684"/>
              <a:ext cx="615553" cy="1755992"/>
            </a:xfrm>
            <a:prstGeom prst="rect">
              <a:avLst/>
            </a:prstGeom>
            <a:noFill/>
          </p:spPr>
          <p:txBody>
            <a:bodyPr vert="eaVert" wrap="square" rtlCol="0">
              <a:spAutoFit/>
            </a:bodyPr>
            <a:lstStyle/>
            <a:p>
              <a:pPr algn="ctr"/>
              <a:r>
                <a:rPr lang="zh-CN" altLang="en-US" sz="2800" dirty="0">
                  <a:solidFill>
                    <a:schemeClr val="accent4"/>
                  </a:solidFill>
                  <a:latin typeface="文悦古典明朝体 (非商业使用) W5" pitchFamily="50" charset="-122"/>
                  <a:ea typeface="文悦古典明朝体 (非商业使用) W5" pitchFamily="50" charset="-122"/>
                </a:rPr>
                <a:t>Chapter 5</a:t>
              </a:r>
            </a:p>
          </p:txBody>
        </p:sp>
        <p:sp>
          <p:nvSpPr>
            <p:cNvPr id="8" name="文本框 7"/>
            <p:cNvSpPr txBox="1"/>
            <p:nvPr/>
          </p:nvSpPr>
          <p:spPr>
            <a:xfrm>
              <a:off x="3283486" y="2176435"/>
              <a:ext cx="5638800" cy="2069284"/>
            </a:xfrm>
            <a:prstGeom prst="rect">
              <a:avLst/>
            </a:prstGeom>
            <a:noFill/>
          </p:spPr>
          <p:txBody>
            <a:bodyPr wrap="square" rtlCol="0">
              <a:spAutoFit/>
            </a:bodyPr>
            <a:lstStyle/>
            <a:p>
              <a:pPr algn="ctr">
                <a:lnSpc>
                  <a:spcPct val="150000"/>
                </a:lnSpc>
              </a:pPr>
              <a:r>
                <a:rPr lang="zh-CN" altLang="en-US" sz="2800" dirty="0">
                  <a:solidFill>
                    <a:schemeClr val="accent5"/>
                  </a:solidFill>
                  <a:latin typeface="文悦古典明朝体 (非商业使用) W5" pitchFamily="50" charset="-122"/>
                  <a:ea typeface="文悦古典明朝体 (非商业使用) W5" pitchFamily="50" charset="-122"/>
                </a:rPr>
                <a:t>Enter the chapter title here.</a:t>
              </a:r>
              <a:endParaRPr lang="en-US" altLang="zh-CN" sz="2800" dirty="0">
                <a:solidFill>
                  <a:schemeClr val="accent5"/>
                </a:solidFill>
                <a:latin typeface="文悦古典明朝体 (非商业使用) W5" pitchFamily="50" charset="-122"/>
                <a:ea typeface="文悦古典明朝体 (非商业使用) W5" pitchFamily="50" charset="-122"/>
              </a:endParaRPr>
            </a:p>
            <a:p>
              <a:pPr algn="ctr">
                <a:lnSpc>
                  <a:spcPct val="150000"/>
                </a:lnSpc>
              </a:pPr>
              <a:r>
                <a:rPr lang="zh-CN" altLang="en-US" sz="2000" dirty="0">
                  <a:solidFill>
                    <a:schemeClr val="accent5"/>
                  </a:solidFill>
                  <a:latin typeface="文悦古典明朝体 (非商业使用) W5" pitchFamily="50" charset="-122"/>
                  <a:ea typeface="文悦古典明朝体 (非商业使用) W5" pitchFamily="50" charset="-122"/>
                </a:rPr>
                <a:t>Enter a brief text description of the chapter title here.</a:t>
              </a:r>
            </a:p>
            <a:p>
              <a:pPr algn="ctr">
                <a:lnSpc>
                  <a:spcPct val="150000"/>
                </a:lnSpc>
              </a:pPr>
              <a:endParaRPr lang="zh-CN" altLang="en-US" sz="2000" dirty="0">
                <a:solidFill>
                  <a:schemeClr val="accent5"/>
                </a:solidFill>
                <a:latin typeface="文悦古典明朝体 (非商业使用) W5" pitchFamily="50" charset="-122"/>
                <a:ea typeface="文悦古典明朝体 (非商业使用) W5" pitchFamily="50" charset="-122"/>
              </a:endParaRPr>
            </a:p>
          </p:txBody>
        </p:sp>
      </p:grpSp>
      <p:grpSp>
        <p:nvGrpSpPr>
          <p:cNvPr id="10" name="组合 9">
            <a:extLst>
              <a:ext uri="{FF2B5EF4-FFF2-40B4-BE49-F238E27FC236}">
                <a16:creationId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Tree>
    <p:extLst>
      <p:ext uri="{BB962C8B-B14F-4D97-AF65-F5344CB8AC3E}">
        <p14:creationId xmlns:p14="http://schemas.microsoft.com/office/powerpoint/2010/main" val="21406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250"/>
                                        <p:tgtEl>
                                          <p:spTgt spid="1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38480" y="-162158"/>
            <a:ext cx="11125200" cy="6308958"/>
            <a:chOff x="538480" y="-162158"/>
            <a:chExt cx="11125200" cy="6308958"/>
          </a:xfrm>
        </p:grpSpPr>
        <p:sp>
          <p:nvSpPr>
            <p:cNvPr id="5" name="矩形 4"/>
            <p:cNvSpPr/>
            <p:nvPr/>
          </p:nvSpPr>
          <p:spPr>
            <a:xfrm>
              <a:off x="538480" y="731520"/>
              <a:ext cx="11125200" cy="5415280"/>
            </a:xfrm>
            <a:prstGeom prst="rect">
              <a:avLst/>
            </a:prstGeom>
            <a:solidFill>
              <a:schemeClr val="accent4"/>
            </a:solidFill>
            <a:ln>
              <a:noFill/>
            </a:ln>
            <a:effectLst>
              <a:outerShdw blurRad="101600" dist="12700" sx="101000" sy="101000" algn="ctr"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14207" y="-162158"/>
              <a:ext cx="2563586" cy="3127522"/>
              <a:chOff x="4814207" y="-162158"/>
              <a:chExt cx="2563586" cy="3127522"/>
            </a:xfrm>
          </p:grpSpPr>
          <p:sp>
            <p:nvSpPr>
              <p:cNvPr id="8" name="任意多边形 7"/>
              <p:cNvSpPr/>
              <p:nvPr/>
            </p:nvSpPr>
            <p:spPr>
              <a:xfrm>
                <a:off x="5612763" y="1688"/>
                <a:ext cx="976634" cy="1623510"/>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3">
                <a:extLst>
                  <a:ext uri="{FF2B5EF4-FFF2-40B4-BE49-F238E27FC236}">
                    <a16:creationId xmlns:a16="http://schemas.microsoft.com/office/drawing/2014/main" id="{FE7E4330-729E-49B4-9B6D-AF83DFE16702}"/>
                  </a:ext>
                </a:extLst>
              </p:cNvPr>
              <p:cNvSpPr/>
              <p:nvPr/>
            </p:nvSpPr>
            <p:spPr>
              <a:xfrm>
                <a:off x="4814207" y="1625197"/>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11" name="文本框 10"/>
              <p:cNvSpPr txBox="1"/>
              <p:nvPr/>
            </p:nvSpPr>
            <p:spPr>
              <a:xfrm>
                <a:off x="5841231" y="-162158"/>
                <a:ext cx="615553" cy="1787355"/>
              </a:xfrm>
              <a:prstGeom prst="rect">
                <a:avLst/>
              </a:prstGeom>
              <a:noFill/>
            </p:spPr>
            <p:txBody>
              <a:bodyPr vert="eaVert" wrap="square" rtlCol="0">
                <a:spAutoFit/>
              </a:bodyPr>
              <a:lstStyle/>
              <a:p>
                <a:pPr algn="ctr"/>
                <a:r>
                  <a:rPr lang="en-US" altLang="zh-CN" sz="2800" dirty="0">
                    <a:solidFill>
                      <a:schemeClr val="accent4"/>
                    </a:solidFill>
                    <a:latin typeface="文悦古典明朝体 (非商业使用) W5" pitchFamily="50" charset="-122"/>
                    <a:ea typeface="文悦古典明朝体 (非商业使用) W5" pitchFamily="50" charset="-122"/>
                  </a:rPr>
                  <a:t>contents</a:t>
                </a:r>
                <a:endParaRPr lang="zh-CN" altLang="en-US" sz="2800" dirty="0">
                  <a:solidFill>
                    <a:schemeClr val="accent4"/>
                  </a:solidFill>
                  <a:latin typeface="文悦古典明朝体 (非商业使用) W5" pitchFamily="50" charset="-122"/>
                  <a:ea typeface="文悦古典明朝体 (非商业使用) W5" pitchFamily="50" charset="-122"/>
                </a:endParaRPr>
              </a:p>
            </p:txBody>
          </p:sp>
        </p:grpSp>
      </p:grpSp>
      <p:pic>
        <p:nvPicPr>
          <p:cNvPr id="12" name="图片 11">
            <a:extLst>
              <a:ext uri="{FF2B5EF4-FFF2-40B4-BE49-F238E27FC236}">
                <a16:creationId xmlns:a16="http://schemas.microsoft.com/office/drawing/2014/main" id="{6B5EF38C-E652-4B7E-A324-132BE5D28F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260" b="7335"/>
          <a:stretch/>
        </p:blipFill>
        <p:spPr>
          <a:xfrm>
            <a:off x="9936480" y="3323421"/>
            <a:ext cx="2265680" cy="3524419"/>
          </a:xfrm>
          <a:prstGeom prst="rect">
            <a:avLst/>
          </a:prstGeom>
        </p:spPr>
      </p:pic>
      <p:grpSp>
        <p:nvGrpSpPr>
          <p:cNvPr id="25" name="组合 24"/>
          <p:cNvGrpSpPr/>
          <p:nvPr/>
        </p:nvGrpSpPr>
        <p:grpSpPr>
          <a:xfrm>
            <a:off x="1727042" y="2821730"/>
            <a:ext cx="8748881" cy="3304750"/>
            <a:chOff x="1259682" y="2821730"/>
            <a:chExt cx="8748881" cy="3304750"/>
          </a:xfrm>
        </p:grpSpPr>
        <p:grpSp>
          <p:nvGrpSpPr>
            <p:cNvPr id="15" name="组合 14"/>
            <p:cNvGrpSpPr/>
            <p:nvPr/>
          </p:nvGrpSpPr>
          <p:grpSpPr>
            <a:xfrm>
              <a:off x="1259682" y="2821730"/>
              <a:ext cx="1169551" cy="3304750"/>
              <a:chOff x="1284367" y="2672080"/>
              <a:chExt cx="1169551" cy="3304750"/>
            </a:xfrm>
          </p:grpSpPr>
          <p:sp>
            <p:nvSpPr>
              <p:cNvPr id="13" name="文本框 12"/>
              <p:cNvSpPr txBox="1"/>
              <p:nvPr/>
            </p:nvSpPr>
            <p:spPr>
              <a:xfrm>
                <a:off x="1284367" y="2672080"/>
                <a:ext cx="615553" cy="3304750"/>
              </a:xfrm>
              <a:prstGeom prst="rect">
                <a:avLst/>
              </a:prstGeom>
              <a:noFill/>
            </p:spPr>
            <p:txBody>
              <a:bodyPr vert="eaVert" wrap="square" rtlCol="0">
                <a:spAutoFit/>
              </a:bodyPr>
              <a:lstStyle/>
              <a:p>
                <a:r>
                  <a:rPr lang="zh-CN" altLang="en-US" sz="2800" b="1" dirty="0">
                    <a:solidFill>
                      <a:schemeClr val="accent5"/>
                    </a:solidFill>
                    <a:latin typeface="文悦古典明朝体 (非商业使用) W5" pitchFamily="50" charset="-122"/>
                    <a:ea typeface="文悦古典明朝体 (非商业使用) W5" pitchFamily="50" charset="-122"/>
                  </a:rPr>
                  <a:t>CHAPTER </a:t>
                </a:r>
                <a:r>
                  <a:rPr lang="en-US" altLang="zh-CN" sz="2800" b="1" dirty="0">
                    <a:solidFill>
                      <a:schemeClr val="accent5"/>
                    </a:solidFill>
                    <a:latin typeface="文悦古典明朝体 (非商业使用) W5" pitchFamily="50" charset="-122"/>
                    <a:ea typeface="文悦古典明朝体 (非商业使用) W5" pitchFamily="50" charset="-122"/>
                  </a:rPr>
                  <a:t>1</a:t>
                </a:r>
                <a:endParaRPr lang="zh-CN" altLang="en-US" sz="2800" b="1" dirty="0">
                  <a:solidFill>
                    <a:schemeClr val="accent5"/>
                  </a:solidFill>
                  <a:latin typeface="文悦古典明朝体 (非商业使用) W5" pitchFamily="50" charset="-122"/>
                  <a:ea typeface="文悦古典明朝体 (非商业使用) W5" pitchFamily="50" charset="-122"/>
                </a:endParaRPr>
              </a:p>
            </p:txBody>
          </p:sp>
          <p:sp>
            <p:nvSpPr>
              <p:cNvPr id="14" name="文本框 13"/>
              <p:cNvSpPr txBox="1"/>
              <p:nvPr/>
            </p:nvSpPr>
            <p:spPr>
              <a:xfrm>
                <a:off x="1899920" y="2672080"/>
                <a:ext cx="553998" cy="2783840"/>
              </a:xfrm>
              <a:prstGeom prst="rect">
                <a:avLst/>
              </a:prstGeom>
              <a:noFill/>
            </p:spPr>
            <p:txBody>
              <a:bodyPr vert="eaVert" wrap="square" rtlCol="0">
                <a:spAutoFit/>
              </a:bodyPr>
              <a:lstStyle/>
              <a:p>
                <a:r>
                  <a:rPr lang="zh-CN" altLang="en-US" sz="2400" dirty="0">
                    <a:solidFill>
                      <a:schemeClr val="accent6"/>
                    </a:solidFill>
                    <a:latin typeface="文悦古典明朝体 (非商业使用) W5" pitchFamily="50" charset="-122"/>
                    <a:ea typeface="文悦古典明朝体 (非商业使用) W5" pitchFamily="50" charset="-122"/>
                  </a:rPr>
                  <a:t>Enter the title text.</a:t>
                </a:r>
              </a:p>
            </p:txBody>
          </p:sp>
        </p:grpSp>
        <p:grpSp>
          <p:nvGrpSpPr>
            <p:cNvPr id="16" name="组合 15"/>
            <p:cNvGrpSpPr/>
            <p:nvPr/>
          </p:nvGrpSpPr>
          <p:grpSpPr>
            <a:xfrm>
              <a:off x="3504237" y="2821730"/>
              <a:ext cx="1169551" cy="2783840"/>
              <a:chOff x="1284367" y="2672080"/>
              <a:chExt cx="1169551" cy="2783840"/>
            </a:xfrm>
          </p:grpSpPr>
          <p:sp>
            <p:nvSpPr>
              <p:cNvPr id="17" name="文本框 16"/>
              <p:cNvSpPr txBox="1"/>
              <p:nvPr/>
            </p:nvSpPr>
            <p:spPr>
              <a:xfrm>
                <a:off x="1284367" y="2672080"/>
                <a:ext cx="615553" cy="2545400"/>
              </a:xfrm>
              <a:prstGeom prst="rect">
                <a:avLst/>
              </a:prstGeom>
              <a:noFill/>
            </p:spPr>
            <p:txBody>
              <a:bodyPr vert="eaVert" wrap="square" rtlCol="0">
                <a:spAutoFit/>
              </a:bodyPr>
              <a:lstStyle/>
              <a:p>
                <a:r>
                  <a:rPr lang="zh-CN" altLang="en-US" sz="2800" b="1" dirty="0">
                    <a:solidFill>
                      <a:schemeClr val="accent5"/>
                    </a:solidFill>
                    <a:latin typeface="文悦古典明朝体 (非商业使用) W5" pitchFamily="50" charset="-122"/>
                    <a:ea typeface="文悦古典明朝体 (非商业使用) W5" pitchFamily="50" charset="-122"/>
                  </a:rPr>
                  <a:t>CHAPTER </a:t>
                </a:r>
                <a:r>
                  <a:rPr lang="en-US" altLang="zh-CN" sz="2800" b="1" dirty="0">
                    <a:solidFill>
                      <a:schemeClr val="accent5"/>
                    </a:solidFill>
                    <a:latin typeface="文悦古典明朝体 (非商业使用) W5" pitchFamily="50" charset="-122"/>
                    <a:ea typeface="文悦古典明朝体 (非商业使用) W5" pitchFamily="50" charset="-122"/>
                  </a:rPr>
                  <a:t>2</a:t>
                </a:r>
                <a:endParaRPr lang="zh-CN" altLang="en-US" sz="2800" b="1" dirty="0">
                  <a:solidFill>
                    <a:schemeClr val="accent5"/>
                  </a:solidFill>
                  <a:latin typeface="文悦古典明朝体 (非商业使用) W5" pitchFamily="50" charset="-122"/>
                  <a:ea typeface="文悦古典明朝体 (非商业使用) W5" pitchFamily="50" charset="-122"/>
                </a:endParaRPr>
              </a:p>
            </p:txBody>
          </p:sp>
          <p:sp>
            <p:nvSpPr>
              <p:cNvPr id="18" name="文本框 17"/>
              <p:cNvSpPr txBox="1"/>
              <p:nvPr/>
            </p:nvSpPr>
            <p:spPr>
              <a:xfrm>
                <a:off x="1899920" y="2672080"/>
                <a:ext cx="553998" cy="2783840"/>
              </a:xfrm>
              <a:prstGeom prst="rect">
                <a:avLst/>
              </a:prstGeom>
              <a:noFill/>
            </p:spPr>
            <p:txBody>
              <a:bodyPr vert="eaVert" wrap="square" rtlCol="0">
                <a:spAutoFit/>
              </a:bodyPr>
              <a:lstStyle/>
              <a:p>
                <a:r>
                  <a:rPr lang="zh-CN" altLang="en-US" sz="2400" dirty="0">
                    <a:solidFill>
                      <a:schemeClr val="accent6"/>
                    </a:solidFill>
                    <a:latin typeface="文悦古典明朝体 (非商业使用) W5" pitchFamily="50" charset="-122"/>
                    <a:ea typeface="文悦古典明朝体 (非商业使用) W5" pitchFamily="50" charset="-122"/>
                  </a:rPr>
                  <a:t>Enter the title text.</a:t>
                </a:r>
              </a:p>
            </p:txBody>
          </p:sp>
        </p:grpSp>
        <p:grpSp>
          <p:nvGrpSpPr>
            <p:cNvPr id="19" name="组合 18"/>
            <p:cNvGrpSpPr/>
            <p:nvPr/>
          </p:nvGrpSpPr>
          <p:grpSpPr>
            <a:xfrm>
              <a:off x="6135007" y="2821730"/>
              <a:ext cx="1169551" cy="2783840"/>
              <a:chOff x="1284367" y="2672080"/>
              <a:chExt cx="1169551" cy="2783840"/>
            </a:xfrm>
          </p:grpSpPr>
          <p:sp>
            <p:nvSpPr>
              <p:cNvPr id="20" name="文本框 19"/>
              <p:cNvSpPr txBox="1"/>
              <p:nvPr/>
            </p:nvSpPr>
            <p:spPr>
              <a:xfrm>
                <a:off x="1284367" y="2672080"/>
                <a:ext cx="615553" cy="2545400"/>
              </a:xfrm>
              <a:prstGeom prst="rect">
                <a:avLst/>
              </a:prstGeom>
              <a:noFill/>
            </p:spPr>
            <p:txBody>
              <a:bodyPr vert="eaVert" wrap="square" rtlCol="0">
                <a:spAutoFit/>
              </a:bodyPr>
              <a:lstStyle/>
              <a:p>
                <a:r>
                  <a:rPr lang="zh-CN" altLang="en-US" sz="2800" b="1" dirty="0">
                    <a:solidFill>
                      <a:schemeClr val="accent5"/>
                    </a:solidFill>
                    <a:latin typeface="文悦古典明朝体 (非商业使用) W5" pitchFamily="50" charset="-122"/>
                    <a:ea typeface="文悦古典明朝体 (非商业使用) W5" pitchFamily="50" charset="-122"/>
                  </a:rPr>
                  <a:t>CHAPTER </a:t>
                </a:r>
                <a:r>
                  <a:rPr lang="en-US" altLang="zh-CN" sz="2800" b="1" dirty="0">
                    <a:solidFill>
                      <a:schemeClr val="accent5"/>
                    </a:solidFill>
                    <a:latin typeface="文悦古典明朝体 (非商业使用) W5" pitchFamily="50" charset="-122"/>
                    <a:ea typeface="文悦古典明朝体 (非商业使用) W5" pitchFamily="50" charset="-122"/>
                  </a:rPr>
                  <a:t>3</a:t>
                </a:r>
                <a:endParaRPr lang="zh-CN" altLang="en-US" sz="2800" b="1" dirty="0">
                  <a:solidFill>
                    <a:schemeClr val="accent5"/>
                  </a:solidFill>
                  <a:latin typeface="文悦古典明朝体 (非商业使用) W5" pitchFamily="50" charset="-122"/>
                  <a:ea typeface="文悦古典明朝体 (非商业使用) W5" pitchFamily="50" charset="-122"/>
                </a:endParaRPr>
              </a:p>
            </p:txBody>
          </p:sp>
          <p:sp>
            <p:nvSpPr>
              <p:cNvPr id="21" name="文本框 20"/>
              <p:cNvSpPr txBox="1"/>
              <p:nvPr/>
            </p:nvSpPr>
            <p:spPr>
              <a:xfrm>
                <a:off x="1899920" y="2672080"/>
                <a:ext cx="553998" cy="2783840"/>
              </a:xfrm>
              <a:prstGeom prst="rect">
                <a:avLst/>
              </a:prstGeom>
              <a:noFill/>
            </p:spPr>
            <p:txBody>
              <a:bodyPr vert="eaVert" wrap="square" rtlCol="0">
                <a:spAutoFit/>
              </a:bodyPr>
              <a:lstStyle/>
              <a:p>
                <a:r>
                  <a:rPr lang="zh-CN" altLang="en-US" sz="2400" dirty="0">
                    <a:solidFill>
                      <a:schemeClr val="accent6"/>
                    </a:solidFill>
                    <a:latin typeface="文悦古典明朝体 (非商业使用) W5" pitchFamily="50" charset="-122"/>
                    <a:ea typeface="文悦古典明朝体 (非商业使用) W5" pitchFamily="50" charset="-122"/>
                  </a:rPr>
                  <a:t>Enter the title text.</a:t>
                </a:r>
              </a:p>
            </p:txBody>
          </p:sp>
        </p:grpSp>
        <p:grpSp>
          <p:nvGrpSpPr>
            <p:cNvPr id="22" name="组合 21"/>
            <p:cNvGrpSpPr/>
            <p:nvPr/>
          </p:nvGrpSpPr>
          <p:grpSpPr>
            <a:xfrm>
              <a:off x="8839012" y="2821730"/>
              <a:ext cx="1169551" cy="2783840"/>
              <a:chOff x="1284367" y="2672080"/>
              <a:chExt cx="1169551" cy="2783840"/>
            </a:xfrm>
          </p:grpSpPr>
          <p:sp>
            <p:nvSpPr>
              <p:cNvPr id="23" name="文本框 22"/>
              <p:cNvSpPr txBox="1"/>
              <p:nvPr/>
            </p:nvSpPr>
            <p:spPr>
              <a:xfrm>
                <a:off x="1284367" y="2672080"/>
                <a:ext cx="615553" cy="2545400"/>
              </a:xfrm>
              <a:prstGeom prst="rect">
                <a:avLst/>
              </a:prstGeom>
              <a:noFill/>
            </p:spPr>
            <p:txBody>
              <a:bodyPr vert="eaVert" wrap="square" rtlCol="0">
                <a:spAutoFit/>
              </a:bodyPr>
              <a:lstStyle/>
              <a:p>
                <a:r>
                  <a:rPr lang="zh-CN" altLang="en-US" sz="2800" b="1" dirty="0">
                    <a:solidFill>
                      <a:schemeClr val="accent5"/>
                    </a:solidFill>
                    <a:latin typeface="文悦古典明朝体 (非商业使用) W5" pitchFamily="50" charset="-122"/>
                    <a:ea typeface="文悦古典明朝体 (非商业使用) W5" pitchFamily="50" charset="-122"/>
                  </a:rPr>
                  <a:t>CHAPTER </a:t>
                </a:r>
                <a:r>
                  <a:rPr lang="en-US" altLang="zh-CN" sz="2800" b="1" dirty="0">
                    <a:solidFill>
                      <a:schemeClr val="accent5"/>
                    </a:solidFill>
                    <a:latin typeface="文悦古典明朝体 (非商业使用) W5" pitchFamily="50" charset="-122"/>
                    <a:ea typeface="文悦古典明朝体 (非商业使用) W5" pitchFamily="50" charset="-122"/>
                  </a:rPr>
                  <a:t>4</a:t>
                </a:r>
                <a:endParaRPr lang="zh-CN" altLang="en-US" sz="2800" b="1" dirty="0">
                  <a:solidFill>
                    <a:schemeClr val="accent5"/>
                  </a:solidFill>
                  <a:latin typeface="文悦古典明朝体 (非商业使用) W5" pitchFamily="50" charset="-122"/>
                  <a:ea typeface="文悦古典明朝体 (非商业使用) W5" pitchFamily="50" charset="-122"/>
                </a:endParaRPr>
              </a:p>
            </p:txBody>
          </p:sp>
          <p:sp>
            <p:nvSpPr>
              <p:cNvPr id="24" name="文本框 23"/>
              <p:cNvSpPr txBox="1"/>
              <p:nvPr/>
            </p:nvSpPr>
            <p:spPr>
              <a:xfrm>
                <a:off x="1899920" y="2672080"/>
                <a:ext cx="553998" cy="2783840"/>
              </a:xfrm>
              <a:prstGeom prst="rect">
                <a:avLst/>
              </a:prstGeom>
              <a:noFill/>
            </p:spPr>
            <p:txBody>
              <a:bodyPr vert="eaVert" wrap="square" rtlCol="0">
                <a:spAutoFit/>
              </a:bodyPr>
              <a:lstStyle/>
              <a:p>
                <a:r>
                  <a:rPr lang="zh-CN" altLang="en-US" sz="2400" dirty="0">
                    <a:solidFill>
                      <a:schemeClr val="accent6"/>
                    </a:solidFill>
                    <a:latin typeface="文悦古典明朝体 (非商业使用) W5" pitchFamily="50" charset="-122"/>
                    <a:ea typeface="文悦古典明朝体 (非商业使用) W5" pitchFamily="50" charset="-122"/>
                  </a:rPr>
                  <a:t>Enter the title text.</a:t>
                </a:r>
              </a:p>
            </p:txBody>
          </p:sp>
        </p:grpSp>
      </p:grpSp>
    </p:spTree>
    <p:extLst>
      <p:ext uri="{BB962C8B-B14F-4D97-AF65-F5344CB8AC3E}">
        <p14:creationId xmlns:p14="http://schemas.microsoft.com/office/powerpoint/2010/main" val="1379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250"/>
                                        <p:tgtEl>
                                          <p:spTgt spid="12"/>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250"/>
                                        <p:tgtEl>
                                          <p:spTgt spid="25"/>
                                        </p:tgtEl>
                                      </p:cBhvr>
                                    </p:animEffect>
                                    <p:anim calcmode="lin" valueType="num">
                                      <p:cBhvr>
                                        <p:cTn id="16" dur="1250" fill="hold"/>
                                        <p:tgtEl>
                                          <p:spTgt spid="25"/>
                                        </p:tgtEl>
                                        <p:attrNameLst>
                                          <p:attrName>ppt_x</p:attrName>
                                        </p:attrNameLst>
                                      </p:cBhvr>
                                      <p:tavLst>
                                        <p:tav tm="0">
                                          <p:val>
                                            <p:strVal val="#ppt_x"/>
                                          </p:val>
                                        </p:tav>
                                        <p:tav tm="100000">
                                          <p:val>
                                            <p:strVal val="#ppt_x"/>
                                          </p:val>
                                        </p:tav>
                                      </p:tavLst>
                                    </p:anim>
                                    <p:anim calcmode="lin" valueType="num">
                                      <p:cBhvr>
                                        <p:cTn id="17"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3082085" y="3692"/>
            <a:ext cx="16052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69816" y="1119964"/>
            <a:ext cx="4731027" cy="4611757"/>
            <a:chOff x="6927573" y="1495884"/>
            <a:chExt cx="4731027" cy="4611757"/>
          </a:xfrm>
        </p:grpSpPr>
        <p:sp>
          <p:nvSpPr>
            <p:cNvPr id="30" name="文本框 29"/>
            <p:cNvSpPr txBox="1"/>
            <p:nvPr/>
          </p:nvSpPr>
          <p:spPr>
            <a:xfrm>
              <a:off x="6927574" y="1495884"/>
              <a:ext cx="3329608" cy="523220"/>
            </a:xfrm>
            <a:prstGeom prst="rect">
              <a:avLst/>
            </a:prstGeom>
            <a:noFill/>
          </p:spPr>
          <p:txBody>
            <a:bodyPr wrap="square" rtlCol="0">
              <a:spAutoFit/>
            </a:bodyPr>
            <a:lstStyle/>
            <a:p>
              <a:r>
                <a:rPr lang="zh-CN" altLang="en-US" sz="2800" b="1" spc="600" dirty="0">
                  <a:solidFill>
                    <a:schemeClr val="accent1">
                      <a:lumMod val="50000"/>
                    </a:schemeClr>
                  </a:solidFill>
                  <a:latin typeface="文悦古典明朝体 (非商业使用) W5" pitchFamily="50" charset="-122"/>
                  <a:ea typeface="文悦古典明朝体 (非商业使用) W5" pitchFamily="50" charset="-122"/>
                  <a:cs typeface="+mn-ea"/>
                  <a:sym typeface="+mn-lt"/>
                </a:rPr>
                <a:t>Click Enter.</a:t>
              </a:r>
            </a:p>
          </p:txBody>
        </p:sp>
        <p:sp>
          <p:nvSpPr>
            <p:cNvPr id="31" name="文本框 30"/>
            <p:cNvSpPr txBox="1"/>
            <p:nvPr/>
          </p:nvSpPr>
          <p:spPr>
            <a:xfrm>
              <a:off x="6927574" y="2085214"/>
              <a:ext cx="4731026" cy="523220"/>
            </a:xfrm>
            <a:prstGeom prst="rect">
              <a:avLst/>
            </a:prstGeom>
            <a:noFill/>
          </p:spPr>
          <p:txBody>
            <a:bodyPr wrap="square" rtlCol="0">
              <a:spAutoFit/>
            </a:bodyPr>
            <a:lstStyle/>
            <a:p>
              <a:r>
                <a:rPr lang="en-US" altLang="zh-CN" sz="2800" b="1" dirty="0">
                  <a:solidFill>
                    <a:schemeClr val="bg2">
                      <a:lumMod val="25000"/>
                    </a:schemeClr>
                  </a:solidFill>
                  <a:latin typeface="文悦古典明朝体 (非商业使用) W5" pitchFamily="50" charset="-122"/>
                  <a:ea typeface="文悦古典明朝体 (非商业使用) W5" pitchFamily="50" charset="-122"/>
                  <a:cs typeface="+mn-ea"/>
                  <a:sym typeface="+mn-lt"/>
                </a:rPr>
                <a:t>ADD YOUR TITLE.</a:t>
              </a:r>
              <a:endParaRPr lang="zh-CN" altLang="en-US" sz="2800" b="1" dirty="0">
                <a:solidFill>
                  <a:schemeClr val="bg2">
                    <a:lumMod val="25000"/>
                  </a:schemeClr>
                </a:solidFill>
                <a:latin typeface="文悦古典明朝体 (非商业使用) W5" pitchFamily="50" charset="-122"/>
                <a:ea typeface="文悦古典明朝体 (非商业使用) W5" pitchFamily="50" charset="-122"/>
                <a:cs typeface="+mn-ea"/>
                <a:sym typeface="+mn-lt"/>
              </a:endParaRPr>
            </a:p>
          </p:txBody>
        </p:sp>
        <p:sp>
          <p:nvSpPr>
            <p:cNvPr id="32" name="MH_Title"/>
            <p:cNvSpPr txBox="1">
              <a:spLocks noChangeArrowheads="1"/>
            </p:cNvSpPr>
            <p:nvPr>
              <p:custDataLst>
                <p:tags r:id="rId1"/>
              </p:custDataLst>
            </p:nvPr>
          </p:nvSpPr>
          <p:spPr bwMode="auto">
            <a:xfrm>
              <a:off x="6927574" y="2728265"/>
              <a:ext cx="4363278" cy="5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70000" lnSpcReduction="20000"/>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200" b="1" spc="300" dirty="0">
                  <a:solidFill>
                    <a:schemeClr val="accent5"/>
                  </a:solidFill>
                  <a:latin typeface="文悦古典明朝体 (非商业使用) W5" pitchFamily="50" charset="-122"/>
                  <a:ea typeface="文悦古典明朝体 (非商业使用) W5" pitchFamily="50" charset="-122"/>
                  <a:cs typeface="+mn-ea"/>
                  <a:sym typeface="+mn-lt"/>
                </a:rPr>
                <a:t>Click here to replace the text, click here to replace the text, click here to replace the text, click here to replace the text click here click here to replace the text.</a:t>
              </a:r>
            </a:p>
          </p:txBody>
        </p:sp>
        <p:grpSp>
          <p:nvGrpSpPr>
            <p:cNvPr id="33" name="组合 32"/>
            <p:cNvGrpSpPr/>
            <p:nvPr/>
          </p:nvGrpSpPr>
          <p:grpSpPr>
            <a:xfrm>
              <a:off x="6927573" y="3950852"/>
              <a:ext cx="3530822" cy="2156789"/>
              <a:chOff x="8351829" y="2489668"/>
              <a:chExt cx="6073580" cy="3333343"/>
            </a:xfrm>
          </p:grpSpPr>
          <p:sp>
            <p:nvSpPr>
              <p:cNvPr id="34" name="îṣļîḑé-Freeform: Shape 26"/>
              <p:cNvSpPr>
                <a:spLocks/>
              </p:cNvSpPr>
              <p:nvPr/>
            </p:nvSpPr>
            <p:spPr bwMode="auto">
              <a:xfrm>
                <a:off x="8351829" y="2740856"/>
                <a:ext cx="441472" cy="44147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headEnd/>
                <a:tailEnd/>
              </a:ln>
            </p:spPr>
            <p:txBody>
              <a:bodyPr anchor="ctr"/>
              <a:lstStyle/>
              <a:p>
                <a:pPr algn="ctr"/>
                <a:endParaRPr>
                  <a:latin typeface="文悦古典明朝体 (非商业使用) W5" pitchFamily="50" charset="-122"/>
                  <a:ea typeface="文悦古典明朝体 (非商业使用) W5" pitchFamily="50" charset="-122"/>
                  <a:cs typeface="+mn-ea"/>
                  <a:sym typeface="+mn-lt"/>
                </a:endParaRPr>
              </a:p>
            </p:txBody>
          </p:sp>
          <p:sp>
            <p:nvSpPr>
              <p:cNvPr id="35" name="îṣļîḑé-Freeform: Shape 27"/>
              <p:cNvSpPr>
                <a:spLocks/>
              </p:cNvSpPr>
              <p:nvPr/>
            </p:nvSpPr>
            <p:spPr bwMode="auto">
              <a:xfrm>
                <a:off x="8351829" y="3907930"/>
                <a:ext cx="441472" cy="44147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headEnd/>
                <a:tailEnd/>
              </a:ln>
            </p:spPr>
            <p:txBody>
              <a:bodyPr anchor="ctr"/>
              <a:lstStyle/>
              <a:p>
                <a:pPr algn="ctr"/>
                <a:endParaRPr>
                  <a:latin typeface="文悦古典明朝体 (非商业使用) W5" pitchFamily="50" charset="-122"/>
                  <a:ea typeface="文悦古典明朝体 (非商业使用) W5" pitchFamily="50" charset="-122"/>
                  <a:cs typeface="+mn-ea"/>
                  <a:sym typeface="+mn-lt"/>
                </a:endParaRPr>
              </a:p>
            </p:txBody>
          </p:sp>
          <p:sp>
            <p:nvSpPr>
              <p:cNvPr id="36" name="îṣļîḑé-Freeform: Shape 28"/>
              <p:cNvSpPr>
                <a:spLocks/>
              </p:cNvSpPr>
              <p:nvPr/>
            </p:nvSpPr>
            <p:spPr bwMode="auto">
              <a:xfrm>
                <a:off x="8351829" y="5051156"/>
                <a:ext cx="441472" cy="44147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headEnd/>
                <a:tailEnd/>
              </a:ln>
            </p:spPr>
            <p:txBody>
              <a:bodyPr anchor="ctr"/>
              <a:lstStyle/>
              <a:p>
                <a:pPr algn="ctr"/>
                <a:endParaRPr>
                  <a:latin typeface="文悦古典明朝体 (非商业使用) W5" pitchFamily="50" charset="-122"/>
                  <a:ea typeface="文悦古典明朝体 (非商业使用) W5" pitchFamily="50" charset="-122"/>
                  <a:cs typeface="+mn-ea"/>
                  <a:sym typeface="+mn-lt"/>
                </a:endParaRPr>
              </a:p>
            </p:txBody>
          </p:sp>
          <p:sp>
            <p:nvSpPr>
              <p:cNvPr id="37" name="îṣļîḑé-TextBox 44"/>
              <p:cNvSpPr txBox="1"/>
              <p:nvPr/>
            </p:nvSpPr>
            <p:spPr>
              <a:xfrm>
                <a:off x="9036411" y="2489668"/>
                <a:ext cx="3894338" cy="464842"/>
              </a:xfrm>
              <a:prstGeom prst="rect">
                <a:avLst/>
              </a:prstGeom>
              <a:noFill/>
            </p:spPr>
            <p:txBody>
              <a:bodyPr wrap="none" lIns="144000" tIns="0" rIns="144000" bIns="0" anchor="b" anchorCtr="0">
                <a:noAutofit/>
              </a:bodyPr>
              <a:lstStyle/>
              <a:p>
                <a:r>
                  <a:rPr lang="zh-CN" altLang="en-US" b="1" dirty="0">
                    <a:solidFill>
                      <a:schemeClr val="accent1"/>
                    </a:solidFill>
                    <a:latin typeface="文悦古典明朝体 (非商业使用) W5" pitchFamily="50" charset="-122"/>
                    <a:ea typeface="文悦古典明朝体 (非商业使用) W5" pitchFamily="50" charset="-122"/>
                    <a:cs typeface="+mn-ea"/>
                    <a:sym typeface="+mn-lt"/>
                  </a:rPr>
                  <a:t>Title text presets.</a:t>
                </a:r>
              </a:p>
            </p:txBody>
          </p:sp>
          <p:sp>
            <p:nvSpPr>
              <p:cNvPr id="38" name="îṣļîḑé-TextBox 45"/>
              <p:cNvSpPr txBox="1"/>
              <p:nvPr/>
            </p:nvSpPr>
            <p:spPr>
              <a:xfrm>
                <a:off x="9036411" y="3044576"/>
                <a:ext cx="5388998" cy="507591"/>
              </a:xfrm>
              <a:prstGeom prst="rect">
                <a:avLst/>
              </a:prstGeom>
              <a:noFill/>
            </p:spPr>
            <p:txBody>
              <a:bodyPr wrap="square" lIns="144000" tIns="0" rIns="144000" bIns="0" anchor="t" anchorCtr="0">
                <a:noAutofit/>
              </a:bodyPr>
              <a:lstStyle/>
              <a:p>
                <a:pPr>
                  <a:lnSpc>
                    <a:spcPct val="120000"/>
                  </a:lnSpc>
                </a:pPr>
                <a:r>
                  <a:rPr lang="zh-CN" altLang="en-US" sz="1400" dirty="0">
                    <a:latin typeface="文悦古典明朝体 (非商业使用) W5" pitchFamily="50" charset="-122"/>
                    <a:ea typeface="文悦古典明朝体 (非商业使用) W5" pitchFamily="50" charset="-122"/>
                    <a:cs typeface="+mn-ea"/>
                    <a:sym typeface="+mn-lt"/>
                  </a:rPr>
                  <a:t>Click here to replace the text.</a:t>
                </a:r>
              </a:p>
            </p:txBody>
          </p:sp>
          <p:sp>
            <p:nvSpPr>
              <p:cNvPr id="39" name="îṣļîḑé-TextBox 47"/>
              <p:cNvSpPr txBox="1"/>
              <p:nvPr/>
            </p:nvSpPr>
            <p:spPr>
              <a:xfrm>
                <a:off x="9036411" y="3681282"/>
                <a:ext cx="3894338" cy="464842"/>
              </a:xfrm>
              <a:prstGeom prst="rect">
                <a:avLst/>
              </a:prstGeom>
              <a:noFill/>
            </p:spPr>
            <p:txBody>
              <a:bodyPr wrap="none" lIns="144000" tIns="0" rIns="144000" bIns="0" anchor="b" anchorCtr="0">
                <a:noAutofit/>
              </a:bodyPr>
              <a:lstStyle/>
              <a:p>
                <a:r>
                  <a:rPr lang="zh-CN" altLang="en-US" b="1" dirty="0">
                    <a:solidFill>
                      <a:schemeClr val="accent2"/>
                    </a:solidFill>
                    <a:latin typeface="文悦古典明朝体 (非商业使用) W5" pitchFamily="50" charset="-122"/>
                    <a:ea typeface="文悦古典明朝体 (非商业使用) W5" pitchFamily="50" charset="-122"/>
                    <a:cs typeface="+mn-ea"/>
                    <a:sym typeface="+mn-lt"/>
                  </a:rPr>
                  <a:t>Title text presets.</a:t>
                </a:r>
              </a:p>
            </p:txBody>
          </p:sp>
          <p:sp>
            <p:nvSpPr>
              <p:cNvPr id="40" name="îṣļîḑé-TextBox 48"/>
              <p:cNvSpPr txBox="1"/>
              <p:nvPr/>
            </p:nvSpPr>
            <p:spPr>
              <a:xfrm>
                <a:off x="9036412" y="4236192"/>
                <a:ext cx="4711204" cy="507591"/>
              </a:xfrm>
              <a:prstGeom prst="rect">
                <a:avLst/>
              </a:prstGeom>
              <a:noFill/>
            </p:spPr>
            <p:txBody>
              <a:bodyPr wrap="square" lIns="144000" tIns="0" rIns="144000" bIns="0" anchor="t" anchorCtr="0">
                <a:noAutofit/>
              </a:bodyPr>
              <a:lstStyle/>
              <a:p>
                <a:pPr>
                  <a:lnSpc>
                    <a:spcPct val="120000"/>
                  </a:lnSpc>
                </a:pPr>
                <a:r>
                  <a:rPr lang="zh-CN" altLang="en-US" sz="1400" dirty="0">
                    <a:latin typeface="文悦古典明朝体 (非商业使用) W5" pitchFamily="50" charset="-122"/>
                    <a:ea typeface="文悦古典明朝体 (非商业使用) W5" pitchFamily="50" charset="-122"/>
                    <a:cs typeface="+mn-ea"/>
                    <a:sym typeface="+mn-lt"/>
                  </a:rPr>
                  <a:t>Click here to replace the text.</a:t>
                </a:r>
              </a:p>
            </p:txBody>
          </p:sp>
          <p:sp>
            <p:nvSpPr>
              <p:cNvPr id="41" name="îṣļîḑé-TextBox 50"/>
              <p:cNvSpPr txBox="1"/>
              <p:nvPr/>
            </p:nvSpPr>
            <p:spPr>
              <a:xfrm>
                <a:off x="9036411" y="4760511"/>
                <a:ext cx="3894338" cy="464842"/>
              </a:xfrm>
              <a:prstGeom prst="rect">
                <a:avLst/>
              </a:prstGeom>
              <a:noFill/>
            </p:spPr>
            <p:txBody>
              <a:bodyPr wrap="none" lIns="144000" tIns="0" rIns="144000" bIns="0" anchor="b" anchorCtr="0">
                <a:noAutofit/>
              </a:bodyPr>
              <a:lstStyle/>
              <a:p>
                <a:r>
                  <a:rPr lang="zh-CN" altLang="en-US" b="1">
                    <a:solidFill>
                      <a:schemeClr val="accent3"/>
                    </a:solidFill>
                    <a:latin typeface="文悦古典明朝体 (非商业使用) W5" pitchFamily="50" charset="-122"/>
                    <a:ea typeface="文悦古典明朝体 (非商业使用) W5" pitchFamily="50" charset="-122"/>
                    <a:cs typeface="+mn-ea"/>
                    <a:sym typeface="+mn-lt"/>
                  </a:rPr>
                  <a:t>Title text presets.</a:t>
                </a:r>
              </a:p>
            </p:txBody>
          </p:sp>
          <p:sp>
            <p:nvSpPr>
              <p:cNvPr id="42" name="îṣļîḑé-TextBox 51"/>
              <p:cNvSpPr txBox="1"/>
              <p:nvPr/>
            </p:nvSpPr>
            <p:spPr>
              <a:xfrm>
                <a:off x="9036412" y="5315420"/>
                <a:ext cx="5042879" cy="507591"/>
              </a:xfrm>
              <a:prstGeom prst="rect">
                <a:avLst/>
              </a:prstGeom>
              <a:noFill/>
            </p:spPr>
            <p:txBody>
              <a:bodyPr wrap="square" lIns="144000" tIns="0" rIns="144000" bIns="0" anchor="t" anchorCtr="0">
                <a:noAutofit/>
              </a:bodyPr>
              <a:lstStyle/>
              <a:p>
                <a:pPr>
                  <a:lnSpc>
                    <a:spcPct val="120000"/>
                  </a:lnSpc>
                </a:pPr>
                <a:r>
                  <a:rPr lang="zh-CN" altLang="en-US" sz="1400" dirty="0">
                    <a:latin typeface="文悦古典明朝体 (非商业使用) W5" pitchFamily="50" charset="-122"/>
                    <a:ea typeface="文悦古典明朝体 (非商业使用) W5" pitchFamily="50" charset="-122"/>
                    <a:cs typeface="+mn-ea"/>
                    <a:sym typeface="+mn-lt"/>
                  </a:rPr>
                  <a:t>Click here to replace the text.</a:t>
                </a:r>
              </a:p>
            </p:txBody>
          </p:sp>
        </p:grpSp>
      </p:grpSp>
      <p:grpSp>
        <p:nvGrpSpPr>
          <p:cNvPr id="45" name="组合 44"/>
          <p:cNvGrpSpPr/>
          <p:nvPr/>
        </p:nvGrpSpPr>
        <p:grpSpPr>
          <a:xfrm>
            <a:off x="1991360" y="680720"/>
            <a:ext cx="3786731" cy="5500280"/>
            <a:chOff x="1361440" y="623423"/>
            <a:chExt cx="4064000" cy="5903017"/>
          </a:xfrm>
        </p:grpSpPr>
        <p:sp>
          <p:nvSpPr>
            <p:cNvPr id="43" name="矩形 42"/>
            <p:cNvSpPr/>
            <p:nvPr/>
          </p:nvSpPr>
          <p:spPr>
            <a:xfrm>
              <a:off x="1361440" y="623423"/>
              <a:ext cx="4064000" cy="5903017"/>
            </a:xfrm>
            <a:prstGeom prst="rect">
              <a:avLst/>
            </a:prstGeom>
            <a:blipFill>
              <a:blip r:embed="rId4"/>
              <a:stretch>
                <a:fillRect/>
              </a:stretch>
            </a:blipFill>
            <a:ln>
              <a:noFill/>
            </a:ln>
            <a:effectLst>
              <a:outerShdw blurRad="2032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440" y="1283880"/>
              <a:ext cx="4064000" cy="5242560"/>
            </a:xfrm>
            <a:prstGeom prst="rect">
              <a:avLst/>
            </a:prstGeom>
          </p:spPr>
        </p:pic>
      </p:grpSp>
    </p:spTree>
    <p:extLst>
      <p:ext uri="{BB962C8B-B14F-4D97-AF65-F5344CB8AC3E}">
        <p14:creationId xmlns:p14="http://schemas.microsoft.com/office/powerpoint/2010/main" val="38309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49" y="352425"/>
            <a:ext cx="11231881" cy="6111241"/>
            <a:chOff x="476249" y="352425"/>
            <a:chExt cx="11231881" cy="6111241"/>
          </a:xfrm>
        </p:grpSpPr>
        <p:grpSp>
          <p:nvGrpSpPr>
            <p:cNvPr id="4" name="组合 3"/>
            <p:cNvGrpSpPr/>
            <p:nvPr/>
          </p:nvGrpSpPr>
          <p:grpSpPr>
            <a:xfrm>
              <a:off x="476249" y="352425"/>
              <a:ext cx="533401" cy="533401"/>
              <a:chOff x="1904999" y="1666875"/>
              <a:chExt cx="533401" cy="533401"/>
            </a:xfrm>
            <a:effectLst>
              <a:outerShdw blurRad="50800" dist="38100" dir="2700000" algn="tl" rotWithShape="0">
                <a:prstClr val="black">
                  <a:alpha val="40000"/>
                </a:prstClr>
              </a:outerShdw>
            </a:effectLst>
          </p:grpSpPr>
          <p:sp>
            <p:nvSpPr>
              <p:cNvPr id="8" name="矩形 7"/>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rot="16200000" flipV="1">
              <a:off x="11174729" y="5930265"/>
              <a:ext cx="533401" cy="533401"/>
              <a:chOff x="1904999" y="1666875"/>
              <a:chExt cx="533401" cy="533401"/>
            </a:xfrm>
            <a:effectLst>
              <a:outerShdw blurRad="50800" dist="38100" dir="2700000" algn="tl" rotWithShape="0">
                <a:prstClr val="black">
                  <a:alpha val="40000"/>
                </a:prstClr>
              </a:outerShdw>
            </a:effectLst>
          </p:grpSpPr>
          <p:sp>
            <p:nvSpPr>
              <p:cNvPr id="6" name="矩形 5"/>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flipH="1">
            <a:off x="10202170" y="-20291"/>
            <a:ext cx="1617719" cy="1590473"/>
            <a:chOff x="9215120" y="-20291"/>
            <a:chExt cx="2604770" cy="25609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6246" r="82513" b="64443"/>
            <a:stretch/>
          </p:blipFill>
          <p:spPr>
            <a:xfrm flipH="1">
              <a:off x="10529570" y="0"/>
              <a:ext cx="1290320" cy="2162822"/>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t="6246" r="82513" b="64443"/>
            <a:stretch/>
          </p:blipFill>
          <p:spPr>
            <a:xfrm flipH="1">
              <a:off x="9215120" y="-20291"/>
              <a:ext cx="1527810" cy="2560900"/>
            </a:xfrm>
            <a:prstGeom prst="rect">
              <a:avLst/>
            </a:prstGeom>
          </p:spPr>
        </p:pic>
      </p:grpSp>
      <p:grpSp>
        <p:nvGrpSpPr>
          <p:cNvPr id="19" name="组合 18"/>
          <p:cNvGrpSpPr/>
          <p:nvPr/>
        </p:nvGrpSpPr>
        <p:grpSpPr>
          <a:xfrm>
            <a:off x="-9626" y="2630344"/>
            <a:ext cx="3243074" cy="4153339"/>
            <a:chOff x="840861" y="2461928"/>
            <a:chExt cx="3243074" cy="4153339"/>
          </a:xfrm>
        </p:grpSpPr>
        <p:pic>
          <p:nvPicPr>
            <p:cNvPr id="20" name="图片 19"/>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67038" t="12024" r="-4815" b="21403"/>
            <a:stretch/>
          </p:blipFill>
          <p:spPr>
            <a:xfrm flipH="1">
              <a:off x="840861" y="4502292"/>
              <a:ext cx="1122882" cy="1563228"/>
            </a:xfrm>
            <a:prstGeom prst="rect">
              <a:avLst/>
            </a:prstGeom>
          </p:spPr>
        </p:pic>
        <p:pic>
          <p:nvPicPr>
            <p:cNvPr id="21" name="图片 20"/>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3743" y="3952545"/>
              <a:ext cx="2120192" cy="2662722"/>
            </a:xfrm>
            <a:prstGeom prst="rect">
              <a:avLst/>
            </a:prstGeom>
          </p:spPr>
        </p:pic>
        <p:grpSp>
          <p:nvGrpSpPr>
            <p:cNvPr id="22" name="组合 21"/>
            <p:cNvGrpSpPr/>
            <p:nvPr/>
          </p:nvGrpSpPr>
          <p:grpSpPr>
            <a:xfrm>
              <a:off x="1525413" y="2461928"/>
              <a:ext cx="1661993" cy="3603592"/>
              <a:chOff x="1840373" y="2461928"/>
              <a:chExt cx="1661993" cy="3603592"/>
            </a:xfrm>
          </p:grpSpPr>
          <p:cxnSp>
            <p:nvCxnSpPr>
              <p:cNvPr id="23" name="直接连接符 22"/>
              <p:cNvCxnSpPr/>
              <p:nvPr/>
            </p:nvCxnSpPr>
            <p:spPr>
              <a:xfrm>
                <a:off x="2579036" y="2461928"/>
                <a:ext cx="0" cy="3603592"/>
              </a:xfrm>
              <a:prstGeom prst="line">
                <a:avLst/>
              </a:prstGeom>
              <a:ln w="158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840373" y="3179839"/>
                <a:ext cx="800219" cy="2001520"/>
              </a:xfrm>
              <a:prstGeom prst="rect">
                <a:avLst/>
              </a:prstGeom>
              <a:noFill/>
            </p:spPr>
            <p:txBody>
              <a:bodyPr vert="eaVert" wrap="square" rtlCol="0">
                <a:spAutoFit/>
              </a:bodyPr>
              <a:lstStyle/>
              <a:p>
                <a:pPr algn="r"/>
                <a:r>
                  <a:rPr lang="zh-CN" altLang="en-US" sz="4000" spc="600" dirty="0">
                    <a:solidFill>
                      <a:schemeClr val="accent5"/>
                    </a:solidFill>
                    <a:latin typeface="文悦古典明朝体 (非商业使用) W5" pitchFamily="50" charset="-122"/>
                    <a:ea typeface="文悦古典明朝体 (非商业使用) W5" pitchFamily="50" charset="-122"/>
                  </a:rPr>
                  <a:t>Text</a:t>
                </a:r>
              </a:p>
            </p:txBody>
          </p:sp>
          <p:sp>
            <p:nvSpPr>
              <p:cNvPr id="25" name="文本框 24"/>
              <p:cNvSpPr txBox="1"/>
              <p:nvPr/>
            </p:nvSpPr>
            <p:spPr>
              <a:xfrm>
                <a:off x="2702147" y="2461928"/>
                <a:ext cx="800219" cy="2174240"/>
              </a:xfrm>
              <a:prstGeom prst="rect">
                <a:avLst/>
              </a:prstGeom>
              <a:noFill/>
            </p:spPr>
            <p:txBody>
              <a:bodyPr vert="eaVert" wrap="square" rtlCol="0">
                <a:spAutoFit/>
              </a:bodyPr>
              <a:lstStyle/>
              <a:p>
                <a:r>
                  <a:rPr lang="zh-CN" altLang="en-US" sz="4000" spc="600" dirty="0">
                    <a:solidFill>
                      <a:schemeClr val="accent5"/>
                    </a:solidFill>
                    <a:latin typeface="文悦古典明朝体 (非商业使用) W5" pitchFamily="50" charset="-122"/>
                    <a:ea typeface="文悦古典明朝体 (非商业使用) W5" pitchFamily="50" charset="-122"/>
                  </a:rPr>
                  <a:t>Title</a:t>
                </a:r>
              </a:p>
            </p:txBody>
          </p:sp>
        </p:grpSp>
      </p:grpSp>
      <p:grpSp>
        <p:nvGrpSpPr>
          <p:cNvPr id="26" name="组合 25"/>
          <p:cNvGrpSpPr/>
          <p:nvPr/>
        </p:nvGrpSpPr>
        <p:grpSpPr>
          <a:xfrm>
            <a:off x="3661026" y="1508911"/>
            <a:ext cx="7925584" cy="3996764"/>
            <a:chOff x="3661026" y="1508911"/>
            <a:chExt cx="7925584" cy="3996764"/>
          </a:xfrm>
        </p:grpSpPr>
        <p:grpSp>
          <p:nvGrpSpPr>
            <p:cNvPr id="27" name="组合 26"/>
            <p:cNvGrpSpPr/>
            <p:nvPr/>
          </p:nvGrpSpPr>
          <p:grpSpPr>
            <a:xfrm>
              <a:off x="3661026" y="1508911"/>
              <a:ext cx="1107996" cy="3996764"/>
              <a:chOff x="3571325" y="1337235"/>
              <a:chExt cx="1107996" cy="3996764"/>
            </a:xfrm>
          </p:grpSpPr>
          <p:sp>
            <p:nvSpPr>
              <p:cNvPr id="33" name="文本框 32"/>
              <p:cNvSpPr txBox="1"/>
              <p:nvPr/>
            </p:nvSpPr>
            <p:spPr>
              <a:xfrm>
                <a:off x="3870825" y="2045976"/>
                <a:ext cx="461665" cy="2985833"/>
              </a:xfrm>
              <a:prstGeom prst="rect">
                <a:avLst/>
              </a:prstGeom>
              <a:noFill/>
            </p:spPr>
            <p:txBody>
              <a:bodyPr vert="eaVert" wrap="square" rtlCol="0">
                <a:spAutoFit/>
              </a:bodyPr>
              <a:lstStyle/>
              <a:p>
                <a:r>
                  <a:rPr lang="en-US" altLang="zh-CN" dirty="0">
                    <a:solidFill>
                      <a:schemeClr val="accent5"/>
                    </a:solidFill>
                    <a:latin typeface="文悦古典明朝体 (非商业使用) W5" pitchFamily="50" charset="-122"/>
                    <a:ea typeface="文悦古典明朝体 (非商业使用) W5" pitchFamily="50" charset="-122"/>
                  </a:rPr>
                  <a:t>ADD YOUR TITLE HERE.</a:t>
                </a:r>
                <a:endParaRPr lang="zh-CN" altLang="en-US" dirty="0">
                  <a:solidFill>
                    <a:schemeClr val="accent5"/>
                  </a:solidFill>
                  <a:latin typeface="文悦古典明朝体 (非商业使用) W5" pitchFamily="50" charset="-122"/>
                  <a:ea typeface="文悦古典明朝体 (非商业使用) W5" pitchFamily="50" charset="-122"/>
                </a:endParaRPr>
              </a:p>
            </p:txBody>
          </p:sp>
          <p:sp>
            <p:nvSpPr>
              <p:cNvPr id="30" name="文本框 29"/>
              <p:cNvSpPr txBox="1"/>
              <p:nvPr/>
            </p:nvSpPr>
            <p:spPr>
              <a:xfrm>
                <a:off x="3571325" y="1337235"/>
                <a:ext cx="1107996" cy="530654"/>
              </a:xfrm>
              <a:prstGeom prst="rect">
                <a:avLst/>
              </a:prstGeom>
              <a:noFill/>
            </p:spPr>
            <p:txBody>
              <a:bodyPr vert="eaVert" wrap="square" rtlCol="0">
                <a:spAutoFit/>
              </a:bodyPr>
              <a:lstStyle/>
              <a:p>
                <a:pPr algn="ctr"/>
                <a:r>
                  <a:rPr lang="en-US" altLang="zh-CN" sz="6000" dirty="0">
                    <a:solidFill>
                      <a:schemeClr val="accent5"/>
                    </a:solidFill>
                    <a:latin typeface="文悦古典明朝体 (非商业使用) W5" pitchFamily="50" charset="-122"/>
                    <a:ea typeface="文悦古典明朝体 (非商业使用) W5" pitchFamily="50" charset="-122"/>
                  </a:rPr>
                  <a:t>【</a:t>
                </a:r>
                <a:endParaRPr lang="zh-CN" altLang="en-US" sz="6000" dirty="0">
                  <a:solidFill>
                    <a:schemeClr val="accent5"/>
                  </a:solidFill>
                  <a:latin typeface="文悦古典明朝体 (非商业使用) W5" pitchFamily="50" charset="-122"/>
                  <a:ea typeface="文悦古典明朝体 (非商业使用) W5" pitchFamily="50" charset="-122"/>
                </a:endParaRPr>
              </a:p>
            </p:txBody>
          </p:sp>
          <p:sp>
            <p:nvSpPr>
              <p:cNvPr id="31" name="文本框 30"/>
              <p:cNvSpPr txBox="1"/>
              <p:nvPr/>
            </p:nvSpPr>
            <p:spPr>
              <a:xfrm flipH="1" flipV="1">
                <a:off x="3571325" y="4803345"/>
                <a:ext cx="1107996" cy="530654"/>
              </a:xfrm>
              <a:prstGeom prst="rect">
                <a:avLst/>
              </a:prstGeom>
              <a:noFill/>
            </p:spPr>
            <p:txBody>
              <a:bodyPr vert="eaVert" wrap="square" rtlCol="0">
                <a:spAutoFit/>
              </a:bodyPr>
              <a:lstStyle/>
              <a:p>
                <a:pPr algn="ctr"/>
                <a:r>
                  <a:rPr lang="en-US" altLang="zh-CN" sz="6000" dirty="0">
                    <a:solidFill>
                      <a:schemeClr val="accent5"/>
                    </a:solidFill>
                    <a:latin typeface="文悦古典明朝体 (非商业使用) W5" pitchFamily="50" charset="-122"/>
                    <a:ea typeface="文悦古典明朝体 (非商业使用) W5" pitchFamily="50" charset="-122"/>
                  </a:rPr>
                  <a:t>【</a:t>
                </a:r>
                <a:endParaRPr lang="zh-CN" altLang="en-US" sz="6000" dirty="0">
                  <a:solidFill>
                    <a:schemeClr val="accent5"/>
                  </a:solidFill>
                  <a:latin typeface="文悦古典明朝体 (非商业使用) W5" pitchFamily="50" charset="-122"/>
                  <a:ea typeface="文悦古典明朝体 (非商业使用) W5" pitchFamily="50" charset="-122"/>
                </a:endParaRPr>
              </a:p>
            </p:txBody>
          </p:sp>
        </p:grpSp>
        <p:sp>
          <p:nvSpPr>
            <p:cNvPr id="28" name="文本框 27"/>
            <p:cNvSpPr txBox="1"/>
            <p:nvPr/>
          </p:nvSpPr>
          <p:spPr>
            <a:xfrm>
              <a:off x="8077957" y="1811101"/>
              <a:ext cx="3508653" cy="3392384"/>
            </a:xfrm>
            <a:prstGeom prst="rect">
              <a:avLst/>
            </a:prstGeom>
            <a:noFill/>
          </p:spPr>
          <p:txBody>
            <a:bodyPr vert="eaVert" wrap="square" rtlCol="0">
              <a:spAutoFit/>
            </a:bodyPr>
            <a:lstStyle/>
            <a:p>
              <a:pPr>
                <a:lnSpc>
                  <a:spcPct val="200000"/>
                </a:lnSpc>
              </a:pPr>
              <a:r>
                <a:rPr lang="zh-CN" altLang="en-US" spc="600" dirty="0">
                  <a:solidFill>
                    <a:schemeClr val="accent5"/>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to enter the title text, click to enter the title text, click enter the title text, click enter the title text, click enter the title text.</a:t>
              </a:r>
            </a:p>
            <a:p>
              <a:pPr>
                <a:lnSpc>
                  <a:spcPct val="200000"/>
                </a:lnSpc>
              </a:pPr>
              <a:endParaRPr lang="zh-CN" altLang="en-US" spc="600" dirty="0">
                <a:solidFill>
                  <a:schemeClr val="accent5"/>
                </a:solidFill>
                <a:latin typeface="文悦古典明朝体 (非商业使用) W5" pitchFamily="50" charset="-122"/>
                <a:ea typeface="文悦古典明朝体 (非商业使用) W5" pitchFamily="50" charset="-122"/>
                <a:sym typeface="WenYue GuDianMingChaoTi (Non-Commercial Use)" pitchFamily="50" charset="-122"/>
              </a:endParaRPr>
            </a:p>
          </p:txBody>
        </p:sp>
      </p:grpSp>
    </p:spTree>
    <p:extLst>
      <p:ext uri="{BB962C8B-B14F-4D97-AF65-F5344CB8AC3E}">
        <p14:creationId xmlns:p14="http://schemas.microsoft.com/office/powerpoint/2010/main" val="87408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9E3FDF6-F814-4ED9-90DF-BDB2C068E731}"/>
              </a:ext>
            </a:extLst>
          </p:cNvPr>
          <p:cNvSpPr/>
          <p:nvPr/>
        </p:nvSpPr>
        <p:spPr>
          <a:xfrm>
            <a:off x="5057774" y="1003225"/>
            <a:ext cx="7134225" cy="3000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14223" b="27540"/>
          <a:stretch/>
        </p:blipFill>
        <p:spPr>
          <a:xfrm>
            <a:off x="1197859" y="1241633"/>
            <a:ext cx="3859916" cy="27432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152" y="1395469"/>
            <a:ext cx="4271319" cy="2435529"/>
          </a:xfrm>
          <a:prstGeom prst="rect">
            <a:avLst/>
          </a:prstGeom>
        </p:spPr>
      </p:pic>
      <p:grpSp>
        <p:nvGrpSpPr>
          <p:cNvPr id="5" name="组合 4"/>
          <p:cNvGrpSpPr/>
          <p:nvPr/>
        </p:nvGrpSpPr>
        <p:grpSpPr>
          <a:xfrm>
            <a:off x="1197859" y="4386649"/>
            <a:ext cx="9070605" cy="1012906"/>
            <a:chOff x="814800" y="2934729"/>
            <a:chExt cx="9070605" cy="1012906"/>
          </a:xfrm>
        </p:grpSpPr>
        <p:sp>
          <p:nvSpPr>
            <p:cNvPr id="6"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14800" y="3334839"/>
              <a:ext cx="907060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kern="0" dirty="0">
                  <a:solidFill>
                    <a:schemeClr val="accent5"/>
                  </a:solidFill>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 click here to enter text content, click here to enter text content, click here to enter text content, click here to enter text content.</a:t>
              </a:r>
              <a:endParaRPr lang="en-US" altLang="zh-CN" sz="1200" kern="0" dirty="0">
                <a:solidFill>
                  <a:schemeClr val="accent5"/>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7" name="文本框 6"/>
            <p:cNvSpPr txBox="1"/>
            <p:nvPr/>
          </p:nvSpPr>
          <p:spPr>
            <a:xfrm>
              <a:off x="814801" y="2934729"/>
              <a:ext cx="3859914" cy="400110"/>
            </a:xfrm>
            <a:prstGeom prst="rect">
              <a:avLst/>
            </a:prstGeom>
            <a:noFill/>
          </p:spPr>
          <p:txBody>
            <a:bodyPr wrap="square" rtlCol="0">
              <a:spAutoFit/>
            </a:bodyPr>
            <a:lstStyle/>
            <a:p>
              <a:pPr algn="dist"/>
              <a:r>
                <a:rPr lang="zh-CN" altLang="en-US" sz="2000" b="1" dirty="0">
                  <a:solidFill>
                    <a:schemeClr val="accent5"/>
                  </a:solidFill>
                  <a:latin typeface="WenYue GuDianMingChaoTi (Non-Commercial Use)" pitchFamily="50" charset="-122"/>
                  <a:ea typeface="WenYue GuDianMingChaoTi (Non-Commercial Use)" pitchFamily="50" charset="-122"/>
                  <a:sym typeface="WenYue GuDianMingChaoTi (Non-Commercial Use)" pitchFamily="50" charset="-122"/>
                </a:rPr>
                <a:t>Enter the title content</a:t>
              </a:r>
            </a:p>
          </p:txBody>
        </p:sp>
      </p:grpSp>
    </p:spTree>
    <p:extLst>
      <p:ext uri="{BB962C8B-B14F-4D97-AF65-F5344CB8AC3E}">
        <p14:creationId xmlns:p14="http://schemas.microsoft.com/office/powerpoint/2010/main" val="320773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6079" y="713555"/>
            <a:ext cx="11379201" cy="6693085"/>
            <a:chOff x="386079" y="713555"/>
            <a:chExt cx="11379201" cy="6693085"/>
          </a:xfrm>
        </p:grpSpPr>
        <p:grpSp>
          <p:nvGrpSpPr>
            <p:cNvPr id="3" name="组合 2"/>
            <p:cNvGrpSpPr/>
            <p:nvPr/>
          </p:nvGrpSpPr>
          <p:grpSpPr>
            <a:xfrm>
              <a:off x="386079" y="713555"/>
              <a:ext cx="6424507" cy="6693085"/>
              <a:chOff x="609599" y="418915"/>
              <a:chExt cx="6424507" cy="6693085"/>
            </a:xfrm>
          </p:grpSpPr>
          <p:sp>
            <p:nvSpPr>
              <p:cNvPr id="11" name="矩形 10"/>
              <p:cNvSpPr/>
              <p:nvPr/>
            </p:nvSpPr>
            <p:spPr>
              <a:xfrm>
                <a:off x="609599" y="3942080"/>
                <a:ext cx="4815841" cy="31699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文悦古典明朝体 (非商业使用) W5" pitchFamily="50" charset="-122"/>
                  <a:ea typeface="文悦古典明朝体 (非商业使用) W5" pitchFamily="50" charset="-122"/>
                </a:endParaRPr>
              </a:p>
            </p:txBody>
          </p:sp>
          <p:sp>
            <p:nvSpPr>
              <p:cNvPr id="12" name="矩形 11"/>
              <p:cNvSpPr/>
              <p:nvPr/>
            </p:nvSpPr>
            <p:spPr>
              <a:xfrm>
                <a:off x="3606800" y="418915"/>
                <a:ext cx="3427306" cy="5140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文悦古典明朝体 (非商业使用) W5" pitchFamily="50" charset="-122"/>
                  <a:ea typeface="文悦古典明朝体 (非商业使用) W5" pitchFamily="50" charset="-122"/>
                </a:endParaRPr>
              </a:p>
            </p:txBody>
          </p:sp>
          <p:sp>
            <p:nvSpPr>
              <p:cNvPr id="14" name="文本框 13"/>
              <p:cNvSpPr txBox="1"/>
              <p:nvPr/>
            </p:nvSpPr>
            <p:spPr>
              <a:xfrm>
                <a:off x="609600" y="4860985"/>
                <a:ext cx="2814320" cy="523220"/>
              </a:xfrm>
              <a:prstGeom prst="rect">
                <a:avLst/>
              </a:prstGeom>
              <a:noFill/>
            </p:spPr>
            <p:txBody>
              <a:bodyPr wrap="square" rtlCol="0">
                <a:spAutoFit/>
              </a:bodyPr>
              <a:lstStyle/>
              <a:p>
                <a:pPr algn="r"/>
                <a:r>
                  <a:rPr lang="en-US" altLang="zh-CN" sz="2800" dirty="0">
                    <a:solidFill>
                      <a:schemeClr val="accent5"/>
                    </a:solidFill>
                    <a:latin typeface="文悦古典明朝体 (非商业使用) W5" pitchFamily="50" charset="-122"/>
                    <a:ea typeface="文悦古典明朝体 (非商业使用) W5" pitchFamily="50" charset="-122"/>
                  </a:rPr>
                  <a:t>TITLE HERE.</a:t>
                </a:r>
                <a:endParaRPr lang="zh-CN" altLang="en-US" sz="2800" dirty="0">
                  <a:solidFill>
                    <a:schemeClr val="accent5"/>
                  </a:solidFill>
                  <a:latin typeface="文悦古典明朝体 (非商业使用) W5" pitchFamily="50" charset="-122"/>
                  <a:ea typeface="文悦古典明朝体 (非商业使用) W5" pitchFamily="50" charset="-122"/>
                </a:endParaRPr>
              </a:p>
            </p:txBody>
          </p:sp>
          <p:sp>
            <p:nvSpPr>
              <p:cNvPr id="15" name="矩形 14"/>
              <p:cNvSpPr/>
              <p:nvPr/>
            </p:nvSpPr>
            <p:spPr>
              <a:xfrm>
                <a:off x="988059" y="5559875"/>
                <a:ext cx="4058920" cy="613694"/>
              </a:xfrm>
              <a:prstGeom prst="rect">
                <a:avLst/>
              </a:prstGeom>
            </p:spPr>
            <p:txBody>
              <a:bodyPr wrap="square">
                <a:spAutoFit/>
              </a:bodyPr>
              <a:lstStyle/>
              <a:p>
                <a:pPr>
                  <a:lnSpc>
                    <a:spcPct val="150000"/>
                  </a:lnSpc>
                </a:pPr>
                <a:r>
                  <a:rPr lang="zh-CN" altLang="en-US" sz="1200" dirty="0">
                    <a:solidFill>
                      <a:schemeClr val="accent5"/>
                    </a:solidFill>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grpSp>
        <p:grpSp>
          <p:nvGrpSpPr>
            <p:cNvPr id="4" name="组合 3"/>
            <p:cNvGrpSpPr/>
            <p:nvPr/>
          </p:nvGrpSpPr>
          <p:grpSpPr>
            <a:xfrm>
              <a:off x="7630160" y="1242619"/>
              <a:ext cx="4135120" cy="3809910"/>
              <a:chOff x="7640320" y="1039414"/>
              <a:chExt cx="4135120" cy="3809910"/>
            </a:xfrm>
          </p:grpSpPr>
          <p:sp>
            <p:nvSpPr>
              <p:cNvPr id="8" name="矩形 7"/>
              <p:cNvSpPr/>
              <p:nvPr/>
            </p:nvSpPr>
            <p:spPr>
              <a:xfrm>
                <a:off x="7640321" y="1039414"/>
                <a:ext cx="4135119" cy="786306"/>
              </a:xfrm>
              <a:prstGeom prst="rect">
                <a:avLst/>
              </a:prstGeom>
            </p:spPr>
            <p:txBody>
              <a:bodyPr wrap="square">
                <a:spAutoFit/>
              </a:bodyPr>
              <a:lstStyle/>
              <a:p>
                <a:pPr>
                  <a:lnSpc>
                    <a:spcPct val="150000"/>
                  </a:lnSpc>
                </a:pPr>
                <a:r>
                  <a:rPr lang="zh-CN" altLang="en-US" sz="1600" dirty="0">
                    <a:solidFill>
                      <a:schemeClr val="accent5"/>
                    </a:solidFill>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sp>
            <p:nvSpPr>
              <p:cNvPr id="9" name="矩形 8"/>
              <p:cNvSpPr/>
              <p:nvPr/>
            </p:nvSpPr>
            <p:spPr>
              <a:xfrm>
                <a:off x="7640320" y="2551216"/>
                <a:ext cx="4135119" cy="786306"/>
              </a:xfrm>
              <a:prstGeom prst="rect">
                <a:avLst/>
              </a:prstGeom>
            </p:spPr>
            <p:txBody>
              <a:bodyPr wrap="square">
                <a:spAutoFit/>
              </a:bodyPr>
              <a:lstStyle/>
              <a:p>
                <a:pPr>
                  <a:lnSpc>
                    <a:spcPct val="150000"/>
                  </a:lnSpc>
                </a:pPr>
                <a:r>
                  <a:rPr lang="zh-CN" altLang="en-US" sz="1600" dirty="0">
                    <a:solidFill>
                      <a:schemeClr val="accent5"/>
                    </a:solidFill>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sp>
            <p:nvSpPr>
              <p:cNvPr id="10" name="矩形 9"/>
              <p:cNvSpPr/>
              <p:nvPr/>
            </p:nvSpPr>
            <p:spPr>
              <a:xfrm>
                <a:off x="7640320" y="4063018"/>
                <a:ext cx="4135119" cy="786306"/>
              </a:xfrm>
              <a:prstGeom prst="rect">
                <a:avLst/>
              </a:prstGeom>
            </p:spPr>
            <p:txBody>
              <a:bodyPr wrap="square">
                <a:spAutoFit/>
              </a:bodyPr>
              <a:lstStyle/>
              <a:p>
                <a:pPr>
                  <a:lnSpc>
                    <a:spcPct val="150000"/>
                  </a:lnSpc>
                </a:pPr>
                <a:r>
                  <a:rPr lang="zh-CN" altLang="en-US" sz="1600" dirty="0">
                    <a:solidFill>
                      <a:schemeClr val="accent5"/>
                    </a:solidFill>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grpSp>
        <p:sp>
          <p:nvSpPr>
            <p:cNvPr id="5" name="矩形 4"/>
            <p:cNvSpPr/>
            <p:nvPr/>
          </p:nvSpPr>
          <p:spPr>
            <a:xfrm>
              <a:off x="7034107" y="162255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文悦古典明朝体 (非商业使用) W5" pitchFamily="50" charset="-122"/>
                <a:ea typeface="文悦古典明朝体 (非商业使用) W5" pitchFamily="50" charset="-122"/>
              </a:endParaRPr>
            </a:p>
          </p:txBody>
        </p:sp>
        <p:sp>
          <p:nvSpPr>
            <p:cNvPr id="6" name="矩形 5"/>
            <p:cNvSpPr/>
            <p:nvPr/>
          </p:nvSpPr>
          <p:spPr>
            <a:xfrm>
              <a:off x="7034107" y="3134359"/>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文悦古典明朝体 (非商业使用) W5" pitchFamily="50" charset="-122"/>
                <a:ea typeface="文悦古典明朝体 (非商业使用) W5" pitchFamily="50" charset="-122"/>
              </a:endParaRPr>
            </a:p>
          </p:txBody>
        </p:sp>
        <p:sp>
          <p:nvSpPr>
            <p:cNvPr id="7" name="矩形 6"/>
            <p:cNvSpPr/>
            <p:nvPr/>
          </p:nvSpPr>
          <p:spPr>
            <a:xfrm>
              <a:off x="7034107" y="4646161"/>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文悦古典明朝体 (非商业使用) W5" pitchFamily="50" charset="-122"/>
                <a:ea typeface="文悦古典明朝体 (非商业使用) W5" pitchFamily="50" charset="-122"/>
              </a:endParaRPr>
            </a:p>
          </p:txBody>
        </p:sp>
      </p:grpSp>
    </p:spTree>
    <p:extLst>
      <p:ext uri="{BB962C8B-B14F-4D97-AF65-F5344CB8AC3E}">
        <p14:creationId xmlns:p14="http://schemas.microsoft.com/office/powerpoint/2010/main" val="21325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96000" y="0"/>
            <a:ext cx="6096000" cy="6858000"/>
            <a:chOff x="6096000" y="0"/>
            <a:chExt cx="6096000" cy="6858000"/>
          </a:xfrm>
        </p:grpSpPr>
        <p:sp>
          <p:nvSpPr>
            <p:cNvPr id="2" name="矩形 1"/>
            <p:cNvSpPr/>
            <p:nvPr/>
          </p:nvSpPr>
          <p:spPr>
            <a:xfrm>
              <a:off x="7914640" y="0"/>
              <a:ext cx="4277360" cy="6858000"/>
            </a:xfrm>
            <a:prstGeom prst="rect">
              <a:avLst/>
            </a:prstGeom>
            <a:ln>
              <a:noFill/>
            </a:ln>
            <a:effectLst>
              <a:outerShdw blurRad="177800" dist="76200" dir="10800000" algn="r" rotWithShape="0">
                <a:schemeClr val="accent6">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p:nvGrpSpPr>
          <p:grpSpPr>
            <a:xfrm>
              <a:off x="6096000" y="477491"/>
              <a:ext cx="4064000" cy="5903017"/>
              <a:chOff x="6106160" y="797560"/>
              <a:chExt cx="3637280" cy="5283200"/>
            </a:xfrm>
          </p:grpSpPr>
          <p:sp>
            <p:nvSpPr>
              <p:cNvPr id="3" name="矩形 2"/>
              <p:cNvSpPr/>
              <p:nvPr/>
            </p:nvSpPr>
            <p:spPr>
              <a:xfrm>
                <a:off x="6106160" y="797560"/>
                <a:ext cx="3637280" cy="52832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160" y="1388669"/>
                <a:ext cx="3637280" cy="4692091"/>
              </a:xfrm>
              <a:prstGeom prst="rect">
                <a:avLst/>
              </a:prstGeom>
            </p:spPr>
          </p:pic>
        </p:gr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t="3462"/>
          <a:stretch/>
        </p:blipFill>
        <p:spPr>
          <a:xfrm flipH="1">
            <a:off x="-24552" y="0"/>
            <a:ext cx="2210544" cy="3187700"/>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1433" y="5634533"/>
            <a:ext cx="1611582" cy="1338533"/>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7902" y="4936171"/>
            <a:ext cx="1879628" cy="1879628"/>
          </a:xfrm>
          <a:prstGeom prst="rect">
            <a:avLst/>
          </a:prstGeom>
        </p:spPr>
      </p:pic>
      <p:grpSp>
        <p:nvGrpSpPr>
          <p:cNvPr id="23" name="组合 22"/>
          <p:cNvGrpSpPr/>
          <p:nvPr/>
        </p:nvGrpSpPr>
        <p:grpSpPr>
          <a:xfrm>
            <a:off x="1427596" y="2131200"/>
            <a:ext cx="1352009" cy="683197"/>
            <a:chOff x="915735" y="1477422"/>
            <a:chExt cx="1352009" cy="683197"/>
          </a:xfrm>
        </p:grpSpPr>
        <p:grpSp>
          <p:nvGrpSpPr>
            <p:cNvPr id="45" name="组合 44"/>
            <p:cNvGrpSpPr/>
            <p:nvPr/>
          </p:nvGrpSpPr>
          <p:grpSpPr>
            <a:xfrm>
              <a:off x="1164031" y="1477422"/>
              <a:ext cx="1103713" cy="252841"/>
              <a:chOff x="-164379" y="2115819"/>
              <a:chExt cx="4132029" cy="946576"/>
            </a:xfrm>
          </p:grpSpPr>
          <p:grpSp>
            <p:nvGrpSpPr>
              <p:cNvPr id="56" name="组合 55"/>
              <p:cNvGrpSpPr/>
              <p:nvPr/>
            </p:nvGrpSpPr>
            <p:grpSpPr>
              <a:xfrm>
                <a:off x="-164379" y="2115819"/>
                <a:ext cx="2833724" cy="473287"/>
                <a:chOff x="-8578756" y="1524000"/>
                <a:chExt cx="7847236" cy="1310640"/>
              </a:xfrm>
            </p:grpSpPr>
            <p:sp>
              <p:nvSpPr>
                <p:cNvPr id="61" name="弧形 6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62" name="直接连接符 61"/>
                <p:cNvCxnSpPr>
                  <a:cxnSpLocks/>
                  <a:stCxn id="6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grpSp>
          <p:grpSp>
            <p:nvGrpSpPr>
              <p:cNvPr id="57" name="组合 56"/>
              <p:cNvGrpSpPr/>
              <p:nvPr/>
            </p:nvGrpSpPr>
            <p:grpSpPr>
              <a:xfrm flipH="1" flipV="1">
                <a:off x="1601698" y="2589108"/>
                <a:ext cx="2365952" cy="473287"/>
                <a:chOff x="-7283387" y="1524000"/>
                <a:chExt cx="6551867" cy="1310640"/>
              </a:xfrm>
            </p:grpSpPr>
            <p:sp>
              <p:nvSpPr>
                <p:cNvPr id="58" name="弧形 5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59" name="直接连接符 58"/>
                <p:cNvCxnSpPr>
                  <a:cxnSpLocks/>
                  <a:stCxn id="5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flipV="1">
              <a:off x="915735" y="1907778"/>
              <a:ext cx="1103713" cy="252841"/>
              <a:chOff x="-164379" y="2115819"/>
              <a:chExt cx="4132029" cy="946576"/>
            </a:xfrm>
          </p:grpSpPr>
          <p:grpSp>
            <p:nvGrpSpPr>
              <p:cNvPr id="47" name="组合 46"/>
              <p:cNvGrpSpPr/>
              <p:nvPr/>
            </p:nvGrpSpPr>
            <p:grpSpPr>
              <a:xfrm>
                <a:off x="-164379" y="2115819"/>
                <a:ext cx="2833724" cy="473287"/>
                <a:chOff x="-8578756" y="1524000"/>
                <a:chExt cx="7847236" cy="1310640"/>
              </a:xfrm>
            </p:grpSpPr>
            <p:sp>
              <p:nvSpPr>
                <p:cNvPr id="52" name="弧形 5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53" name="直接连接符 52"/>
                <p:cNvCxnSpPr>
                  <a:cxnSpLocks/>
                  <a:stCxn id="5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弧形 5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grpSp>
          <p:grpSp>
            <p:nvGrpSpPr>
              <p:cNvPr id="48" name="组合 47"/>
              <p:cNvGrpSpPr/>
              <p:nvPr/>
            </p:nvGrpSpPr>
            <p:grpSpPr>
              <a:xfrm flipH="1" flipV="1">
                <a:off x="1601698" y="2589108"/>
                <a:ext cx="2365952" cy="473287"/>
                <a:chOff x="-7283387" y="1524000"/>
                <a:chExt cx="6551867" cy="1310640"/>
              </a:xfrm>
            </p:grpSpPr>
            <p:sp>
              <p:nvSpPr>
                <p:cNvPr id="49" name="弧形 4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50" name="直接连接符 49"/>
                <p:cNvCxnSpPr>
                  <a:cxnSpLocks/>
                  <a:stCxn id="4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4" name="组合 23"/>
          <p:cNvGrpSpPr/>
          <p:nvPr/>
        </p:nvGrpSpPr>
        <p:grpSpPr>
          <a:xfrm>
            <a:off x="4141855" y="4098674"/>
            <a:ext cx="1793956" cy="719341"/>
            <a:chOff x="3210092" y="3198940"/>
            <a:chExt cx="1793956" cy="719341"/>
          </a:xfrm>
        </p:grpSpPr>
        <p:grpSp>
          <p:nvGrpSpPr>
            <p:cNvPr id="25" name="组合 24"/>
            <p:cNvGrpSpPr/>
            <p:nvPr/>
          </p:nvGrpSpPr>
          <p:grpSpPr>
            <a:xfrm>
              <a:off x="3371463" y="3198940"/>
              <a:ext cx="1632585" cy="373996"/>
              <a:chOff x="-164379" y="2115819"/>
              <a:chExt cx="4132029" cy="946576"/>
            </a:xfrm>
          </p:grpSpPr>
          <p:grpSp>
            <p:nvGrpSpPr>
              <p:cNvPr id="36" name="组合 35"/>
              <p:cNvGrpSpPr/>
              <p:nvPr/>
            </p:nvGrpSpPr>
            <p:grpSpPr>
              <a:xfrm>
                <a:off x="-164379" y="2115819"/>
                <a:ext cx="2833724" cy="473287"/>
                <a:chOff x="-8578756" y="1524000"/>
                <a:chExt cx="7847236" cy="1310640"/>
              </a:xfrm>
            </p:grpSpPr>
            <p:sp>
              <p:nvSpPr>
                <p:cNvPr id="41" name="弧形 4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42" name="直接连接符 41"/>
                <p:cNvCxnSpPr>
                  <a:cxnSpLocks/>
                  <a:stCxn id="4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弧形 4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grpSp>
          <p:grpSp>
            <p:nvGrpSpPr>
              <p:cNvPr id="37" name="组合 36"/>
              <p:cNvGrpSpPr/>
              <p:nvPr/>
            </p:nvGrpSpPr>
            <p:grpSpPr>
              <a:xfrm flipH="1" flipV="1">
                <a:off x="1601698" y="2589108"/>
                <a:ext cx="2365952" cy="473287"/>
                <a:chOff x="-7283387" y="1524000"/>
                <a:chExt cx="6551867" cy="1310640"/>
              </a:xfrm>
            </p:grpSpPr>
            <p:sp>
              <p:nvSpPr>
                <p:cNvPr id="38" name="弧形 3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39" name="直接连接符 38"/>
                <p:cNvCxnSpPr>
                  <a:cxnSpLocks/>
                  <a:stCxn id="3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flipV="1">
              <a:off x="3210092" y="3665440"/>
              <a:ext cx="1103713" cy="252841"/>
              <a:chOff x="-164379" y="2115819"/>
              <a:chExt cx="4132029" cy="946576"/>
            </a:xfrm>
          </p:grpSpPr>
          <p:grpSp>
            <p:nvGrpSpPr>
              <p:cNvPr id="27" name="组合 26"/>
              <p:cNvGrpSpPr/>
              <p:nvPr/>
            </p:nvGrpSpPr>
            <p:grpSpPr>
              <a:xfrm>
                <a:off x="-164379" y="2115819"/>
                <a:ext cx="2833724" cy="473287"/>
                <a:chOff x="-8578756" y="1524000"/>
                <a:chExt cx="7847236" cy="1310640"/>
              </a:xfrm>
            </p:grpSpPr>
            <p:sp>
              <p:nvSpPr>
                <p:cNvPr id="32" name="弧形 3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33" name="直接连接符 32"/>
                <p:cNvCxnSpPr>
                  <a:cxnSpLocks/>
                  <a:stCxn id="3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弧形 3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grpSp>
          <p:grpSp>
            <p:nvGrpSpPr>
              <p:cNvPr id="28" name="组合 27"/>
              <p:cNvGrpSpPr/>
              <p:nvPr/>
            </p:nvGrpSpPr>
            <p:grpSpPr>
              <a:xfrm flipH="1" flipV="1">
                <a:off x="1601698" y="2589108"/>
                <a:ext cx="2365952" cy="473287"/>
                <a:chOff x="-7283387" y="1524000"/>
                <a:chExt cx="6551867" cy="1310640"/>
              </a:xfrm>
            </p:grpSpPr>
            <p:sp>
              <p:nvSpPr>
                <p:cNvPr id="29" name="弧形 2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cxnSp>
              <p:nvCxnSpPr>
                <p:cNvPr id="30" name="直接连接符 29"/>
                <p:cNvCxnSpPr>
                  <a:cxnSpLocks/>
                  <a:stCxn id="2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a:extLst>
              <a:ext uri="{FF2B5EF4-FFF2-40B4-BE49-F238E27FC236}">
                <a16:creationId xmlns:a16="http://schemas.microsoft.com/office/drawing/2014/main" id="{DBDFD785-0204-4FD8-8954-0C29A128E3B3}"/>
              </a:ext>
            </a:extLst>
          </p:cNvPr>
          <p:cNvPicPr>
            <a:picLocks noChangeAspect="1"/>
          </p:cNvPicPr>
          <p:nvPr/>
        </p:nvPicPr>
        <p:blipFill>
          <a:blip r:embed="rId8" cstate="print">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825155" y="4229306"/>
            <a:ext cx="1413729" cy="1413729"/>
          </a:xfrm>
          <a:prstGeom prst="rect">
            <a:avLst/>
          </a:prstGeom>
        </p:spPr>
      </p:pic>
      <p:sp>
        <p:nvSpPr>
          <p:cNvPr id="67" name="文本框 66">
            <a:extLst>
              <a:ext uri="{FF2B5EF4-FFF2-40B4-BE49-F238E27FC236}">
                <a16:creationId xmlns:a16="http://schemas.microsoft.com/office/drawing/2014/main" id="{79935187-590E-443C-88B5-F040121437F4}"/>
              </a:ext>
            </a:extLst>
          </p:cNvPr>
          <p:cNvSpPr txBox="1"/>
          <p:nvPr/>
        </p:nvSpPr>
        <p:spPr>
          <a:xfrm>
            <a:off x="982749" y="2851363"/>
            <a:ext cx="5169613" cy="1107996"/>
          </a:xfrm>
          <a:prstGeom prst="rect">
            <a:avLst/>
          </a:prstGeom>
          <a:noFill/>
        </p:spPr>
        <p:txBody>
          <a:bodyPr wrap="square" rtlCol="0">
            <a:spAutoFit/>
          </a:bodyPr>
          <a:lstStyle/>
          <a:p>
            <a:pPr algn="ctr"/>
            <a:r>
              <a:rPr lang="zh-CN" altLang="en-US" sz="6600" dirty="0">
                <a:solidFill>
                  <a:srgbClr val="000000"/>
                </a:solidFill>
                <a:latin typeface="WenYue GuDianMingChaoTi (Non-Commercial Use)" pitchFamily="50" charset="-122"/>
                <a:ea typeface="WenYue GuDianMingChaoTi (Non-Commercial Use)" pitchFamily="50" charset="-122"/>
                <a:sym typeface="WenYue GuDianMingChaoTi (Non-Commercial Use)" pitchFamily="50" charset="-122"/>
              </a:rPr>
              <a:t>Thank you</a:t>
            </a:r>
          </a:p>
        </p:txBody>
      </p:sp>
      <p:sp>
        <p:nvSpPr>
          <p:cNvPr id="72" name="Rounded Rectangle 7">
            <a:extLst>
              <a:ext uri="{FF2B5EF4-FFF2-40B4-BE49-F238E27FC236}">
                <a16:creationId xmlns:a16="http://schemas.microsoft.com/office/drawing/2014/main" id="{D414A724-6785-43A9-95F9-584271D0675F}"/>
              </a:ext>
            </a:extLst>
          </p:cNvPr>
          <p:cNvSpPr/>
          <p:nvPr/>
        </p:nvSpPr>
        <p:spPr>
          <a:xfrm>
            <a:off x="10225690" y="522532"/>
            <a:ext cx="1684599" cy="413563"/>
          </a:xfrm>
          <a:prstGeom prst="roundRect">
            <a:avLst>
              <a:gd name="adj" fmla="val 50000"/>
            </a:avLst>
          </a:prstGeom>
          <a:solidFill>
            <a:schemeClr val="bg1">
              <a:alpha val="0"/>
            </a:schemeClr>
          </a:solidFill>
          <a:ln w="158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73" name="TextBox 3">
            <a:hlinkClick r:id="rId9"/>
            <a:extLst>
              <a:ext uri="{FF2B5EF4-FFF2-40B4-BE49-F238E27FC236}">
                <a16:creationId xmlns:a16="http://schemas.microsoft.com/office/drawing/2014/main" id="{A891E5BB-9462-480C-AC98-DA51FF1C8B44}"/>
              </a:ext>
            </a:extLst>
          </p:cNvPr>
          <p:cNvSpPr txBox="1"/>
          <p:nvPr/>
        </p:nvSpPr>
        <p:spPr>
          <a:xfrm>
            <a:off x="2794278" y="5897482"/>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
        <p:nvSpPr>
          <p:cNvPr id="74" name="文本框 73">
            <a:extLst>
              <a:ext uri="{FF2B5EF4-FFF2-40B4-BE49-F238E27FC236}">
                <a16:creationId xmlns:a16="http://schemas.microsoft.com/office/drawing/2014/main" id="{C9591097-EB65-42EF-9C7F-A4C30AAEE9B3}"/>
              </a:ext>
            </a:extLst>
          </p:cNvPr>
          <p:cNvSpPr txBox="1"/>
          <p:nvPr/>
        </p:nvSpPr>
        <p:spPr>
          <a:xfrm>
            <a:off x="1255020" y="4550505"/>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Tree>
    <p:extLst>
      <p:ext uri="{BB962C8B-B14F-4D97-AF65-F5344CB8AC3E}">
        <p14:creationId xmlns:p14="http://schemas.microsoft.com/office/powerpoint/2010/main" val="5966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rgbClr val="C00000"/>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rgbClr val="C0000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83486" y="-383118"/>
            <a:ext cx="5638800" cy="4574554"/>
            <a:chOff x="3283486" y="-383118"/>
            <a:chExt cx="5638800" cy="4574554"/>
          </a:xfrm>
        </p:grpSpPr>
        <p:grpSp>
          <p:nvGrpSpPr>
            <p:cNvPr id="6" name="组合 5"/>
            <p:cNvGrpSpPr/>
            <p:nvPr/>
          </p:nvGrpSpPr>
          <p:grpSpPr>
            <a:xfrm>
              <a:off x="5607683" y="0"/>
              <a:ext cx="976634" cy="1957506"/>
              <a:chOff x="4495163" y="2064167"/>
              <a:chExt cx="976634" cy="1957506"/>
            </a:xfrm>
          </p:grpSpPr>
          <p:sp>
            <p:nvSpPr>
              <p:cNvPr id="3" name="任意多边形 2"/>
              <p:cNvSpPr/>
              <p:nvPr/>
            </p:nvSpPr>
            <p:spPr>
              <a:xfrm>
                <a:off x="4495163" y="256200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95163" y="2064167"/>
                <a:ext cx="976634" cy="99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825887" y="-383118"/>
              <a:ext cx="615553" cy="2757596"/>
            </a:xfrm>
            <a:prstGeom prst="rect">
              <a:avLst/>
            </a:prstGeom>
            <a:noFill/>
          </p:spPr>
          <p:txBody>
            <a:bodyPr vert="eaVert" wrap="square" rtlCol="0">
              <a:spAutoFit/>
            </a:bodyPr>
            <a:lstStyle/>
            <a:p>
              <a:pPr algn="ctr"/>
              <a:r>
                <a:rPr lang="zh-CN" altLang="en-US" sz="2800" dirty="0">
                  <a:solidFill>
                    <a:schemeClr val="accent4"/>
                  </a:solidFill>
                  <a:latin typeface="文悦古典明朝体 (非商业使用) W5" pitchFamily="50" charset="-122"/>
                  <a:ea typeface="文悦古典明朝体 (非商业使用) W5" pitchFamily="50" charset="-122"/>
                </a:rPr>
                <a:t>Chapter </a:t>
              </a:r>
              <a:r>
                <a:rPr lang="en-US" altLang="zh-CN" sz="2800" dirty="0">
                  <a:solidFill>
                    <a:schemeClr val="accent4"/>
                  </a:solidFill>
                  <a:latin typeface="文悦古典明朝体 (非商业使用) W5" pitchFamily="50" charset="-122"/>
                  <a:ea typeface="文悦古典明朝体 (非商业使用) W5" pitchFamily="50" charset="-122"/>
                </a:rPr>
                <a:t>1</a:t>
              </a:r>
              <a:endParaRPr lang="zh-CN" altLang="en-US" sz="2800" dirty="0">
                <a:solidFill>
                  <a:schemeClr val="accent4"/>
                </a:solidFill>
                <a:latin typeface="文悦古典明朝体 (非商业使用) W5" pitchFamily="50" charset="-122"/>
                <a:ea typeface="文悦古典明朝体 (非商业使用) W5" pitchFamily="50" charset="-122"/>
              </a:endParaRPr>
            </a:p>
          </p:txBody>
        </p:sp>
        <p:sp>
          <p:nvSpPr>
            <p:cNvPr id="8" name="文本框 7"/>
            <p:cNvSpPr txBox="1"/>
            <p:nvPr/>
          </p:nvSpPr>
          <p:spPr>
            <a:xfrm>
              <a:off x="3283486" y="2203584"/>
              <a:ext cx="5638800" cy="1987852"/>
            </a:xfrm>
            <a:prstGeom prst="rect">
              <a:avLst/>
            </a:prstGeom>
            <a:noFill/>
          </p:spPr>
          <p:txBody>
            <a:bodyPr wrap="square" rtlCol="0">
              <a:spAutoFit/>
            </a:bodyPr>
            <a:lstStyle/>
            <a:p>
              <a:pPr algn="ctr">
                <a:lnSpc>
                  <a:spcPct val="150000"/>
                </a:lnSpc>
              </a:pPr>
              <a:r>
                <a:rPr lang="zh-CN" altLang="en-US" sz="2800" dirty="0">
                  <a:solidFill>
                    <a:schemeClr val="accent5"/>
                  </a:solidFill>
                  <a:latin typeface="文悦古典明朝体 (非商业使用) W5" pitchFamily="50" charset="-122"/>
                  <a:ea typeface="文悦古典明朝体 (非商业使用) W5" pitchFamily="50" charset="-122"/>
                </a:rPr>
                <a:t>Enter the chapter title here.</a:t>
              </a:r>
              <a:endParaRPr lang="en-US" altLang="zh-CN" sz="2800" dirty="0">
                <a:solidFill>
                  <a:schemeClr val="accent5"/>
                </a:solidFill>
                <a:latin typeface="文悦古典明朝体 (非商业使用) W5" pitchFamily="50" charset="-122"/>
                <a:ea typeface="文悦古典明朝体 (非商业使用) W5" pitchFamily="50" charset="-122"/>
              </a:endParaRPr>
            </a:p>
            <a:p>
              <a:pPr algn="ctr">
                <a:lnSpc>
                  <a:spcPct val="150000"/>
                </a:lnSpc>
              </a:pPr>
              <a:r>
                <a:rPr lang="zh-CN" altLang="en-US" sz="2000" dirty="0">
                  <a:solidFill>
                    <a:schemeClr val="accent5"/>
                  </a:solidFill>
                  <a:latin typeface="文悦古典明朝体 (非商业使用) W5" pitchFamily="50" charset="-122"/>
                  <a:ea typeface="文悦古典明朝体 (非商业使用) W5" pitchFamily="50" charset="-122"/>
                </a:rPr>
                <a:t>Enter a brief text description of the chapter title here.</a:t>
              </a:r>
            </a:p>
            <a:p>
              <a:pPr algn="ctr">
                <a:lnSpc>
                  <a:spcPct val="150000"/>
                </a:lnSpc>
              </a:pPr>
              <a:endParaRPr lang="zh-CN" altLang="en-US" sz="1600" dirty="0">
                <a:solidFill>
                  <a:schemeClr val="accent5"/>
                </a:solidFill>
                <a:latin typeface="文悦古典明朝体 (非商业使用) W5" pitchFamily="50" charset="-122"/>
                <a:ea typeface="文悦古典明朝体 (非商业使用) W5" pitchFamily="50" charset="-122"/>
              </a:endParaRPr>
            </a:p>
          </p:txBody>
        </p:sp>
      </p:grpSp>
      <p:grpSp>
        <p:nvGrpSpPr>
          <p:cNvPr id="10" name="组合 9">
            <a:extLst>
              <a:ext uri="{FF2B5EF4-FFF2-40B4-BE49-F238E27FC236}">
                <a16:creationId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Tree>
    <p:extLst>
      <p:ext uri="{BB962C8B-B14F-4D97-AF65-F5344CB8AC3E}">
        <p14:creationId xmlns:p14="http://schemas.microsoft.com/office/powerpoint/2010/main" val="23241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250"/>
                                        <p:tgtEl>
                                          <p:spTgt spid="1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0640" y="699270"/>
            <a:ext cx="9570720" cy="4817610"/>
            <a:chOff x="1219200" y="617990"/>
            <a:chExt cx="9570720" cy="481761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338" y="617990"/>
              <a:ext cx="3734582" cy="4817610"/>
            </a:xfrm>
            <a:prstGeom prst="rect">
              <a:avLst/>
            </a:prstGeom>
          </p:spPr>
        </p:pic>
        <p:sp>
          <p:nvSpPr>
            <p:cNvPr id="4" name="矩形 3"/>
            <p:cNvSpPr/>
            <p:nvPr/>
          </p:nvSpPr>
          <p:spPr>
            <a:xfrm>
              <a:off x="1219200" y="1422400"/>
              <a:ext cx="5836138" cy="401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grpSp>
          <p:nvGrpSpPr>
            <p:cNvPr id="7" name="组合 6"/>
            <p:cNvGrpSpPr/>
            <p:nvPr/>
          </p:nvGrpSpPr>
          <p:grpSpPr>
            <a:xfrm>
              <a:off x="1488338" y="2103104"/>
              <a:ext cx="5294234" cy="1685110"/>
              <a:chOff x="1488338" y="2143744"/>
              <a:chExt cx="5294234" cy="1685110"/>
            </a:xfrm>
          </p:grpSpPr>
          <p:sp>
            <p:nvSpPr>
              <p:cNvPr id="8" name="文本框 7"/>
              <p:cNvSpPr txBox="1"/>
              <p:nvPr/>
            </p:nvSpPr>
            <p:spPr>
              <a:xfrm>
                <a:off x="1488338" y="2143744"/>
                <a:ext cx="4052395" cy="584775"/>
              </a:xfrm>
              <a:prstGeom prst="rect">
                <a:avLst/>
              </a:prstGeom>
              <a:noFill/>
            </p:spPr>
            <p:txBody>
              <a:bodyPr wrap="square" rtlCol="0">
                <a:spAutoFit/>
              </a:bodyPr>
              <a:lstStyle/>
              <a:p>
                <a:r>
                  <a:rPr lang="zh-CN" altLang="en-US" sz="3200" spc="600" dirty="0">
                    <a:solidFill>
                      <a:schemeClr val="accent4"/>
                    </a:solidFill>
                    <a:latin typeface="文悦古典明朝体 (非商业使用) W5" pitchFamily="50" charset="-122"/>
                    <a:ea typeface="文悦古典明朝体 (非商业使用) W5" pitchFamily="50" charset="-122"/>
                  </a:rPr>
                  <a:t>Click Enter.</a:t>
                </a:r>
              </a:p>
            </p:txBody>
          </p:sp>
          <p:sp>
            <p:nvSpPr>
              <p:cNvPr id="9" name="矩形 8"/>
              <p:cNvSpPr/>
              <p:nvPr/>
            </p:nvSpPr>
            <p:spPr>
              <a:xfrm>
                <a:off x="1491966" y="2825887"/>
                <a:ext cx="5290606" cy="1002967"/>
              </a:xfrm>
              <a:prstGeom prst="rect">
                <a:avLst/>
              </a:prstGeom>
            </p:spPr>
            <p:txBody>
              <a:bodyPr wrap="square">
                <a:spAutoFit/>
              </a:bodyPr>
              <a:lstStyle/>
              <a:p>
                <a:pPr>
                  <a:lnSpc>
                    <a:spcPct val="200000"/>
                  </a:lnSpc>
                </a:pPr>
                <a:r>
                  <a:rPr lang="zh-CN" altLang="en-US" sz="1600" dirty="0">
                    <a:solidFill>
                      <a:schemeClr val="accent4"/>
                    </a:solidFill>
                    <a:latin typeface="文悦古典明朝体 (非商业使用) W5" pitchFamily="50" charset="-122"/>
                    <a:ea typeface="文悦古典明朝体 (非商业使用) W5" pitchFamily="50" charset="-122"/>
                  </a:rPr>
                  <a:t>Click here to enter your text content, you can make some adjustments to the font and its format.</a:t>
                </a:r>
              </a:p>
            </p:txBody>
          </p:sp>
        </p:grpSp>
      </p:grpSp>
    </p:spTree>
    <p:extLst>
      <p:ext uri="{BB962C8B-B14F-4D97-AF65-F5344CB8AC3E}">
        <p14:creationId xmlns:p14="http://schemas.microsoft.com/office/powerpoint/2010/main" val="33235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F42F549-CF20-4AF9-8D10-E5399A77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68" y="0"/>
            <a:ext cx="5403986" cy="6858000"/>
          </a:xfrm>
          <a:prstGeom prst="rect">
            <a:avLst/>
          </a:prstGeom>
        </p:spPr>
      </p:pic>
      <p:sp>
        <p:nvSpPr>
          <p:cNvPr id="14" name="文本框 13">
            <a:extLst>
              <a:ext uri="{FF2B5EF4-FFF2-40B4-BE49-F238E27FC236}">
                <a16:creationId xmlns:a16="http://schemas.microsoft.com/office/drawing/2014/main" id="{B550068D-29F9-42B6-A59A-0813156D3711}"/>
              </a:ext>
            </a:extLst>
          </p:cNvPr>
          <p:cNvSpPr txBox="1"/>
          <p:nvPr/>
        </p:nvSpPr>
        <p:spPr>
          <a:xfrm>
            <a:off x="9374327" y="1263172"/>
            <a:ext cx="1846659" cy="3994628"/>
          </a:xfrm>
          <a:prstGeom prst="rect">
            <a:avLst/>
          </a:prstGeom>
          <a:noFill/>
        </p:spPr>
        <p:txBody>
          <a:bodyPr vert="eaVert" wrap="square" rtlCol="0">
            <a:spAutoFit/>
          </a:bodyPr>
          <a:lstStyle/>
          <a:p>
            <a:pPr>
              <a:lnSpc>
                <a:spcPct val="150000"/>
              </a:lnSpc>
            </a:pPr>
            <a:r>
              <a:rPr lang="zh-CN" altLang="en-US" sz="24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enter the title text, click enter the title text.</a:t>
            </a:r>
          </a:p>
        </p:txBody>
      </p:sp>
      <p:pic>
        <p:nvPicPr>
          <p:cNvPr id="15" name="图片 14">
            <a:extLst>
              <a:ext uri="{FF2B5EF4-FFF2-40B4-BE49-F238E27FC236}">
                <a16:creationId xmlns:a16="http://schemas.microsoft.com/office/drawing/2014/main" id="{DBDFD785-0204-4FD8-8954-0C29A128E3B3}"/>
              </a:ext>
            </a:extLst>
          </p:cNvPr>
          <p:cNvPicPr>
            <a:picLocks noChangeAspect="1"/>
          </p:cNvPicPr>
          <p:nvPr/>
        </p:nvPicPr>
        <p:blipFill>
          <a:blip r:embed="rId4" cstate="print">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6" name="文本框 5">
            <a:extLst>
              <a:ext uri="{FF2B5EF4-FFF2-40B4-BE49-F238E27FC236}">
                <a16:creationId xmlns:a16="http://schemas.microsoft.com/office/drawing/2014/main" id="{79BA47BC-5ED1-4594-97D1-85FDF9A30575}"/>
              </a:ext>
            </a:extLst>
          </p:cNvPr>
          <p:cNvSpPr txBox="1"/>
          <p:nvPr/>
        </p:nvSpPr>
        <p:spPr>
          <a:xfrm>
            <a:off x="7501346" y="4234059"/>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Tree>
    <p:extLst>
      <p:ext uri="{BB962C8B-B14F-4D97-AF65-F5344CB8AC3E}">
        <p14:creationId xmlns:p14="http://schemas.microsoft.com/office/powerpoint/2010/main" val="185624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0" y="0"/>
            <a:ext cx="6096000"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13" name="TextBox 13"/>
          <p:cNvSpPr txBox="1"/>
          <p:nvPr/>
        </p:nvSpPr>
        <p:spPr>
          <a:xfrm>
            <a:off x="2979869" y="1449401"/>
            <a:ext cx="984885" cy="3959198"/>
          </a:xfrm>
          <a:prstGeom prst="rect">
            <a:avLst/>
          </a:prstGeom>
          <a:noFill/>
        </p:spPr>
        <p:txBody>
          <a:bodyPr vert="eaVert" wrap="square" rtlCol="0">
            <a:spAutoFit/>
          </a:bodyPr>
          <a:lstStyle/>
          <a:p>
            <a:pPr algn="ctr">
              <a:lnSpc>
                <a:spcPct val="130000"/>
              </a:lnSpc>
            </a:pPr>
            <a:r>
              <a:rPr lang="zh-CN" altLang="en-US" sz="2000" dirty="0">
                <a:solidFill>
                  <a:schemeClr val="accent2">
                    <a:lumMod val="50000"/>
                  </a:schemeClr>
                </a:solidFill>
                <a:latin typeface="文悦古典明朝体 (非商业使用) W5" pitchFamily="50" charset="-122"/>
                <a:ea typeface="文悦古典明朝体 (非商业使用) W5" pitchFamily="50" charset="-122"/>
                <a:cs typeface="+mn-ea"/>
                <a:sym typeface="李旭科钢笔行书v1.0" panose="02000603000000000000" pitchFamily="2" charset="-122"/>
              </a:rPr>
              <a:t>Click here to replace the text, click here to replace the text, click on the text input.</a:t>
            </a:r>
            <a:endParaRPr lang="zh-CN" altLang="en-US" sz="3600" spc="200" dirty="0">
              <a:solidFill>
                <a:schemeClr val="accent2">
                  <a:lumMod val="50000"/>
                </a:schemeClr>
              </a:solidFill>
              <a:latin typeface="文悦古典明朝体 (非商业使用) W5" pitchFamily="50" charset="-122"/>
              <a:ea typeface="文悦古典明朝体 (非商业使用) W5" pitchFamily="50" charset="-122"/>
              <a:cs typeface="+mn-ea"/>
              <a:sym typeface="李旭科钢笔行书v1.0" panose="02000603000000000000" pitchFamily="2" charset="-122"/>
            </a:endParaRPr>
          </a:p>
        </p:txBody>
      </p:sp>
      <p:sp>
        <p:nvSpPr>
          <p:cNvPr id="3" name="矩形 2"/>
          <p:cNvSpPr/>
          <p:nvPr/>
        </p:nvSpPr>
        <p:spPr>
          <a:xfrm>
            <a:off x="6116672" y="0"/>
            <a:ext cx="6096000"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B550068D-29F9-42B6-A59A-0813156D3711}"/>
              </a:ext>
            </a:extLst>
          </p:cNvPr>
          <p:cNvSpPr txBox="1"/>
          <p:nvPr/>
        </p:nvSpPr>
        <p:spPr>
          <a:xfrm>
            <a:off x="9374327" y="1263172"/>
            <a:ext cx="1846659" cy="3994628"/>
          </a:xfrm>
          <a:prstGeom prst="rect">
            <a:avLst/>
          </a:prstGeom>
          <a:noFill/>
        </p:spPr>
        <p:txBody>
          <a:bodyPr vert="eaVert" wrap="square" rtlCol="0">
            <a:spAutoFit/>
          </a:bodyPr>
          <a:lstStyle/>
          <a:p>
            <a:pPr>
              <a:lnSpc>
                <a:spcPct val="150000"/>
              </a:lnSpc>
            </a:pPr>
            <a:r>
              <a:rPr lang="zh-CN" altLang="en-US" sz="2400" spc="600" dirty="0">
                <a:solidFill>
                  <a:srgbClr val="FCFAF6"/>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enter the title text, click enter the title text.</a:t>
            </a:r>
          </a:p>
        </p:txBody>
      </p:sp>
      <p:pic>
        <p:nvPicPr>
          <p:cNvPr id="16" name="图片 15">
            <a:extLst>
              <a:ext uri="{FF2B5EF4-FFF2-40B4-BE49-F238E27FC236}">
                <a16:creationId xmlns:a16="http://schemas.microsoft.com/office/drawing/2014/main" id="{DBDFD785-0204-4FD8-8954-0C29A128E3B3}"/>
              </a:ext>
            </a:extLst>
          </p:cNvPr>
          <p:cNvPicPr>
            <a:picLocks noChangeAspect="1"/>
          </p:cNvPicPr>
          <p:nvPr/>
        </p:nvPicPr>
        <p:blipFill>
          <a:blip r:embed="rId6" cstate="print">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18" name="文本框 17">
            <a:extLst>
              <a:ext uri="{FF2B5EF4-FFF2-40B4-BE49-F238E27FC236}">
                <a16:creationId xmlns:a16="http://schemas.microsoft.com/office/drawing/2014/main" id="{9A111B3C-4820-44AB-8692-3088F413E2A7}"/>
              </a:ext>
            </a:extLst>
          </p:cNvPr>
          <p:cNvSpPr txBox="1"/>
          <p:nvPr/>
        </p:nvSpPr>
        <p:spPr>
          <a:xfrm>
            <a:off x="7501346" y="4234059"/>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
        <p:nvSpPr>
          <p:cNvPr id="4" name="文本框 3">
            <a:extLst>
              <a:ext uri="{FF2B5EF4-FFF2-40B4-BE49-F238E27FC236}">
                <a16:creationId xmlns:a16="http://schemas.microsoft.com/office/drawing/2014/main" id="{2DDD81B4-CBFA-4664-96FA-5F4722CCE543}"/>
              </a:ext>
            </a:extLst>
          </p:cNvPr>
          <p:cNvSpPr txBox="1"/>
          <p:nvPr/>
        </p:nvSpPr>
        <p:spPr>
          <a:xfrm>
            <a:off x="1883136" y="2146851"/>
            <a:ext cx="615553" cy="2769705"/>
          </a:xfrm>
          <a:prstGeom prst="rect">
            <a:avLst/>
          </a:prstGeom>
          <a:noFill/>
        </p:spPr>
        <p:txBody>
          <a:bodyPr vert="eaVert" wrap="square" rtlCol="0">
            <a:spAutoFit/>
          </a:bodyPr>
          <a:lstStyle/>
          <a:p>
            <a:r>
              <a:rPr lang="zh-CN" altLang="en-US" sz="2800" b="1" dirty="0">
                <a:solidFill>
                  <a:schemeClr val="accent1">
                    <a:lumMod val="75000"/>
                  </a:schemeClr>
                </a:solidFill>
                <a:latin typeface="文悦古典明朝体 (非商业使用) W5" pitchFamily="50" charset="-122"/>
                <a:ea typeface="文悦古典明朝体 (非商业使用) W5" pitchFamily="50" charset="-122"/>
                <a:sym typeface="李旭科钢笔行书v1.0" panose="02000603000000000000" pitchFamily="2" charset="-122"/>
              </a:rPr>
              <a:t>The title text</a:t>
            </a:r>
          </a:p>
        </p:txBody>
      </p:sp>
    </p:spTree>
    <p:extLst>
      <p:ext uri="{BB962C8B-B14F-4D97-AF65-F5344CB8AC3E}">
        <p14:creationId xmlns:p14="http://schemas.microsoft.com/office/powerpoint/2010/main" val="298401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20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682143" y="-99811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83486" y="5080"/>
            <a:ext cx="5638800" cy="4240639"/>
            <a:chOff x="3283486" y="0"/>
            <a:chExt cx="5638800" cy="4240639"/>
          </a:xfrm>
        </p:grpSpPr>
        <p:grpSp>
          <p:nvGrpSpPr>
            <p:cNvPr id="6" name="组合 5"/>
            <p:cNvGrpSpPr/>
            <p:nvPr/>
          </p:nvGrpSpPr>
          <p:grpSpPr>
            <a:xfrm>
              <a:off x="5607683" y="0"/>
              <a:ext cx="976634" cy="1957506"/>
              <a:chOff x="4495163" y="2064167"/>
              <a:chExt cx="976634" cy="1957506"/>
            </a:xfrm>
          </p:grpSpPr>
          <p:sp>
            <p:nvSpPr>
              <p:cNvPr id="3" name="任意多边形 2"/>
              <p:cNvSpPr/>
              <p:nvPr/>
            </p:nvSpPr>
            <p:spPr>
              <a:xfrm>
                <a:off x="4495163" y="256200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95163" y="2064167"/>
                <a:ext cx="976634" cy="99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819001" y="117684"/>
              <a:ext cx="615553" cy="1755992"/>
            </a:xfrm>
            <a:prstGeom prst="rect">
              <a:avLst/>
            </a:prstGeom>
            <a:noFill/>
          </p:spPr>
          <p:txBody>
            <a:bodyPr vert="eaVert" wrap="square" rtlCol="0">
              <a:spAutoFit/>
            </a:bodyPr>
            <a:lstStyle/>
            <a:p>
              <a:pPr algn="ctr"/>
              <a:r>
                <a:rPr lang="zh-CN" altLang="en-US" sz="2800" dirty="0">
                  <a:solidFill>
                    <a:schemeClr val="accent4"/>
                  </a:solidFill>
                  <a:latin typeface="文悦古典明朝体 (非商业使用) W5" pitchFamily="50" charset="-122"/>
                  <a:ea typeface="文悦古典明朝体 (非商业使用) W5" pitchFamily="50" charset="-122"/>
                </a:rPr>
                <a:t>Chapter</a:t>
              </a:r>
              <a:r>
                <a:rPr lang="en-US" altLang="zh-CN" sz="2800" dirty="0">
                  <a:solidFill>
                    <a:schemeClr val="accent4"/>
                  </a:solidFill>
                  <a:latin typeface="文悦古典明朝体 (非商业使用) W5" pitchFamily="50" charset="-122"/>
                  <a:ea typeface="文悦古典明朝体 (非商业使用) W5" pitchFamily="50" charset="-122"/>
                </a:rPr>
                <a:t>2</a:t>
              </a:r>
              <a:endParaRPr lang="zh-CN" altLang="en-US" sz="2800" dirty="0">
                <a:solidFill>
                  <a:schemeClr val="accent4"/>
                </a:solidFill>
                <a:latin typeface="文悦古典明朝体 (非商业使用) W5" pitchFamily="50" charset="-122"/>
                <a:ea typeface="文悦古典明朝体 (非商业使用) W5" pitchFamily="50" charset="-122"/>
              </a:endParaRPr>
            </a:p>
          </p:txBody>
        </p:sp>
        <p:sp>
          <p:nvSpPr>
            <p:cNvPr id="8" name="文本框 7"/>
            <p:cNvSpPr txBox="1"/>
            <p:nvPr/>
          </p:nvSpPr>
          <p:spPr>
            <a:xfrm>
              <a:off x="3283486" y="2171355"/>
              <a:ext cx="5638800" cy="2069284"/>
            </a:xfrm>
            <a:prstGeom prst="rect">
              <a:avLst/>
            </a:prstGeom>
            <a:noFill/>
          </p:spPr>
          <p:txBody>
            <a:bodyPr wrap="square" rtlCol="0">
              <a:spAutoFit/>
            </a:bodyPr>
            <a:lstStyle/>
            <a:p>
              <a:pPr algn="ctr">
                <a:lnSpc>
                  <a:spcPct val="150000"/>
                </a:lnSpc>
              </a:pPr>
              <a:r>
                <a:rPr lang="zh-CN" altLang="en-US" sz="2800" dirty="0">
                  <a:solidFill>
                    <a:schemeClr val="accent5"/>
                  </a:solidFill>
                  <a:latin typeface="文悦古典明朝体 (非商业使用) W5" pitchFamily="50" charset="-122"/>
                  <a:ea typeface="文悦古典明朝体 (非商业使用) W5" pitchFamily="50" charset="-122"/>
                </a:rPr>
                <a:t>Enter the chapter title here.</a:t>
              </a:r>
              <a:endParaRPr lang="en-US" altLang="zh-CN" sz="2800" dirty="0">
                <a:solidFill>
                  <a:schemeClr val="accent5"/>
                </a:solidFill>
                <a:latin typeface="文悦古典明朝体 (非商业使用) W5" pitchFamily="50" charset="-122"/>
                <a:ea typeface="文悦古典明朝体 (非商业使用) W5" pitchFamily="50" charset="-122"/>
              </a:endParaRPr>
            </a:p>
            <a:p>
              <a:pPr algn="ctr">
                <a:lnSpc>
                  <a:spcPct val="150000"/>
                </a:lnSpc>
              </a:pPr>
              <a:r>
                <a:rPr lang="zh-CN" altLang="en-US" sz="2000" dirty="0">
                  <a:solidFill>
                    <a:schemeClr val="accent5"/>
                  </a:solidFill>
                  <a:latin typeface="文悦古典明朝体 (非商业使用) W5" pitchFamily="50" charset="-122"/>
                  <a:ea typeface="文悦古典明朝体 (非商业使用) W5" pitchFamily="50" charset="-122"/>
                </a:rPr>
                <a:t>Enter a brief text description of the chapter title here.</a:t>
              </a:r>
            </a:p>
            <a:p>
              <a:pPr algn="ctr">
                <a:lnSpc>
                  <a:spcPct val="150000"/>
                </a:lnSpc>
              </a:pPr>
              <a:endParaRPr lang="zh-CN" altLang="en-US" sz="2000" dirty="0">
                <a:solidFill>
                  <a:schemeClr val="accent5"/>
                </a:solidFill>
                <a:latin typeface="文悦古典明朝体 (非商业使用) W5" pitchFamily="50" charset="-122"/>
                <a:ea typeface="文悦古典明朝体 (非商业使用) W5" pitchFamily="50" charset="-122"/>
              </a:endParaRPr>
            </a:p>
          </p:txBody>
        </p:sp>
      </p:grpSp>
      <p:grpSp>
        <p:nvGrpSpPr>
          <p:cNvPr id="10" name="组合 9">
            <a:extLst>
              <a:ext uri="{FF2B5EF4-FFF2-40B4-BE49-F238E27FC236}">
                <a16:creationId xmlns:a16="http://schemas.microsoft.com/office/drawing/2014/main"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Tree>
    <p:extLst>
      <p:ext uri="{BB962C8B-B14F-4D97-AF65-F5344CB8AC3E}">
        <p14:creationId xmlns:p14="http://schemas.microsoft.com/office/powerpoint/2010/main" val="30876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250"/>
                                        <p:tgtEl>
                                          <p:spTgt spid="1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352F30-D6DC-47E5-97C5-6971A543FC2B}"/>
              </a:ext>
            </a:extLst>
          </p:cNvPr>
          <p:cNvSpPr/>
          <p:nvPr/>
        </p:nvSpPr>
        <p:spPr>
          <a:xfrm>
            <a:off x="4769183" y="2191349"/>
            <a:ext cx="2094329" cy="2491861"/>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3" name="矩形 2">
            <a:extLst>
              <a:ext uri="{FF2B5EF4-FFF2-40B4-BE49-F238E27FC236}">
                <a16:creationId xmlns:a16="http://schemas.microsoft.com/office/drawing/2014/main" id="{29993A42-E5D2-4929-8B02-58DD3558399E}"/>
              </a:ext>
            </a:extLst>
          </p:cNvPr>
          <p:cNvSpPr/>
          <p:nvPr/>
        </p:nvSpPr>
        <p:spPr>
          <a:xfrm>
            <a:off x="6150939" y="1627934"/>
            <a:ext cx="1114834" cy="2252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4" name="文本框 3"/>
          <p:cNvSpPr txBox="1"/>
          <p:nvPr/>
        </p:nvSpPr>
        <p:spPr>
          <a:xfrm>
            <a:off x="6277469" y="1783449"/>
            <a:ext cx="861774" cy="1901365"/>
          </a:xfrm>
          <a:prstGeom prst="rect">
            <a:avLst/>
          </a:prstGeom>
          <a:noFill/>
        </p:spPr>
        <p:txBody>
          <a:bodyPr vert="eaVert" wrap="square" rtlCol="0">
            <a:spAutoFit/>
          </a:bodyPr>
          <a:lstStyle/>
          <a:p>
            <a:pPr algn="dist"/>
            <a:r>
              <a:rPr lang="zh-CN" altLang="en-US" sz="4400" b="1" dirty="0">
                <a:solidFill>
                  <a:schemeClr val="accent4"/>
                </a:solidFill>
                <a:latin typeface="WenYue GuDianMingChaoTi (Non-Commercial Use)" pitchFamily="50" charset="-122"/>
                <a:ea typeface="WenYue GuDianMingChaoTi (Non-Commercial Use)" pitchFamily="50" charset="-122"/>
                <a:sym typeface="WenYue GuDianMingChaoTi (Non-Commercial Use)" pitchFamily="50" charset="-122"/>
              </a:rPr>
              <a:t>Title</a:t>
            </a:r>
          </a:p>
        </p:txBody>
      </p:sp>
      <p:pic>
        <p:nvPicPr>
          <p:cNvPr id="5" name="图片 4"/>
          <p:cNvPicPr>
            <a:picLocks noChangeAspect="1"/>
          </p:cNvPicPr>
          <p:nvPr/>
        </p:nvPicPr>
        <p:blipFill rotWithShape="1">
          <a:blip r:embed="rId3"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46764"/>
          <a:stretch/>
        </p:blipFill>
        <p:spPr>
          <a:xfrm>
            <a:off x="5152768" y="2081718"/>
            <a:ext cx="1155478" cy="4119269"/>
          </a:xfrm>
          <a:prstGeom prst="rect">
            <a:avLst/>
          </a:prstGeom>
        </p:spPr>
      </p:pic>
      <p:pic>
        <p:nvPicPr>
          <p:cNvPr id="6" name="图片 5"/>
          <p:cNvPicPr>
            <a:picLocks noChangeAspect="1"/>
          </p:cNvPicPr>
          <p:nvPr/>
        </p:nvPicPr>
        <p:blipFill>
          <a:blip r:embed="rId4" cstate="print">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662777" y="4683210"/>
            <a:ext cx="1907182" cy="1941858"/>
          </a:xfrm>
          <a:prstGeom prst="rect">
            <a:avLst/>
          </a:prstGeom>
        </p:spPr>
      </p:pic>
      <p:sp>
        <p:nvSpPr>
          <p:cNvPr id="7"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7687568" y="2453895"/>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kern="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endParaRPr lang="en-US" altLang="zh-CN" sz="1200" kern="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8"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7687568" y="3716228"/>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kern="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to enter text content, click here to enter text content, click here to enter text content.</a:t>
            </a:r>
            <a:endParaRPr lang="en-US" altLang="zh-CN" sz="1200" kern="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9"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55939" y="2453895"/>
            <a:ext cx="3668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1200" kern="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click here to enter text content.</a:t>
            </a:r>
            <a:endParaRPr lang="en-US" altLang="zh-CN" sz="1200" kern="0" dirty="0">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10" name="文本框 26">
            <a:extLst>
              <a:ext uri="{FF2B5EF4-FFF2-40B4-BE49-F238E27FC236}">
                <a16:creationId xmlns:a16="http://schemas.microsoft.com/office/drawing/2014/main" id="{D9B28593-0827-475E-BFA9-4D23FF58E678}"/>
              </a:ext>
            </a:extLst>
          </p:cNvPr>
          <p:cNvSpPr txBox="1">
            <a:spLocks noChangeArrowheads="1"/>
          </p:cNvSpPr>
          <p:nvPr/>
        </p:nvSpPr>
        <p:spPr bwMode="auto">
          <a:xfrm>
            <a:off x="855939" y="3716228"/>
            <a:ext cx="3668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1200" kern="0" dirty="0">
                <a:latin typeface="WenYue GuDianMingChaoTi (Non-Commercial Use)" pitchFamily="50" charset="-122"/>
                <a:ea typeface="WenYue GuDianMingChaoTi (Non-Commercial Use)" pitchFamily="50" charset="-122"/>
                <a:sym typeface="WenYue GuDianMingChaoTi (Non-Commercial Use)" pitchFamily="50" charset="-122"/>
              </a:rPr>
              <a:t>Click here to enter text content, click here to enter text content Click here, click here to enter text content.</a:t>
            </a:r>
            <a:endParaRPr lang="en-US" altLang="zh-CN" sz="1200" kern="0" dirty="0">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898" y="1036155"/>
            <a:ext cx="954026" cy="1155194"/>
          </a:xfrm>
          <a:prstGeom prst="rect">
            <a:avLst/>
          </a:prstGeom>
        </p:spPr>
      </p:pic>
      <p:pic>
        <p:nvPicPr>
          <p:cNvPr id="12" name="图片 11"/>
          <p:cNvPicPr>
            <a:picLocks noChangeAspect="1"/>
          </p:cNvPicPr>
          <p:nvPr/>
        </p:nvPicPr>
        <p:blipFill rotWithShape="1">
          <a:blip r:embed="rId3"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5082" t="37701" r="48804"/>
          <a:stretch/>
        </p:blipFill>
        <p:spPr>
          <a:xfrm>
            <a:off x="4728246" y="3716228"/>
            <a:ext cx="1000898" cy="2566261"/>
          </a:xfrm>
          <a:prstGeom prst="rect">
            <a:avLst/>
          </a:prstGeom>
        </p:spPr>
      </p:pic>
    </p:spTree>
    <p:extLst>
      <p:ext uri="{BB962C8B-B14F-4D97-AF65-F5344CB8AC3E}">
        <p14:creationId xmlns:p14="http://schemas.microsoft.com/office/powerpoint/2010/main" val="196222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iterate type="wd">
                                    <p:tmPct val="10000"/>
                                  </p:iterate>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66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par>
                          <p:cTn id="44" fill="hold">
                            <p:stCondLst>
                              <p:cond delay="8200"/>
                            </p:stCondLst>
                            <p:childTnLst>
                              <p:par>
                                <p:cTn id="45" presetID="22" presetClass="entr" presetSubtype="4" fill="hold" grpId="0" nodeType="afterEffect">
                                  <p:stCondLst>
                                    <p:cond delay="0"/>
                                  </p:stCondLst>
                                  <p:iterate type="wd">
                                    <p:tmPct val="10000"/>
                                  </p:iterate>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par>
                          <p:cTn id="48" fill="hold">
                            <p:stCondLst>
                              <p:cond delay="9750"/>
                            </p:stCondLst>
                            <p:childTnLst>
                              <p:par>
                                <p:cTn id="49" presetID="22" presetClass="entr" presetSubtype="4" fill="hold" grpId="0" nodeType="afterEffect">
                                  <p:stCondLst>
                                    <p:cond delay="0"/>
                                  </p:stCondLst>
                                  <p:iterate type="wd">
                                    <p:tmPct val="10000"/>
                                  </p:iterate>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6279D7-F90E-4BB6-A5EF-5E3D462673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43753" y="314587"/>
            <a:ext cx="3248247" cy="6543413"/>
          </a:xfrm>
          <a:prstGeom prst="rect">
            <a:avLst/>
          </a:prstGeom>
        </p:spPr>
      </p:pic>
      <p:sp>
        <p:nvSpPr>
          <p:cNvPr id="3" name="文本框 2">
            <a:extLst>
              <a:ext uri="{FF2B5EF4-FFF2-40B4-BE49-F238E27FC236}">
                <a16:creationId xmlns:a16="http://schemas.microsoft.com/office/drawing/2014/main" id="{C205FC85-6A6F-4341-B175-15CAA2616429}"/>
              </a:ext>
            </a:extLst>
          </p:cNvPr>
          <p:cNvSpPr txBox="1"/>
          <p:nvPr/>
        </p:nvSpPr>
        <p:spPr>
          <a:xfrm>
            <a:off x="2997992" y="1255712"/>
            <a:ext cx="3877985" cy="4366895"/>
          </a:xfrm>
          <a:prstGeom prst="rect">
            <a:avLst/>
          </a:prstGeom>
          <a:noFill/>
        </p:spPr>
        <p:txBody>
          <a:bodyPr vert="eaVert" wrap="square" rtlCol="0">
            <a:spAutoFit/>
          </a:bodyPr>
          <a:lstStyle/>
          <a:p>
            <a:pPr>
              <a:lnSpc>
                <a:spcPct val="200000"/>
              </a:lnSpc>
            </a:pPr>
            <a:r>
              <a:rPr lang="zh-CN" altLang="en-US" sz="24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rPr>
              <a:t>Click to enter the title text, click enter the title text, click enter the title text.</a:t>
            </a:r>
          </a:p>
          <a:p>
            <a:pPr>
              <a:lnSpc>
                <a:spcPct val="200000"/>
              </a:lnSpc>
            </a:pPr>
            <a:endParaRPr lang="zh-CN" altLang="en-US" sz="24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endParaRPr>
          </a:p>
          <a:p>
            <a:pPr>
              <a:lnSpc>
                <a:spcPct val="200000"/>
              </a:lnSpc>
            </a:pPr>
            <a:endParaRPr lang="zh-CN" altLang="en-US" sz="2400" spc="600" dirty="0">
              <a:solidFill>
                <a:schemeClr val="tx1">
                  <a:lumMod val="75000"/>
                  <a:lumOff val="25000"/>
                </a:schemeClr>
              </a:solidFill>
              <a:latin typeface="文悦古典明朝体 (非商业使用) W5" pitchFamily="50" charset="-122"/>
              <a:ea typeface="文悦古典明朝体 (非商业使用) W5" pitchFamily="50" charset="-122"/>
              <a:sym typeface="WenYue GuDianMingChaoTi (Non-Commercial Use)" pitchFamily="50" charset="-122"/>
            </a:endParaRPr>
          </a:p>
        </p:txBody>
      </p:sp>
      <p:pic>
        <p:nvPicPr>
          <p:cNvPr id="4" name="图片 3">
            <a:extLst>
              <a:ext uri="{FF2B5EF4-FFF2-40B4-BE49-F238E27FC236}">
                <a16:creationId xmlns:a16="http://schemas.microsoft.com/office/drawing/2014/main" id="{9E6C0B14-1E58-4664-97FD-B1D43D38BCAA}"/>
              </a:ext>
            </a:extLst>
          </p:cNvPr>
          <p:cNvPicPr>
            <a:picLocks noChangeAspect="1"/>
          </p:cNvPicPr>
          <p:nvPr/>
        </p:nvPicPr>
        <p:blipFill>
          <a:blip r:embed="rId4" cstate="print">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tretch>
            <a:fillRect/>
          </a:stretch>
        </p:blipFill>
        <p:spPr>
          <a:xfrm>
            <a:off x="1520665" y="3719514"/>
            <a:ext cx="1632688" cy="1632688"/>
          </a:xfrm>
          <a:prstGeom prst="rect">
            <a:avLst/>
          </a:prstGeom>
        </p:spPr>
      </p:pic>
      <p:sp>
        <p:nvSpPr>
          <p:cNvPr id="6" name="文本框 5">
            <a:extLst>
              <a:ext uri="{FF2B5EF4-FFF2-40B4-BE49-F238E27FC236}">
                <a16:creationId xmlns:a16="http://schemas.microsoft.com/office/drawing/2014/main" id="{E07A7547-335F-45EA-A7DD-C78190EBB27B}"/>
              </a:ext>
            </a:extLst>
          </p:cNvPr>
          <p:cNvSpPr txBox="1"/>
          <p:nvPr/>
        </p:nvSpPr>
        <p:spPr>
          <a:xfrm>
            <a:off x="2060010" y="4140765"/>
            <a:ext cx="553998" cy="790185"/>
          </a:xfrm>
          <a:prstGeom prst="rect">
            <a:avLst/>
          </a:prstGeom>
          <a:noFill/>
        </p:spPr>
        <p:txBody>
          <a:bodyPr vert="eaVert" wrap="square" rtlCol="0">
            <a:spAutoFit/>
          </a:bodyPr>
          <a:lstStyle/>
          <a:p>
            <a:r>
              <a:rPr lang="en-US" altLang="zh-CN" sz="2400" b="1" dirty="0">
                <a:solidFill>
                  <a:schemeClr val="bg1"/>
                </a:solidFill>
              </a:rPr>
              <a:t>text</a:t>
            </a:r>
            <a:endParaRPr lang="zh-CN" altLang="en-US" sz="2400" b="1" dirty="0">
              <a:solidFill>
                <a:schemeClr val="bg1"/>
              </a:solidFill>
            </a:endParaRPr>
          </a:p>
        </p:txBody>
      </p:sp>
    </p:spTree>
    <p:extLst>
      <p:ext uri="{BB962C8B-B14F-4D97-AF65-F5344CB8AC3E}">
        <p14:creationId xmlns:p14="http://schemas.microsoft.com/office/powerpoint/2010/main" val="24794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朗诵"/>
</p:tagLst>
</file>

<file path=ppt/tags/tag2.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heme/theme1.xml><?xml version="1.0" encoding="utf-8"?>
<a:theme xmlns:a="http://schemas.openxmlformats.org/drawingml/2006/main" name="https://www.freeppt7.com">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1178</Words>
  <Application>Microsoft Office PowerPoint</Application>
  <PresentationFormat>宽屏</PresentationFormat>
  <Paragraphs>131</Paragraphs>
  <Slides>27</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Auraka方黑檀</vt:lpstr>
      <vt:lpstr>WenYue GuDianMingChaoTi (Non-Commercial Use)</vt:lpstr>
      <vt:lpstr>等线</vt:lpstr>
      <vt:lpstr>等线 Light</vt:lpstr>
      <vt:lpstr>文悦古典明朝体 (非商业使用) W5</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58</cp:revision>
  <dcterms:created xsi:type="dcterms:W3CDTF">2018-04-22T06:46:38Z</dcterms:created>
  <dcterms:modified xsi:type="dcterms:W3CDTF">2020-07-27T07:29:29Z</dcterms:modified>
</cp:coreProperties>
</file>